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70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85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DB01E-A302-4415-A450-A2C8BDE494ED}" type="datetimeFigureOut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F3D73-2094-45CB-A03F-078938AC5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2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625-7D27-4DA9-904F-E2D8ECB9BF63}" type="datetime1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37AB-4315-4B22-B057-9B43FD0927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5360" y="260648"/>
            <a:ext cx="1152128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9403" y="476673"/>
            <a:ext cx="10753195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06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5360" y="260648"/>
            <a:ext cx="1152128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52128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79E8-441E-4148-97A8-FA2E0343EFDE}" type="datetime1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37AB-4315-4B22-B057-9B43FD092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86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35360" y="260648"/>
            <a:ext cx="1152128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360" y="3573016"/>
            <a:ext cx="1152128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67F2-DBF7-44FE-9F11-DCF9E7C1CA55}" type="datetime1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37AB-4315-4B22-B057-9B43FD0927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2" y="404664"/>
            <a:ext cx="11137237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24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35360" y="260648"/>
            <a:ext cx="1152128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52128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5360" y="1268760"/>
            <a:ext cx="565904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760"/>
            <a:ext cx="565904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1471-9A7F-4B9F-B3F1-2E1EC52C94D5}" type="datetime1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37AB-4315-4B22-B057-9B43FD092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88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35360" y="260648"/>
            <a:ext cx="1152128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52128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5661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35360" y="1916833"/>
            <a:ext cx="5661157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268760"/>
            <a:ext cx="566327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916833"/>
            <a:ext cx="5663273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5EF-C421-40AA-8F86-A79A40B9A41A}" type="datetime1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37AB-4315-4B22-B057-9B43FD092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5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5360" y="260648"/>
            <a:ext cx="1152128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1152128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5AFE-714F-4A5A-B955-E1474D911C9E}" type="datetime1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37AB-4315-4B22-B057-9B43FD092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8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01D9-6805-46CC-BE95-94CA95B86692}" type="datetime1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37AB-4315-4B22-B057-9B43FD092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4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12192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35360" y="252016"/>
            <a:ext cx="1152128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360" y="1268761"/>
            <a:ext cx="1152128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0CA82B4-1516-4633-BE83-652A4D08BE12}" type="datetime1">
              <a:rPr lang="ko-KR" altLang="en-US" smtClean="0"/>
              <a:t>2017-03-01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1744" y="6356351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F5A37AB-4315-4B22-B057-9B43FD092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8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sunplugged.or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unplugged.xwmoo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국민대학교 소프트웨어학부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과학과 소프트웨어적 사고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손가락으로 이진수 표현하기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일반적으로 손가락을 이용한 방법은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이상 셀 수는 없습니다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ko-KR" altLang="en-US" dirty="0" smtClean="0"/>
              <a:t>이진수 </a:t>
            </a:r>
            <a:r>
              <a:rPr lang="ko-KR" altLang="en-US" dirty="0"/>
              <a:t>체계를 사용하고 손가락 각자가 카드를 나타낸다면 </a:t>
            </a:r>
            <a:r>
              <a:rPr lang="en-US" altLang="ko-KR" dirty="0"/>
              <a:t>0</a:t>
            </a:r>
            <a:r>
              <a:rPr lang="ko-KR" altLang="en-US" dirty="0"/>
              <a:t>에서</a:t>
            </a:r>
            <a:r>
              <a:rPr lang="en-US" altLang="ko-KR" dirty="0"/>
              <a:t>31</a:t>
            </a:r>
            <a:r>
              <a:rPr lang="ko-KR" altLang="en-US" dirty="0"/>
              <a:t>가지 셀 수 있어요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/>
              <a:t>32</a:t>
            </a:r>
            <a:r>
              <a:rPr lang="ko-KR" altLang="en-US" dirty="0"/>
              <a:t>개 숫자가 됩니다</a:t>
            </a:r>
            <a:r>
              <a:rPr lang="en-US" altLang="ko-KR" dirty="0"/>
              <a:t>. (0</a:t>
            </a:r>
            <a:r>
              <a:rPr lang="ko-KR" altLang="en-US" dirty="0"/>
              <a:t>도 숫자라는 것을 잊지 마세요</a:t>
            </a:r>
            <a:r>
              <a:rPr lang="en-US" altLang="ko-KR" dirty="0" smtClean="0"/>
              <a:t>.)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 4</a:t>
            </a:r>
            <a:r>
              <a:rPr lang="ko-KR" altLang="en-US" dirty="0" smtClean="0"/>
              <a:t>를 셀 때는 친구나 교수님을 보고 세지 마세요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3887" y="1268413"/>
            <a:ext cx="5306864" cy="4857750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질문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Science Unplugged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http://csunplugged.org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pic>
        <p:nvPicPr>
          <p:cNvPr id="1026" name="Picture 2" descr="http://csedadmin.webfactional.com/wp-content/uploads/2015/02/logo-330h-880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68" y="4124522"/>
            <a:ext cx="5250064" cy="196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Science Unplugged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컴퓨터 없이 소프트웨어 </a:t>
            </a:r>
            <a:r>
              <a:rPr lang="ko-KR" altLang="en-US" dirty="0" smtClean="0"/>
              <a:t>학습하기</a:t>
            </a:r>
            <a:endParaRPr lang="en-US" altLang="ko-KR" dirty="0" smtClean="0"/>
          </a:p>
          <a:p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en-US" altLang="ko-KR" dirty="0"/>
              <a:t>University of Canterbury @ New </a:t>
            </a:r>
            <a:r>
              <a:rPr lang="en-US" altLang="ko-KR" dirty="0" smtClean="0"/>
              <a:t>Zealand (Sponsored by Google)</a:t>
            </a:r>
          </a:p>
          <a:p>
            <a:r>
              <a:rPr lang="ko-KR" altLang="en-US" dirty="0"/>
              <a:t>한국어</a:t>
            </a:r>
            <a:r>
              <a:rPr lang="en-US" altLang="ko-KR" dirty="0"/>
              <a:t> </a:t>
            </a:r>
            <a:r>
              <a:rPr lang="ko-KR" altLang="en-US" dirty="0"/>
              <a:t>번역 </a:t>
            </a:r>
            <a:r>
              <a:rPr lang="en-US" altLang="ko-KR" dirty="0"/>
              <a:t>(by</a:t>
            </a:r>
            <a:r>
              <a:rPr lang="ko-KR" altLang="en-US" dirty="0"/>
              <a:t> </a:t>
            </a:r>
            <a:r>
              <a:rPr lang="ko-KR" altLang="en-US" dirty="0" err="1"/>
              <a:t>이광춘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컴퓨터 과학 언플러그드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http://unplugged.xwmooc.org/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pic>
        <p:nvPicPr>
          <p:cNvPr id="2050" name="Picture 2" descr="IMG_6456_compress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98" y="4190132"/>
            <a:ext cx="2856530" cy="190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SC_49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44" y="4190132"/>
            <a:ext cx="2862712" cy="19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G_385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872" y="4190132"/>
            <a:ext cx="2856188" cy="190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노트북이 도착할 때까지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울지마라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이런 </a:t>
            </a:r>
            <a:r>
              <a:rPr lang="ko-KR" altLang="en-US" dirty="0" err="1" smtClean="0"/>
              <a:t>느낌일꺼야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3076" name="Picture 4" descr="http://www.geetarz.org/reviews/clapton/unplugged-dvd-front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867" y="1916113"/>
            <a:ext cx="3088141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pic>
        <p:nvPicPr>
          <p:cNvPr id="13" name="Picture 2" descr="https://ncache.ilbe.com/files/attach/images/377678/871/627/135/c1a2d03a2971be1c31f9ea03323e211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82" y="1916113"/>
            <a:ext cx="2999387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이진수 </a:t>
            </a:r>
            <a:r>
              <a:rPr lang="en-US" altLang="ko-KR" dirty="0"/>
              <a:t>(Binary Number)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점의 개수를 세다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8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이진수 </a:t>
            </a:r>
            <a:r>
              <a:rPr lang="en-US" altLang="ko-KR" dirty="0" smtClean="0"/>
              <a:t>(Binary Numbers)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컴퓨터의 데이터는 일련의 영과 일로 저장되고 전송된다</a:t>
            </a:r>
            <a:r>
              <a:rPr lang="en-US" altLang="ko-KR" dirty="0"/>
              <a:t>. </a:t>
            </a:r>
            <a:r>
              <a:rPr lang="ko-KR" altLang="en-US" dirty="0"/>
              <a:t>단지 이 두 표식을 통해서 어떻게 언어와 숫자를 표현할 수 있을까</a:t>
            </a:r>
            <a:r>
              <a:rPr lang="en-US" altLang="ko-KR" dirty="0" smtClean="0"/>
              <a:t>?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pic>
        <p:nvPicPr>
          <p:cNvPr id="4098" name="Picture 2" descr="Five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178645"/>
            <a:ext cx="10096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이진수 세는 법 배우기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종이에서 카드를 잘라내서 다음에 보여지듯이 왼쪽에 점 </a:t>
            </a:r>
            <a:r>
              <a:rPr lang="en-US" altLang="ko-KR" dirty="0"/>
              <a:t>16</a:t>
            </a:r>
            <a:r>
              <a:rPr lang="ko-KR" altLang="en-US" dirty="0"/>
              <a:t>개가 있는 카드부터 순서대로 차례로 </a:t>
            </a:r>
            <a:r>
              <a:rPr lang="ko-KR" altLang="en-US" dirty="0" smtClean="0"/>
              <a:t>놓으세요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카드가 정확하게 동일한 순서로 놓여있는지를 확인하세요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정확하게 </a:t>
            </a:r>
            <a:r>
              <a:rPr lang="ko-KR" altLang="en-US" dirty="0"/>
              <a:t>점 </a:t>
            </a:r>
            <a:r>
              <a:rPr lang="en-US" altLang="ko-KR" dirty="0"/>
              <a:t>5</a:t>
            </a:r>
            <a:r>
              <a:rPr lang="ko-KR" altLang="en-US" dirty="0"/>
              <a:t>개가 보여지도록 카드를 뒤집으세요</a:t>
            </a:r>
            <a:r>
              <a:rPr lang="en-US" altLang="ko-KR" dirty="0"/>
              <a:t>. </a:t>
            </a:r>
            <a:r>
              <a:rPr lang="ko-KR" altLang="en-US" dirty="0"/>
              <a:t>카드는 동일한 순서로 놓여져야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46" y="1268760"/>
            <a:ext cx="5209369" cy="20649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46" y="4011231"/>
            <a:ext cx="5215194" cy="20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이진수 세는 법 배우기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3, 12, 19</a:t>
            </a:r>
            <a:r>
              <a:rPr lang="ko-KR" altLang="en-US" dirty="0"/>
              <a:t>를 어떻게 만드는지 알아보자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이들 </a:t>
            </a:r>
            <a:r>
              <a:rPr lang="ko-KR" altLang="en-US" dirty="0"/>
              <a:t>숫자를 만들기 위한 하나 이상의 방법이 있을까요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만들 </a:t>
            </a:r>
            <a:r>
              <a:rPr lang="ko-KR" altLang="en-US" dirty="0"/>
              <a:t>수 있는 가장 큰 수는 무얼까요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작은 숫자는 무엇일까요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큰 수와 가장 작은 수 중에 만들 수 없는 숫자가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1,2,3,4 </a:t>
            </a:r>
            <a:r>
              <a:rPr lang="ko-KR" altLang="en-US" dirty="0"/>
              <a:t>숫자를 순서대로 만드세요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숫자를 </a:t>
            </a:r>
            <a:r>
              <a:rPr lang="ko-KR" altLang="en-US" dirty="0"/>
              <a:t>하나씩 증가시키기 위해 카드를 뒤집는 논리적인 믿을만한 방법을 찾을 수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School of Software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20554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kmucs_2014_theme_by_JunhoKim</Template>
  <TotalTime>50</TotalTime>
  <Words>319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Segoe UI</vt:lpstr>
      <vt:lpstr>Wingdings</vt:lpstr>
      <vt:lpstr>kmucs_2014_theme_by_JunhoKim</vt:lpstr>
      <vt:lpstr>과학과 소프트웨어적 사고</vt:lpstr>
      <vt:lpstr>Computer Science Unplugged</vt:lpstr>
      <vt:lpstr>Computer Science Unplugged</vt:lpstr>
      <vt:lpstr>노트북이 도착할 때까지</vt:lpstr>
      <vt:lpstr>점의 개수를 세다</vt:lpstr>
      <vt:lpstr>이진수 (Binary Numbers)</vt:lpstr>
      <vt:lpstr>이진수 세는 법 배우기</vt:lpstr>
      <vt:lpstr>이진수 세는 법 배우기</vt:lpstr>
      <vt:lpstr>응용문제</vt:lpstr>
      <vt:lpstr>손가락으로 이진수 표현하기</vt:lpstr>
      <vt:lpstr> 질문 있나요?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 Kim</dc:creator>
  <cp:lastModifiedBy>Junho Kim</cp:lastModifiedBy>
  <cp:revision>25</cp:revision>
  <dcterms:created xsi:type="dcterms:W3CDTF">2017-03-01T09:49:41Z</dcterms:created>
  <dcterms:modified xsi:type="dcterms:W3CDTF">2017-03-01T10:47:57Z</dcterms:modified>
</cp:coreProperties>
</file>