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9" r:id="rId4"/>
    <p:sldId id="316" r:id="rId5"/>
    <p:sldId id="317" r:id="rId6"/>
    <p:sldId id="318" r:id="rId7"/>
    <p:sldId id="319" r:id="rId8"/>
    <p:sldId id="268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F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CCD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D4"/>
          </a:solidFill>
        </a:fill>
      </a:tcStyle>
    </a:wholeTbl>
    <a:band2H>
      <a:tcTxStyle/>
      <a:tcStyle>
        <a:tcBdr/>
        <a:fill>
          <a:solidFill>
            <a:srgbClr val="E6F0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98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/>
            </a:lvl1pPr>
            <a:lvl2pPr marL="0" indent="457200" algn="ctr">
              <a:buSzTx/>
              <a:buFontTx/>
              <a:buNone/>
              <a:defRPr/>
            </a:lvl2pPr>
            <a:lvl3pPr marL="0" indent="914400" algn="ctr">
              <a:buSzTx/>
              <a:buFontTx/>
              <a:buNone/>
              <a:defRPr/>
            </a:lvl3pPr>
            <a:lvl4pPr marL="0" indent="1371600" algn="ctr">
              <a:buSzTx/>
              <a:buFontTx/>
              <a:buNone/>
              <a:defRPr/>
            </a:lvl4pPr>
            <a:lvl5pPr marL="0" indent="1828800" algn="ctr">
              <a:buSzTx/>
              <a:buFontTx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719402" y="476672"/>
            <a:ext cx="10753196" cy="2736304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35360" y="3573016"/>
            <a:ext cx="11521280" cy="252028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chemeClr val="accent3"/>
              </a:buClr>
              <a:buFont typeface="Wingdings"/>
              <a:buChar char="▪"/>
              <a:defRPr sz="2000"/>
            </a:lvl1pPr>
            <a:lvl2pPr marL="0" indent="4572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2pPr>
            <a:lvl3pPr marL="0" indent="9144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3pPr>
            <a:lvl4pPr marL="0" indent="13716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4pPr>
            <a:lvl5pPr marL="0" indent="18288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527382" y="404664"/>
            <a:ext cx="11137238" cy="288032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335360" y="1268759"/>
            <a:ext cx="566115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3"/>
          </p:nvPr>
        </p:nvSpPr>
        <p:spPr>
          <a:xfrm>
            <a:off x="6193368" y="1268759"/>
            <a:ext cx="5663274" cy="639763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indent="0">
              <a:buSzTx/>
              <a:buFontTx/>
              <a:buNone/>
              <a:defRPr b="1"/>
            </a:pP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3"/>
          <p:cNvSpPr/>
          <p:nvPr/>
        </p:nvSpPr>
        <p:spPr>
          <a:xfrm>
            <a:off x="335359" y="260647"/>
            <a:ext cx="11521282" cy="86409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297708" y="6400414"/>
            <a:ext cx="284692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Segoe UI"/>
          <a:sym typeface="Segoe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sorting-algorithm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82" name="Shape 82"/>
          <p:cNvSpPr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+mj-lt"/>
                <a:ea typeface="+mj-ea"/>
                <a:cs typeface="+mj-cs"/>
                <a:sym typeface="맑은 고딕"/>
              </a:rPr>
              <a:t>Unplugged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err="1">
                <a:latin typeface="+mn-lt"/>
                <a:ea typeface="+mj-ea"/>
                <a:cs typeface="+mj-cs"/>
                <a:sym typeface="맑은 고딕"/>
              </a:rPr>
              <a:t>윤명근</a:t>
            </a:r>
            <a:endParaRPr lang="en-US" altLang="ko-KR" sz="2000" dirty="0">
              <a:latin typeface="+mn-lt"/>
              <a:ea typeface="+mj-ea"/>
              <a:cs typeface="+mj-cs"/>
              <a:sym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02FA6357-90D8-4E19-B056-94D0731501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목차</a:t>
            </a:r>
            <a:endParaRPr dirty="0"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Counting</a:t>
            </a:r>
          </a:p>
          <a:p>
            <a:r>
              <a:rPr lang="en-US" altLang="ko-KR" sz="2000" dirty="0" smtClean="0">
                <a:latin typeface="+mn-ea"/>
                <a:ea typeface="+mn-ea"/>
              </a:rPr>
              <a:t>Sorting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BD5D10E5-23B8-4A2D-9F1A-D727A36324C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 smtClean="0">
                <a:latin typeface="+mn-ea"/>
              </a:rPr>
              <a:t>counting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한</a:t>
            </a:r>
            <a:r>
              <a:rPr lang="en-US" altLang="ko-KR" sz="2000" dirty="0" smtClean="0">
                <a:latin typeface="+mn-ea"/>
                <a:ea typeface="+mn-ea"/>
              </a:rPr>
              <a:t> </a:t>
            </a:r>
            <a:r>
              <a:rPr lang="ko-KR" altLang="en-US" sz="2000" dirty="0" smtClean="0">
                <a:latin typeface="+mn-ea"/>
                <a:ea typeface="+mn-ea"/>
              </a:rPr>
              <a:t>손으로 </a:t>
            </a:r>
            <a:r>
              <a:rPr lang="en-US" altLang="ko-KR" sz="2000" dirty="0" smtClean="0">
                <a:latin typeface="+mn-ea"/>
                <a:ea typeface="+mn-ea"/>
              </a:rPr>
              <a:t>0~31</a:t>
            </a:r>
            <a:r>
              <a:rPr lang="ko-KR" altLang="en-US" sz="2000" dirty="0" smtClean="0">
                <a:latin typeface="+mn-ea"/>
                <a:ea typeface="+mn-ea"/>
              </a:rPr>
              <a:t>까지 세는 방법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BC48B8D-5AE4-4C67-A1CC-CF6122BC5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pic>
        <p:nvPicPr>
          <p:cNvPr id="1026" name="Picture 2" descr="Image result for computer scientist count from zero com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60" y="1671222"/>
            <a:ext cx="10114672" cy="48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9660" y="6429943"/>
            <a:ext cx="4245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http://www.waitwhatpodcast.com/tag/dc/</a:t>
            </a:r>
          </a:p>
        </p:txBody>
      </p:sp>
    </p:spTree>
    <p:extLst>
      <p:ext uri="{BB962C8B-B14F-4D97-AF65-F5344CB8AC3E}">
        <p14:creationId xmlns:p14="http://schemas.microsoft.com/office/powerpoint/2010/main" val="4737496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 smtClean="0">
                <a:latin typeface="+mn-ea"/>
              </a:rPr>
              <a:t>counting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아래 카드를 만들어서 직접 해보자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BC48B8D-5AE4-4C67-A1CC-CF6122BC5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79" y="1992087"/>
            <a:ext cx="10542429" cy="294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646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 smtClean="0">
                <a:latin typeface="+mn-ea"/>
              </a:rPr>
              <a:t>counting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아래 카드를 만들어서 직접 해보자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BC48B8D-5AE4-4C67-A1CC-CF6122BC5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99" y="2310063"/>
            <a:ext cx="8240420" cy="24435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42736" y="4897653"/>
            <a:ext cx="9063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https://www.ncwit.org/resources/computer-science-box-unplug-your-curriculum-2018-update</a:t>
            </a:r>
          </a:p>
        </p:txBody>
      </p:sp>
    </p:spTree>
    <p:extLst>
      <p:ext uri="{BB962C8B-B14F-4D97-AF65-F5344CB8AC3E}">
        <p14:creationId xmlns:p14="http://schemas.microsoft.com/office/powerpoint/2010/main" val="12881206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 smtClean="0">
                <a:latin typeface="+mn-ea"/>
              </a:rPr>
              <a:t>counting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2000" dirty="0" smtClean="0">
                <a:latin typeface="+mn-ea"/>
                <a:ea typeface="+mn-ea"/>
              </a:rPr>
              <a:t>아래 카드를 만들어서 직접 해보자</a:t>
            </a:r>
            <a:r>
              <a:rPr lang="en-US" altLang="ko-KR" sz="20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2000" dirty="0" smtClean="0">
                <a:latin typeface="+mn-ea"/>
                <a:ea typeface="+mn-ea"/>
              </a:rPr>
              <a:t>2</a:t>
            </a:r>
            <a:r>
              <a:rPr lang="ko-KR" altLang="en-US" sz="2000" dirty="0" smtClean="0">
                <a:latin typeface="+mn-ea"/>
                <a:ea typeface="+mn-ea"/>
              </a:rPr>
              <a:t>진수</a:t>
            </a:r>
            <a:r>
              <a:rPr lang="en-US" altLang="ko-KR" sz="2000" dirty="0" smtClean="0">
                <a:latin typeface="+mn-ea"/>
                <a:ea typeface="+mn-ea"/>
              </a:rPr>
              <a:t>, 8</a:t>
            </a:r>
            <a:r>
              <a:rPr lang="ko-KR" altLang="en-US" sz="2000" dirty="0" smtClean="0">
                <a:latin typeface="+mn-ea"/>
                <a:ea typeface="+mn-ea"/>
              </a:rPr>
              <a:t>진수</a:t>
            </a:r>
            <a:r>
              <a:rPr lang="en-US" altLang="ko-KR" sz="2000" dirty="0" smtClean="0">
                <a:latin typeface="+mn-ea"/>
                <a:ea typeface="+mn-ea"/>
              </a:rPr>
              <a:t>, 16</a:t>
            </a:r>
            <a:r>
              <a:rPr lang="ko-KR" altLang="en-US" sz="2000" dirty="0" smtClean="0">
                <a:latin typeface="+mn-ea"/>
                <a:ea typeface="+mn-ea"/>
              </a:rPr>
              <a:t>진수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BC48B8D-5AE4-4C67-A1CC-CF6122BC5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962526" y="5920409"/>
            <a:ext cx="90637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https://www.ncwit.org/resources/computer-science-box-unplug-your-curriculum-2018-update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7" y="2340585"/>
            <a:ext cx="8145001" cy="3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7169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4000" dirty="0" smtClean="0">
                <a:latin typeface="+mn-ea"/>
              </a:rPr>
              <a:t>Sorting</a:t>
            </a:r>
            <a:endParaRPr lang="en-US" altLang="ko-KR" sz="4000" dirty="0">
              <a:latin typeface="+mn-ea"/>
            </a:endParaRP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  <a:ea typeface="+mn-ea"/>
                <a:hlinkClick r:id="rId2"/>
              </a:rPr>
              <a:t>https://</a:t>
            </a:r>
            <a:r>
              <a:rPr lang="en-US" altLang="ko-KR" sz="2000">
                <a:latin typeface="+mn-ea"/>
                <a:ea typeface="+mn-ea"/>
                <a:hlinkClick r:id="rId2"/>
              </a:rPr>
              <a:t>brilliant.org/wiki/sorting-algorithms</a:t>
            </a:r>
            <a:r>
              <a:rPr lang="en-US" altLang="ko-KR" sz="2000" smtClean="0">
                <a:latin typeface="+mn-ea"/>
                <a:ea typeface="+mn-ea"/>
                <a:hlinkClick r:id="rId2"/>
              </a:rPr>
              <a:t>/</a:t>
            </a:r>
            <a:endParaRPr lang="en-US" altLang="ko-KR" sz="2000" dirty="0" smtClean="0">
              <a:latin typeface="+mn-ea"/>
              <a:ea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8BC48B8D-5AE4-4C67-A1CC-CF6122BC56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488630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133" name="Shape 133"/>
          <p:cNvSpPr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rPr dirty="0"/>
              <a:t>Q &amp; A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98258A99-281A-4071-B081-0C8E8CD073C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kmucs_2014_theme_by_JunhoKim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80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Segoe UI</vt:lpstr>
      <vt:lpstr>Wingdings</vt:lpstr>
      <vt:lpstr>kmucs_2014_theme_by_JunhoKim</vt:lpstr>
      <vt:lpstr>Unplugged</vt:lpstr>
      <vt:lpstr> 목차</vt:lpstr>
      <vt:lpstr>counting</vt:lpstr>
      <vt:lpstr>counting</vt:lpstr>
      <vt:lpstr>counting</vt:lpstr>
      <vt:lpstr>counting</vt:lpstr>
      <vt:lpstr>Sorting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과학과소프트웨어적사고</dc:title>
  <dc:creator>김영재</dc:creator>
  <cp:lastModifiedBy>Hye-Jung Nam</cp:lastModifiedBy>
  <cp:revision>102</cp:revision>
  <dcterms:modified xsi:type="dcterms:W3CDTF">2018-03-03T05:31:25Z</dcterms:modified>
</cp:coreProperties>
</file>