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67" r:id="rId3"/>
    <p:sldId id="269" r:id="rId4"/>
    <p:sldId id="273" r:id="rId5"/>
    <p:sldId id="271" r:id="rId6"/>
    <p:sldId id="275" r:id="rId7"/>
    <p:sldId id="276" r:id="rId8"/>
    <p:sldId id="277" r:id="rId9"/>
    <p:sldId id="278" r:id="rId10"/>
    <p:sldId id="302" r:id="rId11"/>
    <p:sldId id="272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1" r:id="rId22"/>
    <p:sldId id="293" r:id="rId23"/>
    <p:sldId id="294" r:id="rId24"/>
    <p:sldId id="280" r:id="rId25"/>
    <p:sldId id="304" r:id="rId26"/>
    <p:sldId id="305" r:id="rId27"/>
    <p:sldId id="306" r:id="rId28"/>
    <p:sldId id="307" r:id="rId29"/>
    <p:sldId id="274" r:id="rId30"/>
    <p:sldId id="295" r:id="rId31"/>
    <p:sldId id="296" r:id="rId32"/>
    <p:sldId id="297" r:id="rId33"/>
    <p:sldId id="298" r:id="rId34"/>
    <p:sldId id="299" r:id="rId35"/>
    <p:sldId id="301" r:id="rId36"/>
    <p:sldId id="308" r:id="rId37"/>
    <p:sldId id="309" r:id="rId38"/>
    <p:sldId id="310" r:id="rId39"/>
    <p:sldId id="311" r:id="rId40"/>
    <p:sldId id="314" r:id="rId41"/>
    <p:sldId id="313" r:id="rId42"/>
    <p:sldId id="315" r:id="rId43"/>
    <p:sldId id="268" r:id="rId4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FDF"/>
          </a:solidFill>
        </a:fill>
      </a:tcStyle>
    </a:wholeTbl>
    <a:band2H>
      <a:tcTxStyle/>
      <a:tcStyle>
        <a:tcBdr/>
        <a:fill>
          <a:solidFill>
            <a:srgbClr val="E6E8E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CCD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0D4"/>
          </a:solidFill>
        </a:fill>
      </a:tcStyle>
    </a:wholeTbl>
    <a:band2H>
      <a:tcTxStyle/>
      <a:tcStyle>
        <a:tcBdr/>
        <a:fill>
          <a:solidFill>
            <a:srgbClr val="E6F0EB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79838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-9312"/>
            <a:ext cx="12192000" cy="686731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/>
            </a:lvl1pPr>
            <a:lvl2pPr marL="0" indent="457200" algn="ctr">
              <a:buSzTx/>
              <a:buFontTx/>
              <a:buNone/>
              <a:defRPr/>
            </a:lvl2pPr>
            <a:lvl3pPr marL="0" indent="914400" algn="ctr">
              <a:buSzTx/>
              <a:buFontTx/>
              <a:buNone/>
              <a:defRPr/>
            </a:lvl3pPr>
            <a:lvl4pPr marL="0" indent="1371600" algn="ctr">
              <a:buSzTx/>
              <a:buFontTx/>
              <a:buNone/>
              <a:defRPr/>
            </a:lvl4pPr>
            <a:lvl5pPr marL="0" indent="1828800" algn="ctr">
              <a:buSzTx/>
              <a:buFontTx/>
              <a:buNone/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>
            <a:off x="335359" y="260648"/>
            <a:ext cx="11521282" cy="3168352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719402" y="476672"/>
            <a:ext cx="10753196" cy="2736304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-9312"/>
            <a:ext cx="12192000" cy="686731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35359" y="260648"/>
            <a:ext cx="11521282" cy="3168352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body" sz="half" idx="1"/>
          </p:nvPr>
        </p:nvSpPr>
        <p:spPr>
          <a:xfrm>
            <a:off x="335360" y="3573016"/>
            <a:ext cx="11521280" cy="2520281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buClr>
                <a:schemeClr val="accent3"/>
              </a:buClr>
              <a:buFont typeface="Wingdings"/>
              <a:buChar char="▪"/>
              <a:defRPr sz="2000"/>
            </a:lvl1pPr>
            <a:lvl2pPr marL="0" indent="457200">
              <a:spcBef>
                <a:spcPts val="400"/>
              </a:spcBef>
              <a:buClr>
                <a:schemeClr val="accent3"/>
              </a:buClr>
              <a:buSzTx/>
              <a:buFont typeface="Wingdings"/>
              <a:buNone/>
              <a:defRPr sz="2000"/>
            </a:lvl2pPr>
            <a:lvl3pPr marL="0" indent="914400">
              <a:spcBef>
                <a:spcPts val="400"/>
              </a:spcBef>
              <a:buClr>
                <a:schemeClr val="accent3"/>
              </a:buClr>
              <a:buSzTx/>
              <a:buFont typeface="Wingdings"/>
              <a:buNone/>
              <a:defRPr sz="2000"/>
            </a:lvl3pPr>
            <a:lvl4pPr marL="0" indent="1371600">
              <a:spcBef>
                <a:spcPts val="400"/>
              </a:spcBef>
              <a:buClr>
                <a:schemeClr val="accent3"/>
              </a:buClr>
              <a:buSzTx/>
              <a:buFont typeface="Wingdings"/>
              <a:buNone/>
              <a:defRPr sz="2000"/>
            </a:lvl4pPr>
            <a:lvl5pPr marL="0" indent="1828800">
              <a:spcBef>
                <a:spcPts val="400"/>
              </a:spcBef>
              <a:buClr>
                <a:schemeClr val="accent3"/>
              </a:buClr>
              <a:buSzTx/>
              <a:buFont typeface="Wingdings"/>
              <a:buNone/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527382" y="404664"/>
            <a:ext cx="11137238" cy="2880320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335360" y="260647"/>
            <a:ext cx="11521280" cy="864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335360" y="1268759"/>
            <a:ext cx="566115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457200">
              <a:buSzTx/>
              <a:buFontTx/>
              <a:buNone/>
              <a:defRPr b="1"/>
            </a:lvl2pPr>
            <a:lvl3pPr marL="0" indent="914400">
              <a:buSzTx/>
              <a:buFontTx/>
              <a:buNone/>
              <a:defRPr b="1"/>
            </a:lvl3pPr>
            <a:lvl4pPr marL="0" indent="1371600">
              <a:buSzTx/>
              <a:buFontTx/>
              <a:buNone/>
              <a:defRPr b="1"/>
            </a:lvl4pPr>
            <a:lvl5pPr marL="0" indent="1828800">
              <a:buSzTx/>
              <a:buFontTx/>
              <a:buNone/>
              <a:defRPr b="1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sz="quarter" idx="13"/>
          </p:nvPr>
        </p:nvSpPr>
        <p:spPr>
          <a:xfrm>
            <a:off x="6193368" y="1268759"/>
            <a:ext cx="5663274" cy="639763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indent="0">
              <a:buSzTx/>
              <a:buFontTx/>
              <a:buNone/>
              <a:defRPr b="1"/>
            </a:pP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335360" y="260647"/>
            <a:ext cx="11521280" cy="864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-9312"/>
            <a:ext cx="12192000" cy="686731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-9312"/>
            <a:ext cx="12192000" cy="686731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hape 3"/>
          <p:cNvSpPr/>
          <p:nvPr/>
        </p:nvSpPr>
        <p:spPr>
          <a:xfrm>
            <a:off x="335359" y="260647"/>
            <a:ext cx="11521282" cy="86409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35360" y="260647"/>
            <a:ext cx="11521280" cy="86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1297708" y="6400414"/>
            <a:ext cx="284692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  <a:sym typeface="Segoe UI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Segoe UI"/>
          <a:sym typeface="Segoe U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Calibri"/>
          <a:sym typeface="Calibri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Calibri"/>
          <a:sym typeface="Calibri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Calibri"/>
          <a:sym typeface="Calibri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Calibri"/>
          <a:sym typeface="Calibri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etbrain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3791744" y="6400414"/>
            <a:ext cx="46085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School of Software @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Kookmin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University</a:t>
            </a:r>
          </a:p>
        </p:txBody>
      </p:sp>
      <p:sp>
        <p:nvSpPr>
          <p:cNvPr id="82" name="Shape 82"/>
          <p:cNvSpPr>
            <a:spLocks noGrp="1"/>
          </p:cNvSpPr>
          <p:nvPr>
            <p:ph type="ctrTitle"/>
          </p:nvPr>
        </p:nvSpPr>
        <p:spPr>
          <a:xfrm>
            <a:off x="719403" y="476672"/>
            <a:ext cx="10753195" cy="273630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>
                <a:latin typeface="+mj-lt"/>
                <a:ea typeface="+mj-ea"/>
                <a:cs typeface="+mj-cs"/>
                <a:sym typeface="맑은 고딕"/>
              </a:rPr>
              <a:t>파이썬</a:t>
            </a:r>
            <a:r>
              <a:rPr lang="ko-KR" altLang="en-US" dirty="0">
                <a:latin typeface="+mj-lt"/>
                <a:ea typeface="+mj-ea"/>
                <a:cs typeface="+mj-cs"/>
                <a:sym typeface="맑은 고딕"/>
              </a:rPr>
              <a:t> 개발 환경 준비</a:t>
            </a:r>
            <a:endParaRPr dirty="0"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+mn-lt"/>
                <a:ea typeface="+mj-ea"/>
                <a:cs typeface="+mj-cs"/>
                <a:sym typeface="맑은 고딕"/>
              </a:rPr>
              <a:t>윤명근</a:t>
            </a:r>
            <a:endParaRPr lang="en-US" altLang="ko-KR" sz="2000" dirty="0">
              <a:latin typeface="+mn-lt"/>
              <a:ea typeface="+mj-ea"/>
              <a:cs typeface="+mj-cs"/>
              <a:sym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2FA6357-90D8-4E19-B056-94D0731501B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err="1">
                <a:latin typeface="+mn-ea"/>
              </a:rPr>
              <a:t>파이썬</a:t>
            </a:r>
            <a:r>
              <a:rPr lang="ko-KR" altLang="en-US" sz="4000" dirty="0">
                <a:latin typeface="+mn-ea"/>
              </a:rPr>
              <a:t> 설치하기 </a:t>
            </a:r>
            <a:r>
              <a:rPr lang="en-US" altLang="ko-KR" sz="4000" dirty="0">
                <a:latin typeface="+mn-ea"/>
              </a:rPr>
              <a:t>( Ubuntu 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터미널을 실행 시킨 다음 </a:t>
            </a:r>
            <a:r>
              <a:rPr lang="ko-KR" altLang="en-US" sz="2000" dirty="0" err="1">
                <a:latin typeface="+mn-ea"/>
                <a:ea typeface="+mn-ea"/>
              </a:rPr>
              <a:t>다음</a:t>
            </a:r>
            <a:r>
              <a:rPr lang="ko-KR" altLang="en-US" sz="2000" dirty="0">
                <a:latin typeface="+mn-ea"/>
                <a:ea typeface="+mn-ea"/>
              </a:rPr>
              <a:t> 문장을 실행 시킨다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</a:p>
          <a:p>
            <a:pPr lvl="1"/>
            <a:r>
              <a:rPr lang="en-US" sz="1600" dirty="0" err="1">
                <a:latin typeface="+mn-ea"/>
                <a:ea typeface="+mn-ea"/>
              </a:rPr>
              <a:t>sudo</a:t>
            </a:r>
            <a:r>
              <a:rPr lang="en-US" sz="1600" dirty="0">
                <a:latin typeface="+mn-ea"/>
                <a:ea typeface="+mn-ea"/>
              </a:rPr>
              <a:t> apt-get install python3</a:t>
            </a:r>
          </a:p>
          <a:p>
            <a:pPr lvl="1"/>
            <a:r>
              <a:rPr lang="en-US" sz="1600" dirty="0" err="1">
                <a:latin typeface="+mn-ea"/>
                <a:ea typeface="+mn-ea"/>
              </a:rPr>
              <a:t>sudo</a:t>
            </a:r>
            <a:r>
              <a:rPr lang="en-US" sz="1600" dirty="0">
                <a:latin typeface="+mn-ea"/>
                <a:ea typeface="+mn-ea"/>
              </a:rPr>
              <a:t> apt-get install python3-pip</a:t>
            </a:r>
          </a:p>
          <a:p>
            <a:pPr lvl="1"/>
            <a:endParaRPr sz="20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E98B0BC-B51B-4AA4-BF87-AF834A1A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2692103"/>
            <a:ext cx="6524625" cy="39052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035C919C-E720-4186-BE64-1B1FF1FE592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56859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텍스트 에디터 설치하기 </a:t>
            </a:r>
            <a:r>
              <a:rPr lang="en-US" altLang="ko-KR" sz="4000" dirty="0">
                <a:latin typeface="+mn-ea"/>
              </a:rPr>
              <a:t>( Windows 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 err="1">
                <a:latin typeface="+mn-ea"/>
                <a:ea typeface="+mn-ea"/>
              </a:rPr>
              <a:t>Jetbrains</a:t>
            </a:r>
            <a:r>
              <a:rPr lang="en-US" sz="2000" dirty="0">
                <a:latin typeface="+mn-ea"/>
                <a:ea typeface="+mn-ea"/>
              </a:rPr>
              <a:t>(</a:t>
            </a:r>
            <a:r>
              <a:rPr lang="en-US" sz="2000" dirty="0">
                <a:latin typeface="+mn-ea"/>
                <a:ea typeface="+mn-ea"/>
                <a:hlinkClick r:id="rId2"/>
              </a:rPr>
              <a:t>https://www.jetbrains.com/</a:t>
            </a:r>
            <a:r>
              <a:rPr lang="en-US" sz="2000" dirty="0">
                <a:latin typeface="+mn-ea"/>
                <a:ea typeface="+mn-ea"/>
              </a:rPr>
              <a:t>)</a:t>
            </a:r>
            <a:r>
              <a:rPr lang="ko-KR" altLang="en-US" sz="2000" dirty="0">
                <a:latin typeface="+mn-ea"/>
                <a:ea typeface="+mn-ea"/>
              </a:rPr>
              <a:t>에 들어가서 </a:t>
            </a:r>
            <a:r>
              <a:rPr lang="en-US" altLang="ko-KR" sz="2000" dirty="0">
                <a:latin typeface="+mn-ea"/>
                <a:ea typeface="+mn-ea"/>
              </a:rPr>
              <a:t>Tools -&gt; </a:t>
            </a:r>
            <a:r>
              <a:rPr lang="en-US" altLang="ko-KR" sz="2000" dirty="0" err="1">
                <a:latin typeface="+mn-ea"/>
                <a:ea typeface="+mn-ea"/>
              </a:rPr>
              <a:t>Pycharm</a:t>
            </a:r>
            <a:r>
              <a:rPr lang="ko-KR" altLang="en-US" sz="2000" dirty="0">
                <a:latin typeface="+mn-ea"/>
                <a:ea typeface="+mn-ea"/>
              </a:rPr>
              <a:t>을 선택한다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r>
              <a:rPr lang="ko-KR" altLang="en-US" sz="2000" dirty="0">
                <a:latin typeface="+mn-ea"/>
                <a:ea typeface="+mn-ea"/>
              </a:rPr>
              <a:t>  </a:t>
            </a:r>
            <a:endParaRPr lang="en-US" sz="20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00740D3-DF06-40E4-A366-37D1A8D9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000" y="2277353"/>
            <a:ext cx="7680000" cy="4320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E4F234E7-46AF-4EDD-92E1-06CB4E8215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04388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텍스트 에디터 설치하기 </a:t>
            </a:r>
            <a:r>
              <a:rPr lang="en-US" altLang="ko-KR" sz="4000" dirty="0">
                <a:latin typeface="+mn-ea"/>
              </a:rPr>
              <a:t>( Windows 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>
                <a:latin typeface="+mn-ea"/>
                <a:ea typeface="+mn-ea"/>
              </a:rPr>
              <a:t>DOWNLOAD NOW </a:t>
            </a:r>
            <a:r>
              <a:rPr lang="ko-KR" altLang="en-US" sz="2000" dirty="0">
                <a:latin typeface="+mn-ea"/>
                <a:ea typeface="+mn-ea"/>
              </a:rPr>
              <a:t>버튼을 누른다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lang="en-US" sz="20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9F95E59-24C5-42F4-A338-56851B003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000" y="2277353"/>
            <a:ext cx="7680000" cy="432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A9687F82-A400-480E-A519-42709B62E0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89305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텍스트 에디터 설치하기 </a:t>
            </a:r>
            <a:r>
              <a:rPr lang="en-US" altLang="ko-KR" sz="4000" dirty="0">
                <a:latin typeface="+mn-ea"/>
              </a:rPr>
              <a:t>( Windows 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>
                <a:latin typeface="+mn-ea"/>
                <a:ea typeface="+mn-ea"/>
              </a:rPr>
              <a:t>Community </a:t>
            </a:r>
            <a:r>
              <a:rPr lang="ko-KR" altLang="en-US" sz="2000" dirty="0">
                <a:latin typeface="+mn-ea"/>
                <a:ea typeface="+mn-ea"/>
              </a:rPr>
              <a:t>버전에 있는 </a:t>
            </a:r>
            <a:r>
              <a:rPr lang="en-US" altLang="ko-KR" sz="2000" dirty="0">
                <a:latin typeface="+mn-ea"/>
                <a:ea typeface="+mn-ea"/>
              </a:rPr>
              <a:t>DOWNLOAD </a:t>
            </a:r>
            <a:r>
              <a:rPr lang="ko-KR" altLang="en-US" sz="2000" dirty="0">
                <a:latin typeface="+mn-ea"/>
                <a:ea typeface="+mn-ea"/>
              </a:rPr>
              <a:t>버튼을 누른다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lang="en-US" sz="20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1FFAB03-2F93-4A51-B5D4-F99C1CFD9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000" y="2277353"/>
            <a:ext cx="7680000" cy="4320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7D6F32D-0C9C-4DFF-8A74-B26B3BCF52E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23692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텍스트 에디터 설치하기 </a:t>
            </a:r>
            <a:r>
              <a:rPr lang="en-US" altLang="ko-KR" sz="4000" dirty="0">
                <a:latin typeface="+mn-ea"/>
              </a:rPr>
              <a:t>( Windows 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다운로드 받은 설치 파일을 실행한 다음 </a:t>
            </a:r>
            <a:r>
              <a:rPr lang="en-US" altLang="ko-KR" sz="2000" dirty="0">
                <a:latin typeface="+mn-ea"/>
                <a:ea typeface="+mn-ea"/>
              </a:rPr>
              <a:t>“Next &gt;”</a:t>
            </a:r>
            <a:r>
              <a:rPr lang="ko-KR" altLang="en-US" sz="2000" dirty="0">
                <a:latin typeface="+mn-ea"/>
                <a:ea typeface="+mn-ea"/>
              </a:rPr>
              <a:t>버튼을 누른다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lang="en-US" sz="20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046209C-C87A-4069-B346-2E75AF96F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2901653"/>
            <a:ext cx="4752975" cy="36957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DFB232E-CF6C-4C12-811D-C9EEE66CF2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781088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텍스트 에디터 설치하기 </a:t>
            </a:r>
            <a:r>
              <a:rPr lang="en-US" altLang="ko-KR" sz="4000" dirty="0">
                <a:latin typeface="+mn-ea"/>
              </a:rPr>
              <a:t>( Windows 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“Next &gt;”</a:t>
            </a:r>
            <a:r>
              <a:rPr lang="ko-KR" altLang="en-US" sz="2000" dirty="0">
                <a:latin typeface="+mn-ea"/>
                <a:ea typeface="+mn-ea"/>
              </a:rPr>
              <a:t>버튼을 누른다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lang="en-US" sz="20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CC731E7-26B8-40E8-AB15-1F24C650C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2901653"/>
            <a:ext cx="4752975" cy="36957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326605F-A6CC-49A1-88E2-FB79FE6EFEE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064546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텍스트 에디터 설치하기 </a:t>
            </a:r>
            <a:r>
              <a:rPr lang="en-US" altLang="ko-KR" sz="4000" dirty="0">
                <a:latin typeface="+mn-ea"/>
              </a:rPr>
              <a:t>( Windows 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>
                <a:latin typeface="+mn-ea"/>
                <a:ea typeface="+mn-ea"/>
              </a:rPr>
              <a:t>Create Desktop Shortcut </a:t>
            </a:r>
            <a:r>
              <a:rPr lang="ko-KR" altLang="en-US" sz="2000" dirty="0">
                <a:latin typeface="+mn-ea"/>
                <a:ea typeface="+mn-ea"/>
              </a:rPr>
              <a:t>에 </a:t>
            </a:r>
            <a:r>
              <a:rPr lang="en-US" altLang="ko-KR" sz="2000" dirty="0">
                <a:latin typeface="+mn-ea"/>
                <a:ea typeface="+mn-ea"/>
              </a:rPr>
              <a:t>32-bit launcher, 64-bit launcher</a:t>
            </a:r>
            <a:r>
              <a:rPr lang="ko-KR" altLang="en-US" sz="2000" dirty="0">
                <a:latin typeface="+mn-ea"/>
                <a:ea typeface="+mn-ea"/>
              </a:rPr>
              <a:t>에 체크를 하고</a:t>
            </a:r>
            <a:r>
              <a:rPr lang="en-US" altLang="ko-KR" sz="2000" dirty="0">
                <a:latin typeface="+mn-ea"/>
                <a:ea typeface="+mn-ea"/>
              </a:rPr>
              <a:t>, Create Associations </a:t>
            </a:r>
            <a:r>
              <a:rPr lang="ko-KR" altLang="en-US" sz="2000" dirty="0">
                <a:latin typeface="+mn-ea"/>
                <a:ea typeface="+mn-ea"/>
              </a:rPr>
              <a:t>에 있는 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r>
              <a:rPr lang="en-US" altLang="ko-KR" sz="2000" dirty="0" err="1">
                <a:latin typeface="+mn-ea"/>
                <a:ea typeface="+mn-ea"/>
              </a:rPr>
              <a:t>py</a:t>
            </a:r>
            <a:r>
              <a:rPr lang="ko-KR" altLang="en-US" sz="2000" dirty="0">
                <a:latin typeface="+mn-ea"/>
                <a:ea typeface="+mn-ea"/>
              </a:rPr>
              <a:t>에 체크를 한 다음</a:t>
            </a:r>
            <a:r>
              <a:rPr lang="en-US" altLang="ko-KR" sz="2000" dirty="0">
                <a:latin typeface="+mn-ea"/>
                <a:ea typeface="+mn-ea"/>
              </a:rPr>
              <a:t>, “Next &gt;”</a:t>
            </a:r>
            <a:r>
              <a:rPr lang="ko-KR" altLang="en-US" sz="2000" dirty="0">
                <a:latin typeface="+mn-ea"/>
                <a:ea typeface="+mn-ea"/>
              </a:rPr>
              <a:t>를 누른다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</a:p>
          <a:p>
            <a:pPr lvl="1"/>
            <a:r>
              <a:rPr lang="en-US" sz="1600" dirty="0">
                <a:latin typeface="+mn-ea"/>
                <a:ea typeface="+mn-ea"/>
              </a:rPr>
              <a:t>Java</a:t>
            </a:r>
            <a:r>
              <a:rPr lang="ko-KR" altLang="en-US" sz="1600" dirty="0">
                <a:latin typeface="+mn-ea"/>
                <a:ea typeface="+mn-ea"/>
              </a:rPr>
              <a:t>가 없는 경우 </a:t>
            </a:r>
            <a:r>
              <a:rPr lang="en-US" altLang="ko-KR" sz="1600" dirty="0">
                <a:latin typeface="+mn-ea"/>
                <a:ea typeface="+mn-ea"/>
              </a:rPr>
              <a:t>“Download and install JRE x86 by JetBrains”</a:t>
            </a:r>
            <a:r>
              <a:rPr lang="ko-KR" altLang="en-US" sz="1600" dirty="0">
                <a:latin typeface="+mn-ea"/>
                <a:ea typeface="+mn-ea"/>
              </a:rPr>
              <a:t>도 체크를 하세요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en-US" sz="16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B15DD42-EA21-4301-8FC8-6B458826D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2901653"/>
            <a:ext cx="4752975" cy="36957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A823454-C8F0-4300-81DC-1E2757416B9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306895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텍스트 에디터 설치하기 </a:t>
            </a:r>
            <a:r>
              <a:rPr lang="en-US" altLang="ko-KR" sz="4000" dirty="0">
                <a:latin typeface="+mn-ea"/>
              </a:rPr>
              <a:t>( Windows 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>
                <a:latin typeface="+mn-ea"/>
                <a:ea typeface="+mn-ea"/>
              </a:rPr>
              <a:t>“Install”</a:t>
            </a:r>
            <a:r>
              <a:rPr lang="ko-KR" altLang="en-US" sz="2000" dirty="0">
                <a:latin typeface="+mn-ea"/>
                <a:ea typeface="+mn-ea"/>
              </a:rPr>
              <a:t>버튼을 눌러서 설치를 시작한다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lang="en-US" sz="20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30BA2AB-5811-4622-8EAF-168A3D49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2901653"/>
            <a:ext cx="4752975" cy="36957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70E86B1-658D-490B-B71C-08DE46841CF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245748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텍스트 에디터 설치하기 </a:t>
            </a:r>
            <a:r>
              <a:rPr lang="en-US" altLang="ko-KR" sz="4000" dirty="0">
                <a:latin typeface="+mn-ea"/>
              </a:rPr>
              <a:t>( Windows 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>
                <a:latin typeface="+mn-ea"/>
                <a:ea typeface="+mn-ea"/>
              </a:rPr>
              <a:t>“Finish”</a:t>
            </a:r>
            <a:r>
              <a:rPr lang="ko-KR" altLang="en-US" sz="2000" dirty="0">
                <a:latin typeface="+mn-ea"/>
                <a:ea typeface="+mn-ea"/>
              </a:rPr>
              <a:t>버튼을 눌러서 설치를 끝낸다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lang="en-US" sz="20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975BFD3-B0FB-4AF4-9D9D-9E7A36ECA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2901653"/>
            <a:ext cx="4752975" cy="36957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7FB97346-FC06-4649-8EC9-200264C045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3576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텍스트 에디터 설치하기 </a:t>
            </a:r>
            <a:r>
              <a:rPr lang="en-US" altLang="ko-KR" sz="4000" dirty="0">
                <a:latin typeface="+mn-ea"/>
              </a:rPr>
              <a:t>( Windows 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설치한 </a:t>
            </a:r>
            <a:r>
              <a:rPr lang="en-US" altLang="ko-KR" sz="2000" dirty="0" err="1">
                <a:latin typeface="+mn-ea"/>
                <a:ea typeface="+mn-ea"/>
              </a:rPr>
              <a:t>Pycharm</a:t>
            </a:r>
            <a:r>
              <a:rPr lang="ko-KR" altLang="en-US" sz="2000" dirty="0">
                <a:latin typeface="+mn-ea"/>
                <a:ea typeface="+mn-ea"/>
              </a:rPr>
              <a:t>을 실행하고</a:t>
            </a:r>
            <a:r>
              <a:rPr lang="en-US" altLang="ko-KR" sz="2000" dirty="0">
                <a:latin typeface="+mn-ea"/>
                <a:ea typeface="+mn-ea"/>
              </a:rPr>
              <a:t>, Configure -&gt; Settings</a:t>
            </a:r>
            <a:r>
              <a:rPr lang="ko-KR" altLang="en-US" sz="2000" dirty="0">
                <a:latin typeface="+mn-ea"/>
                <a:ea typeface="+mn-ea"/>
              </a:rPr>
              <a:t>를 누른다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lang="en-US" sz="20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80F9493-10CB-4C2B-A1F3-B78192CB8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000" y="2277353"/>
            <a:ext cx="7680000" cy="4320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AC107D3-73CA-42F8-803D-D9A0638D2B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92317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목차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+mn-ea"/>
                <a:ea typeface="+mn-ea"/>
              </a:rPr>
              <a:t>파이썬</a:t>
            </a:r>
            <a:endParaRPr lang="en-US" altLang="ko-KR" sz="2000" dirty="0">
              <a:latin typeface="+mn-ea"/>
              <a:ea typeface="+mn-ea"/>
            </a:endParaRPr>
          </a:p>
          <a:p>
            <a:r>
              <a:rPr lang="ko-KR" altLang="en-US" sz="2000" dirty="0">
                <a:latin typeface="+mn-ea"/>
                <a:ea typeface="+mn-ea"/>
              </a:rPr>
              <a:t>개발 환경</a:t>
            </a:r>
            <a:endParaRPr lang="en-US" altLang="ko-KR" sz="2000" dirty="0">
              <a:latin typeface="+mn-ea"/>
              <a:ea typeface="+mn-ea"/>
            </a:endParaRPr>
          </a:p>
          <a:p>
            <a:r>
              <a:rPr lang="ko-KR" altLang="en-US" sz="2000" dirty="0" err="1">
                <a:latin typeface="+mn-ea"/>
                <a:ea typeface="+mn-ea"/>
              </a:rPr>
              <a:t>파이썬</a:t>
            </a:r>
            <a:r>
              <a:rPr lang="ko-KR" altLang="en-US" sz="2000" dirty="0">
                <a:latin typeface="+mn-ea"/>
                <a:ea typeface="+mn-ea"/>
              </a:rPr>
              <a:t> 설치하기</a:t>
            </a:r>
            <a:endParaRPr lang="en-US" altLang="ko-KR" sz="2000" dirty="0">
              <a:latin typeface="+mn-ea"/>
              <a:ea typeface="+mn-ea"/>
            </a:endParaRPr>
          </a:p>
          <a:p>
            <a:r>
              <a:rPr lang="ko-KR" altLang="en-US" sz="2000" dirty="0">
                <a:latin typeface="+mn-ea"/>
                <a:ea typeface="+mn-ea"/>
              </a:rPr>
              <a:t>텍스트 에디터 설치하기</a:t>
            </a:r>
            <a:endParaRPr lang="en-US" altLang="ko-KR" sz="2000" dirty="0">
              <a:latin typeface="+mn-ea"/>
              <a:ea typeface="+mn-ea"/>
            </a:endParaRPr>
          </a:p>
          <a:p>
            <a:r>
              <a:rPr lang="en-US" altLang="ko-KR" sz="2000" dirty="0">
                <a:latin typeface="+mn-ea"/>
                <a:ea typeface="+mn-ea"/>
              </a:rPr>
              <a:t>Hello World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D5D10E5-23B8-4A2D-9F1A-D727A36324C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텍스트 에디터 설치하기 </a:t>
            </a:r>
            <a:r>
              <a:rPr lang="en-US" altLang="ko-KR" sz="4000" dirty="0">
                <a:latin typeface="+mn-ea"/>
              </a:rPr>
              <a:t>( Windows 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>
                <a:latin typeface="+mn-ea"/>
                <a:ea typeface="+mn-ea"/>
              </a:rPr>
              <a:t>Project Interpreter </a:t>
            </a:r>
            <a:r>
              <a:rPr lang="ko-KR" altLang="en-US" sz="2000" dirty="0">
                <a:latin typeface="+mn-ea"/>
                <a:ea typeface="+mn-ea"/>
              </a:rPr>
              <a:t>에서 </a:t>
            </a:r>
            <a:r>
              <a:rPr lang="en-US" altLang="ko-KR" sz="2000" dirty="0">
                <a:latin typeface="+mn-ea"/>
                <a:ea typeface="+mn-ea"/>
              </a:rPr>
              <a:t>Add Local… </a:t>
            </a:r>
            <a:r>
              <a:rPr lang="ko-KR" altLang="en-US" sz="2000" dirty="0">
                <a:latin typeface="+mn-ea"/>
                <a:ea typeface="+mn-ea"/>
              </a:rPr>
              <a:t>을 눌러준다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lang="en-US" sz="20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72CC03C-F719-47D5-896B-7C1CC9C51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000" y="2277353"/>
            <a:ext cx="7680000" cy="432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B9223E35-060B-43A1-B0FA-1BAA5B16F4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368955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텍스트 에디터 설치하기 </a:t>
            </a:r>
            <a:r>
              <a:rPr lang="en-US" altLang="ko-KR" sz="4000" dirty="0">
                <a:latin typeface="+mn-ea"/>
              </a:rPr>
              <a:t>( Windows 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>
                <a:latin typeface="+mn-ea"/>
                <a:ea typeface="+mn-ea"/>
              </a:rPr>
              <a:t>Project Interpreter </a:t>
            </a:r>
            <a:r>
              <a:rPr lang="ko-KR" altLang="en-US" sz="2000" dirty="0">
                <a:latin typeface="+mn-ea"/>
                <a:ea typeface="+mn-ea"/>
              </a:rPr>
              <a:t>에서 </a:t>
            </a:r>
            <a:r>
              <a:rPr lang="en-US" altLang="ko-KR" sz="2000" dirty="0">
                <a:latin typeface="+mn-ea"/>
                <a:ea typeface="+mn-ea"/>
              </a:rPr>
              <a:t>Add Local… </a:t>
            </a:r>
            <a:r>
              <a:rPr lang="ko-KR" altLang="en-US" sz="2000" dirty="0">
                <a:latin typeface="+mn-ea"/>
                <a:ea typeface="+mn-ea"/>
              </a:rPr>
              <a:t>을 눌러준다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lang="en-US" sz="20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72CC03C-F719-47D5-896B-7C1CC9C51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000" y="2277353"/>
            <a:ext cx="7680000" cy="432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4D6BB454-BF5C-47B7-94C0-2A1ACACDE1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336695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텍스트 에디터 설치하기 </a:t>
            </a:r>
            <a:r>
              <a:rPr lang="en-US" altLang="ko-KR" sz="4000" dirty="0">
                <a:latin typeface="+mn-ea"/>
              </a:rPr>
              <a:t>( Windows 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Existing environment </a:t>
            </a:r>
            <a:r>
              <a:rPr lang="ko-KR" altLang="en-US" sz="2000" dirty="0">
                <a:latin typeface="+mn-ea"/>
              </a:rPr>
              <a:t>를 누른 다음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설치한 </a:t>
            </a:r>
            <a:r>
              <a:rPr lang="en-US" altLang="ko-KR" sz="2000" dirty="0">
                <a:latin typeface="+mn-ea"/>
              </a:rPr>
              <a:t>Python</a:t>
            </a:r>
            <a:r>
              <a:rPr lang="ko-KR" altLang="en-US" sz="2000" dirty="0">
                <a:latin typeface="+mn-ea"/>
              </a:rPr>
              <a:t>의 경로를 지정한 다음</a:t>
            </a:r>
            <a:r>
              <a:rPr lang="en-US" altLang="ko-KR" sz="2000" dirty="0">
                <a:latin typeface="+mn-ea"/>
              </a:rPr>
              <a:t> OK</a:t>
            </a:r>
            <a:r>
              <a:rPr lang="ko-KR" altLang="en-US" sz="2000" dirty="0">
                <a:latin typeface="+mn-ea"/>
              </a:rPr>
              <a:t>버튼을 눌러준다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E4106DE-6C81-4E85-9B2F-68F5854E2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727" y="2277353"/>
            <a:ext cx="6414545" cy="4320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EF05362-4E36-4724-B852-81107145132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410608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텍스트 에디터 설치하기 </a:t>
            </a:r>
            <a:r>
              <a:rPr lang="en-US" altLang="ko-KR" sz="4000" dirty="0">
                <a:latin typeface="+mn-ea"/>
              </a:rPr>
              <a:t>( Windows 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알맞게 설정 되어 있으면 </a:t>
            </a:r>
            <a:r>
              <a:rPr lang="en-US" altLang="ko-KR" sz="2000" dirty="0">
                <a:latin typeface="+mn-ea"/>
              </a:rPr>
              <a:t>OK</a:t>
            </a:r>
            <a:r>
              <a:rPr lang="ko-KR" altLang="en-US" sz="2000" dirty="0">
                <a:latin typeface="+mn-ea"/>
              </a:rPr>
              <a:t>버튼을 눌러서 설정을 마친다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2042CF9-180F-439E-9C77-03DCA9E89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846" y="2277353"/>
            <a:ext cx="6332308" cy="432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9F9B179D-8F1F-4F52-B868-B714BCA05F6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083749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텍스트 에디터 설치하기 </a:t>
            </a:r>
            <a:r>
              <a:rPr lang="en-US" altLang="ko-KR" sz="4000" dirty="0">
                <a:latin typeface="+mn-ea"/>
              </a:rPr>
              <a:t>( Ubuntu 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터미널을 실행 시킨 다음 </a:t>
            </a:r>
            <a:r>
              <a:rPr lang="ko-KR" altLang="en-US" sz="2000" dirty="0" err="1">
                <a:latin typeface="+mn-ea"/>
              </a:rPr>
              <a:t>다음</a:t>
            </a:r>
            <a:r>
              <a:rPr lang="ko-KR" altLang="en-US" sz="2000" dirty="0">
                <a:latin typeface="+mn-ea"/>
              </a:rPr>
              <a:t> 문장을 실행 시킨다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lvl="1"/>
            <a:r>
              <a:rPr lang="en-US" altLang="ko-KR" sz="1600" dirty="0" err="1">
                <a:latin typeface="+mn-ea"/>
                <a:ea typeface="+mn-ea"/>
              </a:rPr>
              <a:t>sudo</a:t>
            </a:r>
            <a:r>
              <a:rPr lang="en-US" altLang="ko-KR" sz="1600" dirty="0">
                <a:latin typeface="+mn-ea"/>
                <a:ea typeface="+mn-ea"/>
              </a:rPr>
              <a:t> snap install </a:t>
            </a:r>
            <a:r>
              <a:rPr lang="en-US" altLang="ko-KR" sz="1600" dirty="0" err="1">
                <a:latin typeface="+mn-ea"/>
                <a:ea typeface="+mn-ea"/>
              </a:rPr>
              <a:t>pycharm</a:t>
            </a:r>
            <a:r>
              <a:rPr lang="en-US" altLang="ko-KR" sz="1600" dirty="0">
                <a:latin typeface="+mn-ea"/>
                <a:ea typeface="+mn-ea"/>
              </a:rPr>
              <a:t>-community --classic </a:t>
            </a:r>
            <a:endParaRPr lang="en-US" sz="16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F4FC850-F0AF-47F0-8FCF-A19DAA3A7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2692103"/>
            <a:ext cx="6524625" cy="390525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6FCE2964-298F-4E14-9724-469B91842F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879652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텍스트 에디터 설치하기 </a:t>
            </a:r>
            <a:r>
              <a:rPr lang="en-US" altLang="ko-KR" sz="4000" dirty="0">
                <a:latin typeface="+mn-ea"/>
              </a:rPr>
              <a:t>( Ubuntu 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Configure -&gt; Settings</a:t>
            </a:r>
            <a:r>
              <a:rPr lang="ko-KR" altLang="en-US" sz="2000" dirty="0">
                <a:latin typeface="+mn-ea"/>
              </a:rPr>
              <a:t>를 누른다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D73A74E-9719-4D7F-A5E7-EF9AAA4BC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394" y="2277353"/>
            <a:ext cx="4663212" cy="4320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2250BEA-EB13-4079-B799-251E8C4252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51727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텍스트 에디터 설치하기 </a:t>
            </a:r>
            <a:r>
              <a:rPr lang="en-US" altLang="ko-KR" sz="4000" dirty="0">
                <a:latin typeface="+mn-ea"/>
              </a:rPr>
              <a:t>( Ubuntu 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Project Interpreter </a:t>
            </a:r>
            <a:r>
              <a:rPr lang="ko-KR" altLang="en-US" sz="2000" dirty="0">
                <a:latin typeface="+mn-ea"/>
              </a:rPr>
              <a:t>에서 </a:t>
            </a:r>
            <a:r>
              <a:rPr lang="en-US" altLang="ko-KR" sz="2000" dirty="0">
                <a:latin typeface="+mn-ea"/>
              </a:rPr>
              <a:t>Add Local… </a:t>
            </a:r>
            <a:r>
              <a:rPr lang="ko-KR" altLang="en-US" sz="2000" dirty="0">
                <a:latin typeface="+mn-ea"/>
              </a:rPr>
              <a:t>을 눌러준다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9A00F685-2053-4D84-BC38-BC0BF0D96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740" y="2277353"/>
            <a:ext cx="6972519" cy="432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07884684-2C8A-4880-A3AC-CEC764DFD5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724087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텍스트 에디터 설치하기 </a:t>
            </a:r>
            <a:r>
              <a:rPr lang="en-US" altLang="ko-KR" sz="4000" dirty="0">
                <a:latin typeface="+mn-ea"/>
              </a:rPr>
              <a:t>( Ubuntu 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Existing environment </a:t>
            </a:r>
            <a:r>
              <a:rPr lang="ko-KR" altLang="en-US" sz="2000" dirty="0">
                <a:latin typeface="+mn-ea"/>
              </a:rPr>
              <a:t>를 누른 다음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설치한 </a:t>
            </a:r>
            <a:r>
              <a:rPr lang="en-US" altLang="ko-KR" sz="2000" dirty="0">
                <a:latin typeface="+mn-ea"/>
              </a:rPr>
              <a:t>Python</a:t>
            </a:r>
            <a:r>
              <a:rPr lang="ko-KR" altLang="en-US" sz="2000" dirty="0">
                <a:latin typeface="+mn-ea"/>
              </a:rPr>
              <a:t>의 경로를 지정한 다음</a:t>
            </a:r>
            <a:r>
              <a:rPr lang="en-US" altLang="ko-KR" sz="2000" dirty="0">
                <a:latin typeface="+mn-ea"/>
              </a:rPr>
              <a:t> OK</a:t>
            </a:r>
            <a:r>
              <a:rPr lang="ko-KR" altLang="en-US" sz="2000" dirty="0">
                <a:latin typeface="+mn-ea"/>
              </a:rPr>
              <a:t>버튼을 눌러준다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E0C9FFA-A069-4BB7-ADAC-E2393DA25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833" y="2277353"/>
            <a:ext cx="6660334" cy="4320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42ABED7-B4A9-4E16-8362-6BF14F6757B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037359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텍스트 에디터 설치하기 </a:t>
            </a:r>
            <a:r>
              <a:rPr lang="en-US" altLang="ko-KR" sz="4000" dirty="0">
                <a:latin typeface="+mn-ea"/>
              </a:rPr>
              <a:t>( Ubuntu 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알맞게 설정 되어 있으면 </a:t>
            </a:r>
            <a:r>
              <a:rPr lang="en-US" altLang="ko-KR" sz="2000" dirty="0">
                <a:latin typeface="+mn-ea"/>
              </a:rPr>
              <a:t>OK</a:t>
            </a:r>
            <a:r>
              <a:rPr lang="ko-KR" altLang="en-US" sz="2000" dirty="0">
                <a:latin typeface="+mn-ea"/>
              </a:rPr>
              <a:t>버튼을 눌러서 설정을 마친다</a:t>
            </a:r>
            <a:r>
              <a:rPr lang="en-US" altLang="ko-KR" sz="2000" dirty="0"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D3CE288-9591-4DCE-99E9-6527915EB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138" y="2277353"/>
            <a:ext cx="6521724" cy="4320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6C6D605-3824-4A5B-8A6F-F5141C4415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770327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Hello Python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>
                <a:latin typeface="+mn-ea"/>
                <a:ea typeface="+mn-ea"/>
              </a:rPr>
              <a:t>Create New Project</a:t>
            </a:r>
            <a:r>
              <a:rPr lang="ko-KR" altLang="en-US" sz="2000" dirty="0">
                <a:latin typeface="+mn-ea"/>
                <a:ea typeface="+mn-ea"/>
              </a:rPr>
              <a:t>를 눌러준다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lang="en-US" sz="20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D1A4BB9-8BFE-41C0-9553-0EFBB79D5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56" y="2277353"/>
            <a:ext cx="5936687" cy="432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A94ED129-6D4B-4A72-B1E8-8C86D85876A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214600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4000" dirty="0">
                <a:latin typeface="+mn-ea"/>
              </a:rPr>
              <a:t> </a:t>
            </a:r>
            <a:r>
              <a:rPr lang="ko-KR" altLang="en-US" sz="4000" dirty="0" err="1">
                <a:latin typeface="+mn-ea"/>
              </a:rPr>
              <a:t>파이썬</a:t>
            </a:r>
            <a:endParaRPr lang="en-US" altLang="ko-KR" sz="4000" dirty="0">
              <a:latin typeface="+mn-ea"/>
            </a:endParaRP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1991</a:t>
            </a:r>
            <a:r>
              <a:rPr lang="ko-KR" altLang="en-US" sz="2000" dirty="0">
                <a:latin typeface="+mn-ea"/>
                <a:ea typeface="+mn-ea"/>
              </a:rPr>
              <a:t>년 귀도 반 </a:t>
            </a:r>
            <a:r>
              <a:rPr lang="ko-KR" altLang="en-US" sz="2000" dirty="0" err="1">
                <a:latin typeface="+mn-ea"/>
                <a:ea typeface="+mn-ea"/>
              </a:rPr>
              <a:t>로섬</a:t>
            </a:r>
            <a:r>
              <a:rPr lang="en-US" altLang="ko-KR" sz="2000" dirty="0">
                <a:latin typeface="+mn-ea"/>
                <a:ea typeface="+mn-ea"/>
              </a:rPr>
              <a:t>(Guido van Rossum)</a:t>
            </a:r>
            <a:r>
              <a:rPr lang="ko-KR" altLang="en-US" sz="2000" dirty="0">
                <a:latin typeface="+mn-ea"/>
                <a:ea typeface="+mn-ea"/>
              </a:rPr>
              <a:t>이 발표한 프로그래밍 언어</a:t>
            </a:r>
            <a:endParaRPr lang="en-US" altLang="ko-KR" sz="2000" dirty="0">
              <a:latin typeface="+mn-ea"/>
              <a:ea typeface="+mn-ea"/>
            </a:endParaRPr>
          </a:p>
          <a:p>
            <a:r>
              <a:rPr lang="ko-KR" altLang="en-US" sz="2000" dirty="0">
                <a:latin typeface="+mn-ea"/>
                <a:ea typeface="+mn-ea"/>
              </a:rPr>
              <a:t>장점</a:t>
            </a:r>
            <a:endParaRPr lang="en-US" altLang="ko-KR" sz="2000" dirty="0">
              <a:latin typeface="+mn-ea"/>
              <a:ea typeface="+mn-ea"/>
            </a:endParaRPr>
          </a:p>
          <a:p>
            <a:pPr lvl="1"/>
            <a:r>
              <a:rPr lang="ko-KR" altLang="en-US" sz="2000" dirty="0">
                <a:latin typeface="+mn-ea"/>
                <a:ea typeface="+mn-ea"/>
              </a:rPr>
              <a:t>문법이 간단해서 배우기 쉽다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sz="2000" dirty="0">
                <a:latin typeface="+mn-ea"/>
                <a:ea typeface="+mn-ea"/>
              </a:rPr>
              <a:t>많은 사람들이 사용하고 있어서 다양한 분야에 활용할 수 있다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sz="2000" dirty="0">
                <a:latin typeface="+mn-ea"/>
                <a:ea typeface="+mn-ea"/>
              </a:rPr>
              <a:t>대부분 운영체제에서 같은 방법으로 사용할 수 있다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</a:p>
          <a:p>
            <a:r>
              <a:rPr lang="ko-KR" altLang="en-US" sz="2000" dirty="0">
                <a:latin typeface="+mn-ea"/>
                <a:ea typeface="+mn-ea"/>
              </a:rPr>
              <a:t>단점</a:t>
            </a:r>
            <a:endParaRPr lang="en-US" altLang="ko-KR" sz="2000" dirty="0">
              <a:latin typeface="+mn-ea"/>
              <a:ea typeface="+mn-ea"/>
            </a:endParaRPr>
          </a:p>
          <a:p>
            <a:pPr lvl="1"/>
            <a:r>
              <a:rPr lang="ko-KR" altLang="en-US" sz="2000" dirty="0">
                <a:latin typeface="+mn-ea"/>
                <a:ea typeface="+mn-ea"/>
              </a:rPr>
              <a:t>느리다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BC48B8D-5AE4-4C67-A1CC-CF6122BC56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374969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Hello Python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프로젝트 명을 </a:t>
            </a:r>
            <a:r>
              <a:rPr lang="en-US" altLang="ko-KR" sz="2000" dirty="0" err="1">
                <a:latin typeface="+mn-ea"/>
                <a:ea typeface="+mn-ea"/>
              </a:rPr>
              <a:t>hello_world</a:t>
            </a:r>
            <a:r>
              <a:rPr lang="ko-KR" altLang="en-US" sz="2000" dirty="0">
                <a:latin typeface="+mn-ea"/>
                <a:ea typeface="+mn-ea"/>
              </a:rPr>
              <a:t> 로 설정한 다음 인터프리터를 설정 해준 다음</a:t>
            </a:r>
            <a:r>
              <a:rPr lang="en-US" altLang="ko-KR" sz="2000" dirty="0">
                <a:latin typeface="+mn-ea"/>
                <a:ea typeface="+mn-ea"/>
              </a:rPr>
              <a:t>, Create</a:t>
            </a:r>
            <a:r>
              <a:rPr lang="ko-KR" altLang="en-US" sz="2000" dirty="0">
                <a:latin typeface="+mn-ea"/>
                <a:ea typeface="+mn-ea"/>
              </a:rPr>
              <a:t>버튼을 눌러준다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lang="en-US" sz="20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57580AE-0590-4E2F-BAE8-439C56F57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56" y="2277353"/>
            <a:ext cx="5936687" cy="4320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E4570E4-EED1-427B-B107-B5A1BF99528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053496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Hello Python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프로젝트 폴더를 선택한 다음 </a:t>
            </a:r>
            <a:r>
              <a:rPr lang="en-US" altLang="ko-KR" sz="2000" dirty="0">
                <a:latin typeface="+mn-ea"/>
                <a:ea typeface="+mn-ea"/>
              </a:rPr>
              <a:t>New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-&gt;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Python</a:t>
            </a:r>
            <a:r>
              <a:rPr lang="ko-KR" altLang="en-US" sz="2000" dirty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File</a:t>
            </a:r>
            <a:r>
              <a:rPr lang="ko-KR" altLang="en-US" sz="2000" dirty="0">
                <a:latin typeface="+mn-ea"/>
                <a:ea typeface="+mn-ea"/>
              </a:rPr>
              <a:t>을 누른다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lang="en-US" sz="20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8098CDA-A9E3-4040-992D-F32D7EB51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000" y="2277353"/>
            <a:ext cx="6048000" cy="432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4BC40641-B00B-4924-8486-679668651A7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738288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Hello Python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파일명을 </a:t>
            </a:r>
            <a:r>
              <a:rPr lang="en-US" altLang="ko-KR" sz="2000" dirty="0" err="1">
                <a:latin typeface="+mn-ea"/>
                <a:ea typeface="+mn-ea"/>
              </a:rPr>
              <a:t>hello_world</a:t>
            </a:r>
            <a:r>
              <a:rPr lang="ko-KR" altLang="en-US" sz="2000" dirty="0">
                <a:latin typeface="+mn-ea"/>
                <a:ea typeface="+mn-ea"/>
              </a:rPr>
              <a:t>로 만든 다음 </a:t>
            </a:r>
            <a:r>
              <a:rPr lang="en-US" altLang="ko-KR" sz="2000" dirty="0">
                <a:latin typeface="+mn-ea"/>
                <a:ea typeface="+mn-ea"/>
              </a:rPr>
              <a:t>OK</a:t>
            </a:r>
            <a:r>
              <a:rPr lang="ko-KR" altLang="en-US" sz="2000" dirty="0">
                <a:latin typeface="+mn-ea"/>
                <a:ea typeface="+mn-ea"/>
              </a:rPr>
              <a:t>버튼을 누른다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lang="en-US" sz="20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75373D4-0BF1-4E51-A394-2CFE17080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737" y="2752725"/>
            <a:ext cx="3438525" cy="13525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B6A87D5D-4108-4290-BAC0-4BF27DD28A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165389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Hello Python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다음과 같이 코드를 작성한다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lang="en-US" sz="2000" dirty="0">
              <a:latin typeface="+mn-ea"/>
              <a:ea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781A492-129E-4FE5-9D88-8E2C1178D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00" y="2231021"/>
            <a:ext cx="7200000" cy="3077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ko-KR" sz="140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ko-KR" sz="1400" b="1" dirty="0" err="1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Hello</a:t>
            </a:r>
            <a:r>
              <a:rPr lang="ko-KR" altLang="ko-KR" sz="1400" b="1" dirty="0">
                <a:solidFill>
                  <a:srgbClr val="0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World"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9FFB4485-4F29-4D39-926F-5D93F9E6139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778570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Hello Python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>
                <a:latin typeface="+mn-ea"/>
                <a:ea typeface="+mn-ea"/>
              </a:rPr>
              <a:t>hello_world.py</a:t>
            </a:r>
            <a:r>
              <a:rPr lang="ko-KR" altLang="en-US" sz="2000" dirty="0">
                <a:latin typeface="+mn-ea"/>
                <a:ea typeface="+mn-ea"/>
              </a:rPr>
              <a:t>를 선택한 다음 실행</a:t>
            </a:r>
            <a:r>
              <a:rPr lang="en-US" altLang="ko-KR" sz="2000" dirty="0">
                <a:latin typeface="+mn-ea"/>
                <a:ea typeface="+mn-ea"/>
              </a:rPr>
              <a:t>(Run)</a:t>
            </a:r>
            <a:r>
              <a:rPr lang="ko-KR" altLang="en-US" sz="2000" dirty="0">
                <a:latin typeface="+mn-ea"/>
                <a:ea typeface="+mn-ea"/>
              </a:rPr>
              <a:t>을 한다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lang="en-US" sz="20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CC1B18E-39E2-41D7-938D-F99CB60E1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307" y="2277353"/>
            <a:ext cx="7975385" cy="4320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5BA6D72-540B-425E-949B-AC20F2D8778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261767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Hello Python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2E815A7-FAE5-473E-AE3E-885EFF179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307" y="2277353"/>
            <a:ext cx="7975385" cy="4320000"/>
          </a:xfrm>
          <a:prstGeom prst="rect">
            <a:avLst/>
          </a:prstGeom>
        </p:spPr>
      </p:pic>
      <p:sp>
        <p:nvSpPr>
          <p:cNvPr id="8" name="Shape 130">
            <a:extLst>
              <a:ext uri="{FF2B5EF4-FFF2-40B4-BE49-F238E27FC236}">
                <a16:creationId xmlns:a16="http://schemas.microsoft.com/office/drawing/2014/main" xmlns="" id="{8D7AE1CD-6E6F-4AB1-8C7B-62B2AF4E6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실행 결과 화면</a:t>
            </a:r>
            <a:endParaRPr lang="en-US" sz="2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09BD4F-D969-4BAF-B07E-103E38A6B3E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08730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Hello Python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실습 </a:t>
            </a:r>
            <a:r>
              <a:rPr lang="en-US" altLang="ko-KR" sz="2000" dirty="0">
                <a:latin typeface="+mn-ea"/>
                <a:ea typeface="+mn-ea"/>
              </a:rPr>
              <a:t>1</a:t>
            </a:r>
          </a:p>
          <a:p>
            <a:pPr lvl="1"/>
            <a:r>
              <a:rPr lang="ko-KR" altLang="en-US" sz="1600" dirty="0">
                <a:latin typeface="+mn-ea"/>
                <a:ea typeface="+mn-ea"/>
              </a:rPr>
              <a:t>화면에 </a:t>
            </a:r>
            <a:r>
              <a:rPr lang="en-US" altLang="ko-KR" sz="1600" dirty="0">
                <a:latin typeface="+mn-ea"/>
                <a:ea typeface="+mn-ea"/>
              </a:rPr>
              <a:t>“</a:t>
            </a:r>
            <a:r>
              <a:rPr lang="ko-KR" altLang="en-US" sz="1600" dirty="0">
                <a:latin typeface="+mn-ea"/>
                <a:ea typeface="+mn-ea"/>
              </a:rPr>
              <a:t>안녕하세요</a:t>
            </a:r>
            <a:r>
              <a:rPr lang="en-US" altLang="ko-KR" sz="1600" dirty="0">
                <a:latin typeface="+mn-ea"/>
                <a:ea typeface="+mn-ea"/>
              </a:rPr>
              <a:t>. {</a:t>
            </a:r>
            <a:r>
              <a:rPr lang="ko-KR" altLang="en-US" sz="1600" dirty="0">
                <a:latin typeface="+mn-ea"/>
                <a:ea typeface="+mn-ea"/>
              </a:rPr>
              <a:t>학번</a:t>
            </a:r>
            <a:r>
              <a:rPr lang="en-US" altLang="ko-KR" sz="1600" dirty="0">
                <a:latin typeface="+mn-ea"/>
                <a:ea typeface="+mn-ea"/>
              </a:rPr>
              <a:t>} {</a:t>
            </a:r>
            <a:r>
              <a:rPr lang="ko-KR" altLang="en-US" sz="1600" dirty="0">
                <a:latin typeface="+mn-ea"/>
                <a:ea typeface="+mn-ea"/>
              </a:rPr>
              <a:t>이름</a:t>
            </a:r>
            <a:r>
              <a:rPr lang="en-US" altLang="ko-KR" sz="1600" dirty="0">
                <a:latin typeface="+mn-ea"/>
                <a:ea typeface="+mn-ea"/>
              </a:rPr>
              <a:t>}</a:t>
            </a:r>
            <a:r>
              <a:rPr lang="ko-KR" altLang="en-US" sz="1600" dirty="0">
                <a:latin typeface="+mn-ea"/>
                <a:ea typeface="+mn-ea"/>
              </a:rPr>
              <a:t>입니다</a:t>
            </a:r>
            <a:r>
              <a:rPr lang="en-US" altLang="ko-KR" sz="1600" dirty="0">
                <a:latin typeface="+mn-ea"/>
                <a:ea typeface="+mn-ea"/>
              </a:rPr>
              <a:t>.” </a:t>
            </a:r>
            <a:r>
              <a:rPr lang="ko-KR" altLang="en-US" sz="1600" dirty="0">
                <a:latin typeface="+mn-ea"/>
                <a:ea typeface="+mn-ea"/>
              </a:rPr>
              <a:t>를 출력하는 </a:t>
            </a:r>
            <a:r>
              <a:rPr lang="ko-KR" altLang="en-US" sz="1600" dirty="0" err="1">
                <a:latin typeface="+mn-ea"/>
                <a:ea typeface="+mn-ea"/>
              </a:rPr>
              <a:t>파이썬</a:t>
            </a:r>
            <a:r>
              <a:rPr lang="ko-KR" altLang="en-US" sz="1600" dirty="0">
                <a:latin typeface="+mn-ea"/>
                <a:ea typeface="+mn-ea"/>
              </a:rPr>
              <a:t> 코드를 작성 하세요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9FA5E308-4980-4884-9CC9-621F89591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999" y="2792463"/>
            <a:ext cx="7200000" cy="307777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"안녕하세요. 20153160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김영재 입니다."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BAECD99-8A08-424B-A8A2-D05B971A4B2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154729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4000" dirty="0" smtClean="0">
                <a:latin typeface="+mn-ea"/>
              </a:rPr>
              <a:t>보조</a:t>
            </a:r>
            <a:r>
              <a:rPr lang="en-US" altLang="ko-KR" sz="4000" dirty="0" smtClean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슬라이드</a:t>
            </a:r>
            <a:r>
              <a:rPr lang="en-US" altLang="ko-KR" sz="4000" dirty="0" smtClean="0">
                <a:latin typeface="+mn-ea"/>
              </a:rPr>
              <a:t>-</a:t>
            </a:r>
            <a:r>
              <a:rPr lang="en-US" altLang="ko-KR" sz="4000" dirty="0" err="1" smtClean="0">
                <a:latin typeface="+mn-ea"/>
              </a:rPr>
              <a:t>PyCharm</a:t>
            </a:r>
            <a:r>
              <a:rPr lang="ko-KR" altLang="en-US" sz="4000" dirty="0" smtClean="0">
                <a:latin typeface="+mn-ea"/>
              </a:rPr>
              <a:t>이 무거우면</a:t>
            </a:r>
            <a:r>
              <a:rPr lang="en-US" altLang="ko-KR" sz="4000" dirty="0" smtClean="0">
                <a:latin typeface="+mn-ea"/>
              </a:rPr>
              <a:t>?</a:t>
            </a:r>
            <a:endParaRPr lang="en-US" altLang="ko-KR" sz="4000" dirty="0">
              <a:latin typeface="+mn-ea"/>
            </a:endParaRP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“</a:t>
            </a:r>
            <a:r>
              <a:rPr lang="ko-KR" altLang="en-US" sz="2000" dirty="0" smtClean="0">
                <a:latin typeface="+mn-ea"/>
                <a:ea typeface="+mn-ea"/>
              </a:rPr>
              <a:t>무겁다</a:t>
            </a:r>
            <a:r>
              <a:rPr lang="en-US" altLang="ko-KR" sz="2000" dirty="0" smtClean="0">
                <a:latin typeface="+mn-ea"/>
                <a:ea typeface="+mn-ea"/>
              </a:rPr>
              <a:t>”</a:t>
            </a:r>
            <a:endParaRPr lang="en-US" altLang="ko-KR" sz="2000" dirty="0"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latin typeface="+mn-ea"/>
                <a:ea typeface="+mn-ea"/>
              </a:rPr>
              <a:t>SW</a:t>
            </a:r>
            <a:r>
              <a:rPr lang="ko-KR" altLang="en-US" sz="1600" dirty="0" smtClean="0">
                <a:latin typeface="+mn-ea"/>
                <a:ea typeface="+mn-ea"/>
              </a:rPr>
              <a:t>의 기능이 사용자가 필요로 하는 것 이상으로 과다한 경우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  <a:p>
            <a:r>
              <a:rPr lang="ko-KR" altLang="en-US" sz="1600" dirty="0" smtClean="0">
                <a:latin typeface="+mn-ea"/>
                <a:ea typeface="+mn-ea"/>
              </a:rPr>
              <a:t>기본 </a:t>
            </a:r>
            <a:r>
              <a:rPr lang="en-US" altLang="ko-KR" sz="1600" dirty="0" smtClean="0">
                <a:latin typeface="+mn-ea"/>
                <a:ea typeface="+mn-ea"/>
              </a:rPr>
              <a:t>Python </a:t>
            </a:r>
            <a:r>
              <a:rPr lang="ko-KR" altLang="en-US" sz="1600" dirty="0" smtClean="0">
                <a:latin typeface="+mn-ea"/>
                <a:ea typeface="+mn-ea"/>
              </a:rPr>
              <a:t>개발 환경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명령 프롬프트 </a:t>
            </a:r>
            <a:r>
              <a:rPr lang="en-US" altLang="ko-KR" sz="1600" dirty="0" smtClean="0">
                <a:latin typeface="+mn-ea"/>
                <a:ea typeface="+mn-ea"/>
              </a:rPr>
              <a:t>(CMD) </a:t>
            </a:r>
            <a:r>
              <a:rPr lang="ko-KR" altLang="en-US" sz="1600" dirty="0" smtClean="0">
                <a:latin typeface="+mn-ea"/>
                <a:ea typeface="+mn-ea"/>
              </a:rPr>
              <a:t>오픈</a:t>
            </a:r>
            <a:r>
              <a:rPr lang="en-US" altLang="ko-KR" sz="1600" dirty="0" smtClean="0">
                <a:latin typeface="+mn-ea"/>
                <a:ea typeface="+mn-ea"/>
              </a:rPr>
              <a:t>, cmd.</a:t>
            </a:r>
            <a:r>
              <a:rPr lang="en-US" altLang="ko-KR" sz="1600" dirty="0" smtClean="0">
                <a:latin typeface="+mn-ea"/>
                <a:ea typeface="+mn-ea"/>
              </a:rPr>
              <a:t>exe</a:t>
            </a:r>
          </a:p>
          <a:p>
            <a:pPr lvl="1"/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BAECD99-8A08-424B-A8A2-D05B971A4B2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37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23" y="2987958"/>
            <a:ext cx="8934872" cy="352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4952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4000" dirty="0" smtClean="0">
                <a:latin typeface="+mn-ea"/>
              </a:rPr>
              <a:t>보조</a:t>
            </a:r>
            <a:r>
              <a:rPr lang="en-US" altLang="ko-KR" sz="4000" dirty="0" smtClean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슬라이드</a:t>
            </a:r>
            <a:r>
              <a:rPr lang="en-US" altLang="ko-KR" sz="4000" dirty="0" smtClean="0">
                <a:latin typeface="+mn-ea"/>
              </a:rPr>
              <a:t>-</a:t>
            </a:r>
            <a:r>
              <a:rPr lang="en-US" altLang="ko-KR" sz="4000" dirty="0" err="1" smtClean="0">
                <a:latin typeface="+mn-ea"/>
              </a:rPr>
              <a:t>PyCharm</a:t>
            </a:r>
            <a:r>
              <a:rPr lang="ko-KR" altLang="en-US" sz="4000" dirty="0" smtClean="0">
                <a:latin typeface="+mn-ea"/>
              </a:rPr>
              <a:t>이 무거우면</a:t>
            </a:r>
            <a:r>
              <a:rPr lang="en-US" altLang="ko-KR" sz="4000" dirty="0" smtClean="0">
                <a:latin typeface="+mn-ea"/>
              </a:rPr>
              <a:t>?</a:t>
            </a:r>
            <a:endParaRPr lang="en-US" altLang="ko-KR" sz="4000" dirty="0">
              <a:latin typeface="+mn-ea"/>
            </a:endParaRP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기본 </a:t>
            </a:r>
            <a:r>
              <a:rPr lang="en-US" altLang="ko-KR" sz="1600" dirty="0" smtClean="0">
                <a:latin typeface="+mn-ea"/>
                <a:ea typeface="+mn-ea"/>
              </a:rPr>
              <a:t>Python </a:t>
            </a:r>
            <a:r>
              <a:rPr lang="ko-KR" altLang="en-US" sz="1600" dirty="0" smtClean="0">
                <a:latin typeface="+mn-ea"/>
                <a:ea typeface="+mn-ea"/>
              </a:rPr>
              <a:t>개발 환경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latin typeface="+mn-ea"/>
                <a:ea typeface="+mn-ea"/>
              </a:rPr>
              <a:t>Python </a:t>
            </a:r>
            <a:r>
              <a:rPr lang="en-US" altLang="ko-KR" sz="1600" dirty="0">
                <a:latin typeface="+mn-ea"/>
                <a:ea typeface="+mn-ea"/>
              </a:rPr>
              <a:t>IDLE (integrated development and learning environment)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BAECD99-8A08-424B-A8A2-D05B971A4B2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38</a:t>
            </a:fld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69" y="2349972"/>
            <a:ext cx="78676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10216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4000" dirty="0" smtClean="0">
                <a:latin typeface="+mn-ea"/>
              </a:rPr>
              <a:t>보조</a:t>
            </a:r>
            <a:r>
              <a:rPr lang="en-US" altLang="ko-KR" sz="4000" dirty="0" smtClean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슬라이드</a:t>
            </a:r>
            <a:r>
              <a:rPr lang="en-US" altLang="ko-KR" sz="4000" dirty="0" smtClean="0">
                <a:latin typeface="+mn-ea"/>
              </a:rPr>
              <a:t>-</a:t>
            </a:r>
            <a:r>
              <a:rPr lang="en-US" altLang="ko-KR" sz="4000" dirty="0" err="1" smtClean="0">
                <a:latin typeface="+mn-ea"/>
              </a:rPr>
              <a:t>PyCharm</a:t>
            </a:r>
            <a:r>
              <a:rPr lang="ko-KR" altLang="en-US" sz="4000" dirty="0" smtClean="0">
                <a:latin typeface="+mn-ea"/>
              </a:rPr>
              <a:t>이 무거우면</a:t>
            </a:r>
            <a:r>
              <a:rPr lang="en-US" altLang="ko-KR" sz="4000" dirty="0" smtClean="0">
                <a:latin typeface="+mn-ea"/>
              </a:rPr>
              <a:t>?</a:t>
            </a:r>
            <a:endParaRPr lang="en-US" altLang="ko-KR" sz="4000" dirty="0">
              <a:latin typeface="+mn-ea"/>
            </a:endParaRP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600" dirty="0" smtClean="0">
                <a:latin typeface="+mn-ea"/>
                <a:ea typeface="+mn-ea"/>
              </a:rPr>
              <a:t>기본 </a:t>
            </a:r>
            <a:r>
              <a:rPr lang="en-US" altLang="ko-KR" sz="1600" dirty="0" smtClean="0">
                <a:latin typeface="+mn-ea"/>
                <a:ea typeface="+mn-ea"/>
              </a:rPr>
              <a:t>Python </a:t>
            </a:r>
            <a:r>
              <a:rPr lang="ko-KR" altLang="en-US" sz="1600" dirty="0" smtClean="0">
                <a:latin typeface="+mn-ea"/>
                <a:ea typeface="+mn-ea"/>
              </a:rPr>
              <a:t>개발 환경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latin typeface="+mn-ea"/>
                <a:ea typeface="+mn-ea"/>
              </a:rPr>
              <a:t>Python </a:t>
            </a:r>
            <a:r>
              <a:rPr lang="en-US" altLang="ko-KR" sz="1600" dirty="0">
                <a:latin typeface="+mn-ea"/>
                <a:ea typeface="+mn-ea"/>
              </a:rPr>
              <a:t>IDLE (integrated development and learning environment)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BAECD99-8A08-424B-A8A2-D05B971A4B2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39</a:t>
            </a:fld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53" y="2149643"/>
            <a:ext cx="8298063" cy="24622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22" y="4796589"/>
            <a:ext cx="6337874" cy="1603825"/>
          </a:xfrm>
          <a:prstGeom prst="rect">
            <a:avLst/>
          </a:prstGeom>
        </p:spPr>
      </p:pic>
      <p:cxnSp>
        <p:nvCxnSpPr>
          <p:cNvPr id="7" name="꺾인 연결선 6"/>
          <p:cNvCxnSpPr/>
          <p:nvPr/>
        </p:nvCxnSpPr>
        <p:spPr>
          <a:xfrm rot="5400000">
            <a:off x="9628" y="3456389"/>
            <a:ext cx="2105638" cy="574765"/>
          </a:xfrm>
          <a:prstGeom prst="bentConnector3">
            <a:avLst>
              <a:gd name="adj1" fmla="val 370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51290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개발 환경</a:t>
            </a:r>
            <a:endParaRPr lang="en-US" altLang="ko-KR" sz="40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44DFD1D-00B1-4FB9-8F6E-3B50317E9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03" y="2349000"/>
            <a:ext cx="2160000" cy="2160000"/>
          </a:xfrm>
          <a:prstGeom prst="rect">
            <a:avLst/>
          </a:prstGeom>
        </p:spPr>
      </p:pic>
      <p:pic>
        <p:nvPicPr>
          <p:cNvPr id="1026" name="Picture 2" descr="https://www.python.org/static/opengraph-icon-200x200.png">
            <a:extLst>
              <a:ext uri="{FF2B5EF4-FFF2-40B4-BE49-F238E27FC236}">
                <a16:creationId xmlns:a16="http://schemas.microsoft.com/office/drawing/2014/main" xmlns="" id="{25790484-E1F5-406F-896A-4F93664C2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000" y="2349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6EEAFF0-EE92-4059-866D-B3129CE9FE41}"/>
              </a:ext>
            </a:extLst>
          </p:cNvPr>
          <p:cNvSpPr txBox="1"/>
          <p:nvPr/>
        </p:nvSpPr>
        <p:spPr>
          <a:xfrm>
            <a:off x="1872188" y="4509000"/>
            <a:ext cx="5060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PC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28C8A50-EDDF-47E7-AFBB-FD1029615DC2}"/>
              </a:ext>
            </a:extLst>
          </p:cNvPr>
          <p:cNvSpPr txBox="1"/>
          <p:nvPr/>
        </p:nvSpPr>
        <p:spPr>
          <a:xfrm>
            <a:off x="5142389" y="4509000"/>
            <a:ext cx="190722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Python Interpreter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pic>
        <p:nvPicPr>
          <p:cNvPr id="1028" name="Picture 4" descr="https://cdn2.iconfinder.com/data/icons/luchesa-part-3/128/Programming-256.png">
            <a:extLst>
              <a:ext uri="{FF2B5EF4-FFF2-40B4-BE49-F238E27FC236}">
                <a16:creationId xmlns:a16="http://schemas.microsoft.com/office/drawing/2014/main" xmlns="" id="{F7B3FA1C-75DA-47CD-8B73-FC21AB557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797" y="2349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297EE0-B9B3-41B6-83D6-A252AA287B7B}"/>
              </a:ext>
            </a:extLst>
          </p:cNvPr>
          <p:cNvSpPr txBox="1"/>
          <p:nvPr/>
        </p:nvSpPr>
        <p:spPr>
          <a:xfrm>
            <a:off x="9113186" y="4509000"/>
            <a:ext cx="19072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Text Editor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5" name="더하기 기호 4">
            <a:extLst>
              <a:ext uri="{FF2B5EF4-FFF2-40B4-BE49-F238E27FC236}">
                <a16:creationId xmlns:a16="http://schemas.microsoft.com/office/drawing/2014/main" xmlns="" id="{86A32298-2769-4FAF-83B6-A4264989B604}"/>
              </a:ext>
            </a:extLst>
          </p:cNvPr>
          <p:cNvSpPr/>
          <p:nvPr/>
        </p:nvSpPr>
        <p:spPr>
          <a:xfrm>
            <a:off x="3653401" y="2971800"/>
            <a:ext cx="914400" cy="914400"/>
          </a:xfrm>
          <a:prstGeom prst="mathPlu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12" name="더하기 기호 11">
            <a:extLst>
              <a:ext uri="{FF2B5EF4-FFF2-40B4-BE49-F238E27FC236}">
                <a16:creationId xmlns:a16="http://schemas.microsoft.com/office/drawing/2014/main" xmlns="" id="{4D34555E-8288-4B58-9BD2-32861DEC185D}"/>
              </a:ext>
            </a:extLst>
          </p:cNvPr>
          <p:cNvSpPr/>
          <p:nvPr/>
        </p:nvSpPr>
        <p:spPr>
          <a:xfrm>
            <a:off x="7624198" y="2971800"/>
            <a:ext cx="914400" cy="914400"/>
          </a:xfrm>
          <a:prstGeom prst="mathPlu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6959EEF2-B37C-4DBB-BA2B-DB3C7289A47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0071771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4000" dirty="0" smtClean="0">
                <a:latin typeface="+mn-ea"/>
              </a:rPr>
              <a:t>보조</a:t>
            </a:r>
            <a:r>
              <a:rPr lang="en-US" altLang="ko-KR" sz="4000" dirty="0" smtClean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슬라이드</a:t>
            </a:r>
            <a:r>
              <a:rPr lang="en-US" altLang="ko-KR" sz="4000" dirty="0" smtClean="0">
                <a:latin typeface="+mn-ea"/>
              </a:rPr>
              <a:t>-PATH</a:t>
            </a:r>
            <a:endParaRPr lang="en-US" altLang="ko-KR" sz="4000" dirty="0">
              <a:latin typeface="+mn-ea"/>
            </a:endParaRP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PATH (not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pass)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컴퓨터는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프로그램을 실행한다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프로그램은 일반적으로 실행 파일이다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sz="1600" dirty="0" smtClean="0">
                <a:latin typeface="+mn-ea"/>
                <a:ea typeface="+mn-ea"/>
              </a:rPr>
              <a:t>실행 파일은 하드디스크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또는 </a:t>
            </a:r>
            <a:r>
              <a:rPr lang="en-US" altLang="ko-KR" sz="1600" dirty="0" smtClean="0">
                <a:latin typeface="+mn-ea"/>
                <a:ea typeface="+mn-ea"/>
              </a:rPr>
              <a:t>SSD: Solid-State Drive)</a:t>
            </a:r>
            <a:r>
              <a:rPr lang="ko-KR" altLang="en-US" sz="1600" dirty="0" smtClean="0">
                <a:latin typeface="+mn-ea"/>
                <a:ea typeface="+mn-ea"/>
              </a:rPr>
              <a:t>에 저장된다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pPr lvl="2"/>
            <a:r>
              <a:rPr lang="en-US" altLang="ko-KR" sz="1600" dirty="0" smtClean="0">
                <a:latin typeface="+mn-ea"/>
                <a:ea typeface="+mn-ea"/>
              </a:rPr>
              <a:t>``-”</a:t>
            </a:r>
            <a:r>
              <a:rPr lang="ko-KR" altLang="en-US" sz="1600" dirty="0" smtClean="0">
                <a:latin typeface="+mn-ea"/>
                <a:ea typeface="+mn-ea"/>
              </a:rPr>
              <a:t>이 붙는 이유</a:t>
            </a:r>
            <a:r>
              <a:rPr lang="en-US" altLang="ko-KR" sz="1600" dirty="0" smtClean="0">
                <a:latin typeface="+mn-ea"/>
                <a:ea typeface="+mn-ea"/>
              </a:rPr>
              <a:t>?</a:t>
            </a:r>
          </a:p>
          <a:p>
            <a:pPr lvl="2"/>
            <a:endParaRPr lang="en-US" altLang="ko-KR" sz="1600" dirty="0">
              <a:latin typeface="+mn-ea"/>
              <a:ea typeface="+mn-ea"/>
            </a:endParaRPr>
          </a:p>
          <a:p>
            <a:pPr lvl="1"/>
            <a:r>
              <a:rPr lang="en-US" altLang="ko-KR" sz="1600" dirty="0" smtClean="0">
                <a:latin typeface="+mn-ea"/>
                <a:ea typeface="+mn-ea"/>
              </a:rPr>
              <a:t>“ping” </a:t>
            </a:r>
            <a:r>
              <a:rPr lang="ko-KR" altLang="en-US" sz="1600" dirty="0" smtClean="0">
                <a:latin typeface="+mn-ea"/>
                <a:ea typeface="+mn-ea"/>
              </a:rPr>
              <a:t>명령어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프로그램</a:t>
            </a:r>
            <a:r>
              <a:rPr lang="en-US" altLang="ko-KR" sz="1600" dirty="0" smtClean="0">
                <a:latin typeface="+mn-ea"/>
                <a:ea typeface="+mn-ea"/>
              </a:rPr>
              <a:t>) </a:t>
            </a:r>
            <a:r>
              <a:rPr lang="ko-KR" altLang="en-US" sz="1600" dirty="0" smtClean="0">
                <a:latin typeface="+mn-ea"/>
                <a:ea typeface="+mn-ea"/>
              </a:rPr>
              <a:t>실습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BAECD99-8A08-424B-A8A2-D05B971A4B2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40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857" y="2648201"/>
            <a:ext cx="5945851" cy="389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6460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4000" dirty="0" smtClean="0">
                <a:latin typeface="+mn-ea"/>
              </a:rPr>
              <a:t>보조</a:t>
            </a:r>
            <a:r>
              <a:rPr lang="en-US" altLang="ko-KR" sz="4000" dirty="0" smtClean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슬라이드</a:t>
            </a:r>
            <a:r>
              <a:rPr lang="en-US" altLang="ko-KR" sz="4000" dirty="0" smtClean="0">
                <a:latin typeface="+mn-ea"/>
              </a:rPr>
              <a:t>-PATH</a:t>
            </a:r>
            <a:endParaRPr lang="en-US" altLang="ko-KR" sz="4000" dirty="0">
              <a:latin typeface="+mn-ea"/>
            </a:endParaRP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altLang="ko-KR" sz="1600" dirty="0" smtClean="0">
                <a:latin typeface="+mn-ea"/>
                <a:ea typeface="+mn-ea"/>
              </a:rPr>
              <a:t>“ping” </a:t>
            </a:r>
            <a:r>
              <a:rPr lang="ko-KR" altLang="en-US" sz="1600" dirty="0" smtClean="0">
                <a:latin typeface="+mn-ea"/>
                <a:ea typeface="+mn-ea"/>
              </a:rPr>
              <a:t>명령어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프로그램</a:t>
            </a:r>
            <a:r>
              <a:rPr lang="en-US" altLang="ko-KR" sz="1600" dirty="0" smtClean="0">
                <a:latin typeface="+mn-ea"/>
                <a:ea typeface="+mn-ea"/>
              </a:rPr>
              <a:t>) 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endParaRPr lang="en-US" altLang="ko-KR" sz="1600" dirty="0" smtClean="0">
              <a:latin typeface="+mn-ea"/>
              <a:ea typeface="+mn-ea"/>
            </a:endParaRPr>
          </a:p>
          <a:p>
            <a:pPr lvl="1"/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BAECD99-8A08-424B-A8A2-D05B971A4B2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41</a:t>
            </a:fld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26" y="1790383"/>
            <a:ext cx="9876947" cy="412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4910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4000" dirty="0" smtClean="0">
                <a:latin typeface="+mn-ea"/>
              </a:rPr>
              <a:t>보조</a:t>
            </a:r>
            <a:r>
              <a:rPr lang="en-US" altLang="ko-KR" sz="4000" dirty="0" smtClean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슬라이드</a:t>
            </a:r>
            <a:r>
              <a:rPr lang="en-US" altLang="ko-KR" sz="4000" dirty="0" smtClean="0">
                <a:latin typeface="+mn-ea"/>
              </a:rPr>
              <a:t>-PATH</a:t>
            </a:r>
            <a:endParaRPr lang="en-US" altLang="ko-KR" sz="4000" dirty="0">
              <a:latin typeface="+mn-ea"/>
            </a:endParaRP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altLang="ko-KR" sz="1600" dirty="0" smtClean="0">
                <a:latin typeface="+mn-ea"/>
                <a:ea typeface="+mn-ea"/>
              </a:rPr>
              <a:t>“</a:t>
            </a:r>
            <a:r>
              <a:rPr lang="en-US" altLang="ko-KR" sz="1600" dirty="0" err="1" smtClean="0">
                <a:latin typeface="+mn-ea"/>
                <a:ea typeface="+mn-ea"/>
              </a:rPr>
              <a:t>tracert</a:t>
            </a:r>
            <a:r>
              <a:rPr lang="en-US" altLang="ko-KR" sz="1600" dirty="0" smtClean="0">
                <a:latin typeface="+mn-ea"/>
                <a:ea typeface="+mn-ea"/>
              </a:rPr>
              <a:t>” </a:t>
            </a:r>
            <a:r>
              <a:rPr lang="ko-KR" altLang="en-US" sz="1600" dirty="0" smtClean="0">
                <a:latin typeface="+mn-ea"/>
                <a:ea typeface="+mn-ea"/>
              </a:rPr>
              <a:t>명령어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프로그램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 lvl="2"/>
            <a:r>
              <a:rPr lang="en-US" altLang="ko-KR" sz="1600" dirty="0" smtClean="0">
                <a:latin typeface="+mn-ea"/>
                <a:ea typeface="+mn-ea"/>
              </a:rPr>
              <a:t>trace route</a:t>
            </a:r>
          </a:p>
          <a:p>
            <a:pPr lvl="1"/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4BAECD99-8A08-424B-A8A2-D05B971A4B2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42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296" y="2017737"/>
            <a:ext cx="6448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6008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791744" y="6400414"/>
            <a:ext cx="46085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School of Software @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Kookmin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University</a:t>
            </a:r>
          </a:p>
        </p:txBody>
      </p:sp>
      <p:sp>
        <p:nvSpPr>
          <p:cNvPr id="133" name="Shape 133"/>
          <p:cNvSpPr>
            <a:spLocks noGrp="1"/>
          </p:cNvSpPr>
          <p:nvPr>
            <p:ph type="ctrTitle"/>
          </p:nvPr>
        </p:nvSpPr>
        <p:spPr>
          <a:xfrm>
            <a:off x="719403" y="476672"/>
            <a:ext cx="10753195" cy="2736305"/>
          </a:xfrm>
          <a:prstGeom prst="rect">
            <a:avLst/>
          </a:prstGeom>
        </p:spPr>
        <p:txBody>
          <a:bodyPr/>
          <a:lstStyle/>
          <a:p>
            <a:r>
              <a:rPr dirty="0"/>
              <a:t>Q &amp; A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8258A99-281A-4071-B081-0C8E8CD073C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43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err="1">
                <a:latin typeface="+mn-ea"/>
              </a:rPr>
              <a:t>파이썬</a:t>
            </a:r>
            <a:r>
              <a:rPr lang="ko-KR" altLang="en-US" sz="4000" dirty="0">
                <a:latin typeface="+mn-ea"/>
              </a:rPr>
              <a:t> 설치하기 </a:t>
            </a:r>
            <a:r>
              <a:rPr lang="en-US" altLang="ko-KR" sz="4000" dirty="0">
                <a:latin typeface="+mn-ea"/>
              </a:rPr>
              <a:t>( Windows 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+mn-ea"/>
                <a:ea typeface="+mn-ea"/>
              </a:rPr>
              <a:t>파이썬</a:t>
            </a:r>
            <a:r>
              <a:rPr lang="ko-KR" altLang="en-US" sz="2000" dirty="0">
                <a:latin typeface="+mn-ea"/>
                <a:ea typeface="+mn-ea"/>
              </a:rPr>
              <a:t> 홈페이지</a:t>
            </a:r>
            <a:r>
              <a:rPr lang="en-US" altLang="ko-KR" sz="2000" dirty="0">
                <a:latin typeface="+mn-ea"/>
                <a:ea typeface="+mn-ea"/>
              </a:rPr>
              <a:t>(</a:t>
            </a:r>
            <a:r>
              <a:rPr lang="en-US" altLang="ko-KR" sz="2000" dirty="0">
                <a:latin typeface="+mn-ea"/>
                <a:ea typeface="+mn-ea"/>
                <a:hlinkClick r:id="rId2"/>
              </a:rPr>
              <a:t>https://www.python.org/</a:t>
            </a:r>
            <a:r>
              <a:rPr lang="en-US" altLang="ko-KR" sz="2000" dirty="0">
                <a:latin typeface="+mn-ea"/>
                <a:ea typeface="+mn-ea"/>
              </a:rPr>
              <a:t>) </a:t>
            </a:r>
            <a:r>
              <a:rPr lang="ko-KR" altLang="en-US" sz="2000" dirty="0">
                <a:latin typeface="+mn-ea"/>
                <a:ea typeface="+mn-ea"/>
              </a:rPr>
              <a:t>에서 </a:t>
            </a:r>
            <a:r>
              <a:rPr lang="en-US" altLang="ko-KR" sz="2000" dirty="0">
                <a:latin typeface="+mn-ea"/>
                <a:ea typeface="+mn-ea"/>
              </a:rPr>
              <a:t>Downloads </a:t>
            </a:r>
            <a:r>
              <a:rPr lang="ko-KR" altLang="en-US" sz="2000" dirty="0">
                <a:latin typeface="+mn-ea"/>
                <a:ea typeface="+mn-ea"/>
              </a:rPr>
              <a:t>버튼을 누른다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sz="20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80DCAB6-95F6-43DA-BF02-01FE94DEC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000" y="2277353"/>
            <a:ext cx="7680000" cy="4320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288657ED-145C-4979-9372-E0DC6A718C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04003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err="1">
                <a:latin typeface="+mn-ea"/>
              </a:rPr>
              <a:t>파이썬</a:t>
            </a:r>
            <a:r>
              <a:rPr lang="ko-KR" altLang="en-US" sz="4000" dirty="0">
                <a:latin typeface="+mn-ea"/>
              </a:rPr>
              <a:t> 설치하기 </a:t>
            </a:r>
            <a:r>
              <a:rPr lang="en-US" altLang="ko-KR" sz="4000" dirty="0">
                <a:latin typeface="+mn-ea"/>
              </a:rPr>
              <a:t>( Windows 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>
                <a:latin typeface="+mn-ea"/>
                <a:ea typeface="+mn-ea"/>
              </a:rPr>
              <a:t>Download Python 3.6.4 ( 3.x ) </a:t>
            </a:r>
            <a:r>
              <a:rPr lang="ko-KR" altLang="en-US" sz="2000" dirty="0">
                <a:latin typeface="+mn-ea"/>
                <a:ea typeface="+mn-ea"/>
              </a:rPr>
              <a:t>버튼을 눌러서 설치 파일을 다운로드 받는다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sz="20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440006A-C0AE-4362-86D7-0D8D45DB1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000" y="2277353"/>
            <a:ext cx="7680000" cy="4320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29D29FD-8C3A-4ECD-9531-FE5B9515835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03071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err="1">
                <a:latin typeface="+mn-ea"/>
              </a:rPr>
              <a:t>파이썬</a:t>
            </a:r>
            <a:r>
              <a:rPr lang="ko-KR" altLang="en-US" sz="4000" dirty="0">
                <a:latin typeface="+mn-ea"/>
              </a:rPr>
              <a:t> 설치하기 </a:t>
            </a:r>
            <a:r>
              <a:rPr lang="en-US" altLang="ko-KR" sz="4000" dirty="0">
                <a:latin typeface="+mn-ea"/>
              </a:rPr>
              <a:t>( Windows 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다운로드 파일을 실행시키고</a:t>
            </a:r>
            <a:r>
              <a:rPr lang="en-US" altLang="ko-KR" sz="2000" dirty="0">
                <a:latin typeface="+mn-ea"/>
                <a:ea typeface="+mn-ea"/>
              </a:rPr>
              <a:t>, “Add Python 3.6 to PATH”</a:t>
            </a:r>
            <a:r>
              <a:rPr lang="ko-KR" altLang="en-US" sz="2000" dirty="0">
                <a:latin typeface="+mn-ea"/>
                <a:ea typeface="+mn-ea"/>
              </a:rPr>
              <a:t>를 체크한 다음 </a:t>
            </a:r>
            <a:r>
              <a:rPr lang="en-US" altLang="ko-KR" sz="2000" dirty="0">
                <a:latin typeface="+mn-ea"/>
                <a:ea typeface="+mn-ea"/>
              </a:rPr>
              <a:t>“Install Now”</a:t>
            </a:r>
            <a:r>
              <a:rPr lang="ko-KR" altLang="en-US" sz="2000" dirty="0">
                <a:latin typeface="+mn-ea"/>
                <a:ea typeface="+mn-ea"/>
              </a:rPr>
              <a:t>를 눌러 준다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sz="20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5880AE4-6B88-4D5A-B658-52ECBDE03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2673053"/>
            <a:ext cx="6381750" cy="39243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0B85B6E-2C5E-40D3-A688-FD51642AEC4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19504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err="1">
                <a:latin typeface="+mn-ea"/>
              </a:rPr>
              <a:t>파이썬</a:t>
            </a:r>
            <a:r>
              <a:rPr lang="ko-KR" altLang="en-US" sz="4000" dirty="0">
                <a:latin typeface="+mn-ea"/>
              </a:rPr>
              <a:t> 설치하기 </a:t>
            </a:r>
            <a:r>
              <a:rPr lang="en-US" altLang="ko-KR" sz="4000" dirty="0">
                <a:latin typeface="+mn-ea"/>
              </a:rPr>
              <a:t>( Windows 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설치가 완료되면 </a:t>
            </a:r>
            <a:r>
              <a:rPr lang="en-US" altLang="ko-KR" sz="2000" dirty="0">
                <a:latin typeface="+mn-ea"/>
                <a:ea typeface="+mn-ea"/>
              </a:rPr>
              <a:t>“Close”</a:t>
            </a:r>
            <a:r>
              <a:rPr lang="ko-KR" altLang="en-US" sz="2000" dirty="0">
                <a:latin typeface="+mn-ea"/>
                <a:ea typeface="+mn-ea"/>
              </a:rPr>
              <a:t>버튼을 눌러서 설치를 끝낸다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  <a:endParaRPr sz="20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94BF5D7-9F9F-4BA2-A7E1-56697F7B7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2673053"/>
            <a:ext cx="6381750" cy="39243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23A6548B-CFCD-4458-AC96-5EDE4526E9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52329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err="1">
                <a:latin typeface="+mn-ea"/>
              </a:rPr>
              <a:t>파이썬</a:t>
            </a:r>
            <a:r>
              <a:rPr lang="ko-KR" altLang="en-US" sz="4000" dirty="0">
                <a:latin typeface="+mn-ea"/>
              </a:rPr>
              <a:t> 설치하기 </a:t>
            </a:r>
            <a:r>
              <a:rPr lang="en-US" altLang="ko-KR" sz="4000" dirty="0">
                <a:latin typeface="+mn-ea"/>
              </a:rPr>
              <a:t>( Ubuntu 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  <a:ea typeface="+mn-ea"/>
              </a:rPr>
              <a:t>터미널을 실행 시킨 다음 </a:t>
            </a:r>
            <a:r>
              <a:rPr lang="ko-KR" altLang="en-US" sz="2000" dirty="0" err="1">
                <a:latin typeface="+mn-ea"/>
                <a:ea typeface="+mn-ea"/>
              </a:rPr>
              <a:t>다음</a:t>
            </a:r>
            <a:r>
              <a:rPr lang="ko-KR" altLang="en-US" sz="2000" dirty="0">
                <a:latin typeface="+mn-ea"/>
                <a:ea typeface="+mn-ea"/>
              </a:rPr>
              <a:t> 문장을 실행 시킨다</a:t>
            </a:r>
            <a:r>
              <a:rPr lang="en-US" altLang="ko-KR" sz="2000" dirty="0">
                <a:latin typeface="+mn-ea"/>
                <a:ea typeface="+mn-ea"/>
              </a:rPr>
              <a:t>.</a:t>
            </a:r>
          </a:p>
          <a:p>
            <a:pPr lvl="1"/>
            <a:r>
              <a:rPr lang="en-US" sz="1600" dirty="0" err="1">
                <a:latin typeface="+mn-ea"/>
                <a:ea typeface="+mn-ea"/>
              </a:rPr>
              <a:t>sudo</a:t>
            </a:r>
            <a:r>
              <a:rPr lang="en-US" sz="1600" dirty="0">
                <a:latin typeface="+mn-ea"/>
                <a:ea typeface="+mn-ea"/>
              </a:rPr>
              <a:t> apt-get update</a:t>
            </a:r>
          </a:p>
          <a:p>
            <a:pPr lvl="1"/>
            <a:r>
              <a:rPr lang="en-US" sz="1600" dirty="0" err="1">
                <a:latin typeface="+mn-ea"/>
                <a:ea typeface="+mn-ea"/>
              </a:rPr>
              <a:t>sudo</a:t>
            </a:r>
            <a:r>
              <a:rPr lang="en-US" sz="1600" dirty="0">
                <a:latin typeface="+mn-ea"/>
                <a:ea typeface="+mn-ea"/>
              </a:rPr>
              <a:t> apt-get </a:t>
            </a:r>
            <a:r>
              <a:rPr lang="en-US" sz="1600" dirty="0" err="1">
                <a:latin typeface="+mn-ea"/>
                <a:ea typeface="+mn-ea"/>
              </a:rPr>
              <a:t>dist</a:t>
            </a:r>
            <a:r>
              <a:rPr lang="en-US" sz="1600" dirty="0">
                <a:latin typeface="+mn-ea"/>
                <a:ea typeface="+mn-ea"/>
              </a:rPr>
              <a:t>-upgrade</a:t>
            </a:r>
          </a:p>
          <a:p>
            <a:pPr lvl="1"/>
            <a:r>
              <a:rPr lang="en-US" sz="1600" dirty="0" err="1">
                <a:latin typeface="+mn-ea"/>
                <a:ea typeface="+mn-ea"/>
              </a:rPr>
              <a:t>sudo</a:t>
            </a:r>
            <a:r>
              <a:rPr lang="en-US" sz="1600" dirty="0">
                <a:latin typeface="+mn-ea"/>
                <a:ea typeface="+mn-ea"/>
              </a:rPr>
              <a:t> apt-get </a:t>
            </a:r>
            <a:r>
              <a:rPr lang="en-US" sz="1600" dirty="0" err="1">
                <a:latin typeface="+mn-ea"/>
                <a:ea typeface="+mn-ea"/>
              </a:rPr>
              <a:t>autoremove</a:t>
            </a:r>
            <a:endParaRPr lang="en-US" sz="1600" dirty="0">
              <a:latin typeface="+mn-ea"/>
              <a:ea typeface="+mn-ea"/>
            </a:endParaRPr>
          </a:p>
          <a:p>
            <a:pPr lvl="1"/>
            <a:endParaRPr sz="20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2A2A742-A9B7-487D-9DF7-84B82E708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2682578"/>
            <a:ext cx="6524625" cy="391477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F75ADF1-17A8-4C2A-9151-72C7B4CF26A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94905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kmucs_2014_theme_by_JunhoKim">
  <a:themeElements>
    <a:clrScheme name="kmucs_2014_theme_by_JunhoKi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FF00FF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kmucs_2014_theme_by_JunhoKi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mucs_2014_theme_by_JunhoKim">
  <a:themeElements>
    <a:clrScheme name="kmucs_2014_theme_by_JunhoKi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FF00FF"/>
      </a:folHlink>
    </a:clrScheme>
    <a:fontScheme name="kmucs_2014_theme_by_JunhoKim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kmucs_2014_theme_by_JunhoKi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854</Words>
  <Application>Microsoft Office PowerPoint</Application>
  <PresentationFormat>와이드스크린</PresentationFormat>
  <Paragraphs>165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D2Coding</vt:lpstr>
      <vt:lpstr>맑은 고딕</vt:lpstr>
      <vt:lpstr>Arial</vt:lpstr>
      <vt:lpstr>Calibri</vt:lpstr>
      <vt:lpstr>Segoe UI</vt:lpstr>
      <vt:lpstr>Wingdings</vt:lpstr>
      <vt:lpstr>kmucs_2014_theme_by_JunhoKim</vt:lpstr>
      <vt:lpstr>파이썬 개발 환경 준비</vt:lpstr>
      <vt:lpstr> 목차</vt:lpstr>
      <vt:lpstr> 파이썬</vt:lpstr>
      <vt:lpstr> 개발 환경</vt:lpstr>
      <vt:lpstr> 파이썬 설치하기 ( Windows )</vt:lpstr>
      <vt:lpstr> 파이썬 설치하기 ( Windows )</vt:lpstr>
      <vt:lpstr> 파이썬 설치하기 ( Windows )</vt:lpstr>
      <vt:lpstr> 파이썬 설치하기 ( Windows )</vt:lpstr>
      <vt:lpstr> 파이썬 설치하기 ( Ubuntu )</vt:lpstr>
      <vt:lpstr> 파이썬 설치하기 ( Ubuntu )</vt:lpstr>
      <vt:lpstr> 텍스트 에디터 설치하기 ( Windows )</vt:lpstr>
      <vt:lpstr> 텍스트 에디터 설치하기 ( Windows )</vt:lpstr>
      <vt:lpstr> 텍스트 에디터 설치하기 ( Windows )</vt:lpstr>
      <vt:lpstr> 텍스트 에디터 설치하기 ( Windows )</vt:lpstr>
      <vt:lpstr> 텍스트 에디터 설치하기 ( Windows )</vt:lpstr>
      <vt:lpstr> 텍스트 에디터 설치하기 ( Windows )</vt:lpstr>
      <vt:lpstr> 텍스트 에디터 설치하기 ( Windows )</vt:lpstr>
      <vt:lpstr> 텍스트 에디터 설치하기 ( Windows )</vt:lpstr>
      <vt:lpstr> 텍스트 에디터 설치하기 ( Windows )</vt:lpstr>
      <vt:lpstr> 텍스트 에디터 설치하기 ( Windows )</vt:lpstr>
      <vt:lpstr> 텍스트 에디터 설치하기 ( Windows )</vt:lpstr>
      <vt:lpstr> 텍스트 에디터 설치하기 ( Windows )</vt:lpstr>
      <vt:lpstr> 텍스트 에디터 설치하기 ( Windows )</vt:lpstr>
      <vt:lpstr> 텍스트 에디터 설치하기 ( Ubuntu )</vt:lpstr>
      <vt:lpstr> 텍스트 에디터 설치하기 ( Ubuntu )</vt:lpstr>
      <vt:lpstr> 텍스트 에디터 설치하기 ( Ubuntu )</vt:lpstr>
      <vt:lpstr> 텍스트 에디터 설치하기 ( Ubuntu )</vt:lpstr>
      <vt:lpstr> 텍스트 에디터 설치하기 ( Ubuntu )</vt:lpstr>
      <vt:lpstr> Hello Python</vt:lpstr>
      <vt:lpstr> Hello Python</vt:lpstr>
      <vt:lpstr> Hello Python</vt:lpstr>
      <vt:lpstr> Hello Python</vt:lpstr>
      <vt:lpstr> Hello Python</vt:lpstr>
      <vt:lpstr> Hello Python</vt:lpstr>
      <vt:lpstr> Hello Python</vt:lpstr>
      <vt:lpstr> Hello Python</vt:lpstr>
      <vt:lpstr>보조 슬라이드-PyCharm이 무거우면?</vt:lpstr>
      <vt:lpstr>보조 슬라이드-PyCharm이 무거우면?</vt:lpstr>
      <vt:lpstr>보조 슬라이드-PyCharm이 무거우면?</vt:lpstr>
      <vt:lpstr>보조 슬라이드-PATH</vt:lpstr>
      <vt:lpstr>보조 슬라이드-PATH</vt:lpstr>
      <vt:lpstr>보조 슬라이드-PATH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과학과소프트웨어적사고</dc:title>
  <dc:creator>김영재</dc:creator>
  <cp:lastModifiedBy>Hye-Jung Nam</cp:lastModifiedBy>
  <cp:revision>96</cp:revision>
  <dcterms:modified xsi:type="dcterms:W3CDTF">2018-03-03T02:59:54Z</dcterms:modified>
</cp:coreProperties>
</file>