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410" r:id="rId4"/>
    <p:sldId id="412" r:id="rId5"/>
    <p:sldId id="413" r:id="rId6"/>
    <p:sldId id="411" r:id="rId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2015-02-22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예외 처리 필요성</a:t>
            </a:r>
            <a:endParaRPr lang="en-US" altLang="ko-KR" dirty="0" smtClean="0"/>
          </a:p>
          <a:p>
            <a:r>
              <a:rPr lang="ko-KR" altLang="en-US" dirty="0" smtClean="0"/>
              <a:t>예외 처리 문법</a:t>
            </a: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제공 예외 처리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수행 도중 발생하는 예외 상황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으로 나누는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존재하지 않는 파일을 읽으려는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ko-KR" altLang="en-US" dirty="0" smtClean="0"/>
              <a:t> 등 나열형 데이터의 인덱스 범위 밖을 접근하는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예외 처리를 하지 않으면 프로그램이 갑자기 종료 또는 비정상 동작하게 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4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1646"/>
          </a:xfrm>
        </p:spPr>
        <p:txBody>
          <a:bodyPr>
            <a:norm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ry except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9700" y="1770406"/>
            <a:ext cx="790536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/>
              <a:t>try:</a:t>
            </a:r>
          </a:p>
          <a:p>
            <a:pPr lvl="2"/>
            <a:r>
              <a:rPr lang="ko-KR" altLang="en-US" dirty="0"/>
              <a:t>코드 블록</a:t>
            </a:r>
            <a:endParaRPr lang="en-US" altLang="ko-KR" dirty="0"/>
          </a:p>
          <a:p>
            <a:pPr lvl="1"/>
            <a:r>
              <a:rPr lang="en-US" altLang="ko-KR" dirty="0" smtClean="0"/>
              <a:t>except </a:t>
            </a:r>
            <a:r>
              <a:rPr lang="en-US" altLang="ko-KR" dirty="0"/>
              <a:t>[</a:t>
            </a:r>
            <a:r>
              <a:rPr lang="ko-KR" altLang="en-US" dirty="0"/>
              <a:t>예외타입 </a:t>
            </a:r>
            <a:r>
              <a:rPr lang="en-US" altLang="ko-KR" dirty="0"/>
              <a:t>[as</a:t>
            </a:r>
            <a:r>
              <a:rPr lang="ko-KR" altLang="en-US" dirty="0"/>
              <a:t> 예외변수</a:t>
            </a:r>
            <a:r>
              <a:rPr lang="en-US" altLang="ko-KR" dirty="0"/>
              <a:t>]]</a:t>
            </a:r>
          </a:p>
          <a:p>
            <a:pPr lvl="2"/>
            <a:r>
              <a:rPr lang="ko-KR" altLang="en-US" dirty="0"/>
              <a:t>예외 처리 코드</a:t>
            </a:r>
            <a:endParaRPr lang="en-US" altLang="ko-KR" dirty="0"/>
          </a:p>
          <a:p>
            <a:pPr lvl="1"/>
            <a:r>
              <a:rPr lang="en-US" altLang="ko-KR" dirty="0"/>
              <a:t>[else:</a:t>
            </a:r>
          </a:p>
          <a:p>
            <a:pPr lvl="2"/>
            <a:r>
              <a:rPr lang="ko-KR" altLang="en-US" dirty="0"/>
              <a:t>예외가 발생하지 않은 경우 수행할 코드 블록</a:t>
            </a:r>
            <a:endParaRPr lang="en-US" altLang="ko-KR" dirty="0"/>
          </a:p>
          <a:p>
            <a:pPr lvl="1"/>
            <a:r>
              <a:rPr lang="en-US" altLang="ko-KR" dirty="0" smtClean="0"/>
              <a:t>finally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 smtClean="0"/>
              <a:t>예외가 </a:t>
            </a:r>
            <a:r>
              <a:rPr lang="ko-KR" altLang="en-US" dirty="0"/>
              <a:t>발생하든 하지 않든 </a:t>
            </a:r>
            <a:r>
              <a:rPr lang="en-US" altLang="ko-KR" dirty="0"/>
              <a:t>try </a:t>
            </a:r>
            <a:r>
              <a:rPr lang="ko-KR" altLang="en-US" dirty="0"/>
              <a:t>블록 이후 수행할 코드블록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48940" y="4370523"/>
            <a:ext cx="8640960" cy="220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 smtClean="0"/>
              <a:t>except</a:t>
            </a:r>
            <a:r>
              <a:rPr lang="ko-KR" altLang="en-US" dirty="0" smtClean="0"/>
              <a:t>문 처리 방식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except </a:t>
            </a:r>
            <a:r>
              <a:rPr lang="ko-KR" altLang="en-US" dirty="0" smtClean="0"/>
              <a:t>예외타입</a:t>
            </a:r>
            <a:r>
              <a:rPr lang="en-US" altLang="ko-KR" dirty="0" smtClean="0"/>
              <a:t>:</a:t>
            </a:r>
          </a:p>
          <a:p>
            <a:pPr lvl="3"/>
            <a:r>
              <a:rPr lang="ko-KR" altLang="en-US" dirty="0" smtClean="0"/>
              <a:t>특정 타입의 예외를 처리하는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except:</a:t>
            </a:r>
          </a:p>
          <a:p>
            <a:pPr lvl="3"/>
            <a:r>
              <a:rPr lang="ko-KR" altLang="en-US" dirty="0" smtClean="0"/>
              <a:t>모든 타입의 예외를 처리하는 경우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819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4" y="1283171"/>
            <a:ext cx="6381750" cy="4810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260" y="6128612"/>
            <a:ext cx="4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기초 과학 학습을 위한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프로그래밍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강남오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김재호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북스홀릭</a:t>
            </a:r>
            <a:r>
              <a:rPr lang="en-US" altLang="ko-KR" sz="1000" dirty="0" smtClean="0"/>
              <a:t>, 2014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74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제공 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3192"/>
            <a:ext cx="3461807" cy="52757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673" y="1263192"/>
            <a:ext cx="3461807" cy="52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8593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17000</TotalTime>
  <Words>150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Segoe UI</vt:lpstr>
      <vt:lpstr>Wingdings</vt:lpstr>
      <vt:lpstr>kmucs_2014_theme_by_JunhoKim</vt:lpstr>
      <vt:lpstr>예외 처리</vt:lpstr>
      <vt:lpstr>수업목표</vt:lpstr>
      <vt:lpstr>예외 처리 필요성</vt:lpstr>
      <vt:lpstr>예외 처리 문법</vt:lpstr>
      <vt:lpstr>예외 처리 문법</vt:lpstr>
      <vt:lpstr>파이썬 제공 예외 처리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yoon myungkeun</cp:lastModifiedBy>
  <cp:revision>224</cp:revision>
  <dcterms:created xsi:type="dcterms:W3CDTF">2014-09-29T01:01:48Z</dcterms:created>
  <dcterms:modified xsi:type="dcterms:W3CDTF">2015-02-22T15:16:22Z</dcterms:modified>
</cp:coreProperties>
</file>