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90" r:id="rId5"/>
    <p:sldId id="291" r:id="rId6"/>
    <p:sldId id="292" r:id="rId7"/>
    <p:sldId id="285" r:id="rId8"/>
    <p:sldId id="293" r:id="rId9"/>
    <p:sldId id="287" r:id="rId10"/>
    <p:sldId id="294" r:id="rId11"/>
    <p:sldId id="288" r:id="rId12"/>
    <p:sldId id="295" r:id="rId13"/>
    <p:sldId id="289" r:id="rId1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Changing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7" y="1708150"/>
            <a:ext cx="68103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변수가 가리키는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알고 싶을 때 사용함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765300"/>
            <a:ext cx="81057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Type()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타입은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변수가 결정하는 것이 아니라 변수가 가리키는 객체가 결정함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82" y="2528503"/>
            <a:ext cx="5219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1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conversions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버전 주의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정수와 정수를 </a:t>
            </a:r>
            <a:r>
              <a:rPr lang="en-US" altLang="ko-KR" dirty="0" smtClean="0"/>
              <a:t>‘/’ </a:t>
            </a:r>
            <a:r>
              <a:rPr lang="ko-KR" altLang="en-US" dirty="0" smtClean="0"/>
              <a:t>연산자로 나누면 정수 몫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실수 몫이 필요한 경우에는 나누어지는 수를 </a:t>
            </a:r>
            <a:r>
              <a:rPr lang="en-US" altLang="ko-KR" dirty="0" smtClean="0"/>
              <a:t>float()</a:t>
            </a:r>
            <a:r>
              <a:rPr lang="ko-KR" altLang="en-US" dirty="0" smtClean="0"/>
              <a:t>로 강제로 </a:t>
            </a:r>
            <a:r>
              <a:rPr lang="ko-KR" altLang="en-US" dirty="0" err="1" smtClean="0"/>
              <a:t>형변환시켰어야했음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x=7/3 vs x=float(7)/3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x=7.0/3</a:t>
            </a:r>
          </a:p>
          <a:p>
            <a:pPr lvl="1"/>
            <a:r>
              <a:rPr lang="en-US" altLang="ko-KR" dirty="0" smtClean="0"/>
              <a:t>Python 3.x </a:t>
            </a:r>
            <a:r>
              <a:rPr lang="ko-KR" altLang="en-US" dirty="0" smtClean="0"/>
              <a:t>버전에서는 </a:t>
            </a:r>
            <a:r>
              <a:rPr lang="en-US" altLang="ko-KR" dirty="0" smtClean="0"/>
              <a:t>‘/’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‘//’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Numeric, </a:t>
            </a:r>
            <a:r>
              <a:rPr lang="en-US" altLang="ko-KR" dirty="0" smtClean="0"/>
              <a:t>character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Boolean data</a:t>
            </a:r>
          </a:p>
          <a:p>
            <a:r>
              <a:rPr lang="en-US" altLang="ko-KR" dirty="0" smtClean="0"/>
              <a:t>Changing </a:t>
            </a:r>
            <a:r>
              <a:rPr lang="en-US" altLang="ko-KR" dirty="0"/>
              <a:t>types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type()</a:t>
            </a:r>
          </a:p>
          <a:p>
            <a:r>
              <a:rPr lang="en-US" altLang="ko-KR" dirty="0"/>
              <a:t>Type-conversion errors</a:t>
            </a:r>
          </a:p>
          <a:p>
            <a:r>
              <a:rPr lang="en-US" altLang="ko-KR" dirty="0"/>
              <a:t>Type conversions</a:t>
            </a:r>
          </a:p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심화학습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Numeric, </a:t>
            </a:r>
            <a:r>
              <a:rPr lang="en-US" altLang="ko-KR" dirty="0" smtClean="0"/>
              <a:t>character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836737"/>
            <a:ext cx="8105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문자열 인덱스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와 부분문자</a:t>
            </a:r>
            <a:r>
              <a:rPr lang="en-US" altLang="ko-KR" dirty="0" smtClean="0"/>
              <a:t>(substring)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2" y="4422775"/>
            <a:ext cx="6391275" cy="19335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17" y="2043584"/>
            <a:ext cx="5115166" cy="2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1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문자열은 불변</a:t>
            </a:r>
            <a:r>
              <a:rPr lang="en-US" altLang="ko-KR" dirty="0" smtClean="0"/>
              <a:t>(immutable)</a:t>
            </a:r>
            <a:r>
              <a:rPr lang="ko-KR" altLang="en-US" dirty="0" smtClean="0"/>
              <a:t>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새롭게 생성하여 할당함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2" y="2227885"/>
            <a:ext cx="5545878" cy="17603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3" y="4148520"/>
            <a:ext cx="7399933" cy="19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불변</a:t>
            </a:r>
            <a:r>
              <a:rPr lang="en-US" altLang="ko-KR" dirty="0" smtClean="0"/>
              <a:t>(immutable) </a:t>
            </a: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(string)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가변</a:t>
            </a:r>
            <a:r>
              <a:rPr lang="en-US" altLang="ko-KR" dirty="0" smtClean="0"/>
              <a:t>(mutable) </a:t>
            </a: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 smtClean="0"/>
              <a:t>(list),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(dictionary),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2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Boolean</a:t>
            </a:r>
          </a:p>
          <a:p>
            <a:pPr lvl="1"/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수학자</a:t>
            </a:r>
            <a:r>
              <a:rPr lang="en-US" altLang="ko-KR" dirty="0" smtClean="0"/>
              <a:t> George Boole </a:t>
            </a:r>
            <a:r>
              <a:rPr lang="ko-KR" altLang="en-US" dirty="0" smtClean="0"/>
              <a:t>발명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“True”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모든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“False”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err="1" smtClean="0"/>
              <a:t>bool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en-US" altLang="ko-KR" dirty="0"/>
              <a:t>Boolean </a:t>
            </a:r>
            <a:r>
              <a:rPr lang="ko-KR" altLang="en-US" dirty="0" smtClean="0"/>
              <a:t>값 알려줌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487737"/>
            <a:ext cx="8105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and, or, not</a:t>
            </a:r>
          </a:p>
          <a:p>
            <a:pPr lvl="1"/>
            <a:r>
              <a:rPr lang="en-US" altLang="ko-KR" dirty="0" smtClean="0"/>
              <a:t>Boolean </a:t>
            </a:r>
            <a:r>
              <a:rPr lang="ko-KR" altLang="en-US" dirty="0" smtClean="0"/>
              <a:t>문장 조합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and B: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동시에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경우에만 </a:t>
            </a:r>
            <a:r>
              <a:rPr lang="en-US" altLang="ko-KR" dirty="0" smtClean="0"/>
              <a:t>True</a:t>
            </a:r>
          </a:p>
          <a:p>
            <a:pPr lvl="2"/>
            <a:r>
              <a:rPr lang="en-US" altLang="ko-KR" dirty="0"/>
              <a:t>A </a:t>
            </a:r>
            <a:r>
              <a:rPr lang="en-US" altLang="ko-KR" dirty="0" smtClean="0"/>
              <a:t>or </a:t>
            </a:r>
            <a:r>
              <a:rPr lang="en-US" altLang="ko-KR" dirty="0"/>
              <a:t>B: A</a:t>
            </a:r>
            <a:r>
              <a:rPr lang="ko-KR" altLang="en-US" dirty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적어도 하나가 </a:t>
            </a:r>
            <a:r>
              <a:rPr lang="en-US" altLang="ko-KR" dirty="0" smtClean="0"/>
              <a:t>True</a:t>
            </a:r>
            <a:r>
              <a:rPr lang="ko-KR" altLang="en-US" dirty="0"/>
              <a:t>인 </a:t>
            </a:r>
            <a:r>
              <a:rPr lang="ko-KR" altLang="en-US" dirty="0" smtClean="0"/>
              <a:t>경우에 </a:t>
            </a:r>
            <a:r>
              <a:rPr lang="en-US" altLang="ko-KR" dirty="0"/>
              <a:t>True</a:t>
            </a:r>
            <a:endParaRPr lang="ko-KR" altLang="en-US" dirty="0"/>
          </a:p>
          <a:p>
            <a:pPr lvl="2"/>
            <a:r>
              <a:rPr lang="en-US" altLang="ko-KR" dirty="0" smtClean="0"/>
              <a:t>not A : A</a:t>
            </a:r>
            <a:r>
              <a:rPr lang="ko-KR" altLang="en-US" dirty="0" smtClean="0"/>
              <a:t>의 반대에 해당하는 </a:t>
            </a:r>
            <a:r>
              <a:rPr lang="en-US" altLang="ko-KR" dirty="0" err="1" smtClean="0"/>
              <a:t>bool</a:t>
            </a:r>
            <a:r>
              <a:rPr lang="ko-KR" altLang="en-US" dirty="0" smtClean="0"/>
              <a:t>값 생성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07" y="3022021"/>
            <a:ext cx="6496050" cy="176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848225"/>
            <a:ext cx="5734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Changing </a:t>
            </a:r>
            <a:r>
              <a:rPr lang="en-US" altLang="ko-KR" dirty="0" smtClean="0"/>
              <a:t>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정수로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 smtClean="0"/>
              <a:t>float() : </a:t>
            </a:r>
            <a:r>
              <a:rPr lang="ko-KR" altLang="en-US" dirty="0" smtClean="0"/>
              <a:t>실수로 변환</a:t>
            </a:r>
            <a:endParaRPr lang="en-US" altLang="ko-KR" dirty="0" smtClean="0"/>
          </a:p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(): Boolean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r>
              <a:rPr lang="en-US" altLang="ko-KR" dirty="0" err="1" smtClean="0"/>
              <a:t>chr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숫자에 해당하는 아스키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문자로 변환</a:t>
            </a:r>
            <a:endParaRPr lang="en-US" altLang="ko-KR" dirty="0" smtClean="0"/>
          </a:p>
          <a:p>
            <a:r>
              <a:rPr lang="en-US" altLang="ko-KR" dirty="0" err="1" smtClean="0"/>
              <a:t>ord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아스키 문자에 해당하는 숫자로 변환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2" y="3567162"/>
            <a:ext cx="4029075" cy="2457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3527425"/>
            <a:ext cx="2886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8853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16145</TotalTime>
  <Words>318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Segoe UI</vt:lpstr>
      <vt:lpstr>Wingdings</vt:lpstr>
      <vt:lpstr>kmucs_2014_theme_by_JunhoKim</vt:lpstr>
      <vt:lpstr>Type of Data</vt:lpstr>
      <vt:lpstr>수업목표</vt:lpstr>
      <vt:lpstr>Numeric, character</vt:lpstr>
      <vt:lpstr>String</vt:lpstr>
      <vt:lpstr>String</vt:lpstr>
      <vt:lpstr>String</vt:lpstr>
      <vt:lpstr>Boolean Data</vt:lpstr>
      <vt:lpstr>Boolean Data</vt:lpstr>
      <vt:lpstr>Changing types</vt:lpstr>
      <vt:lpstr>Changing types</vt:lpstr>
      <vt:lpstr>Type()</vt:lpstr>
      <vt:lpstr>Type()</vt:lpstr>
      <vt:lpstr>Type conversions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jerrick</cp:lastModifiedBy>
  <cp:revision>66</cp:revision>
  <dcterms:created xsi:type="dcterms:W3CDTF">2014-09-29T01:01:48Z</dcterms:created>
  <dcterms:modified xsi:type="dcterms:W3CDTF">2017-02-02T10:53:19Z</dcterms:modified>
</cp:coreProperties>
</file>