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5" r:id="rId5"/>
    <p:sldId id="275" r:id="rId6"/>
    <p:sldId id="304" r:id="rId7"/>
    <p:sldId id="291" r:id="rId8"/>
    <p:sldId id="292" r:id="rId9"/>
    <p:sldId id="293" r:id="rId10"/>
    <p:sldId id="294" r:id="rId11"/>
    <p:sldId id="296" r:id="rId12"/>
    <p:sldId id="303" r:id="rId13"/>
    <p:sldId id="297" r:id="rId14"/>
    <p:sldId id="298" r:id="rId15"/>
    <p:sldId id="300" r:id="rId16"/>
    <p:sldId id="305" r:id="rId17"/>
    <p:sldId id="301" r:id="rId18"/>
    <p:sldId id="302" r:id="rId19"/>
    <p:sldId id="306" r:id="rId20"/>
    <p:sldId id="307" r:id="rId21"/>
    <p:sldId id="308" r:id="rId22"/>
    <p:sldId id="309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Indenting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Indenting (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실행문이</a:t>
            </a:r>
            <a:r>
              <a:rPr lang="ko-KR" altLang="en-US" dirty="0" smtClean="0"/>
              <a:t> 하나면 한 줄 쓰기 가능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162175"/>
            <a:ext cx="7991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조건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and: </a:t>
            </a:r>
            <a:r>
              <a:rPr lang="ko-KR" altLang="en-US" dirty="0" smtClean="0"/>
              <a:t>두 조건이 동시에 만족되어야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or   : </a:t>
            </a:r>
            <a:r>
              <a:rPr lang="ko-KR" altLang="en-US" dirty="0" smtClean="0"/>
              <a:t>두 조건 중 하나만 만족되면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not: </a:t>
            </a:r>
            <a:r>
              <a:rPr lang="ko-KR" altLang="en-US" dirty="0" smtClean="0"/>
              <a:t>조건의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값의 반대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2997200"/>
            <a:ext cx="8105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Logical operators: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/>
              <a:t>조건 테스트</a:t>
            </a:r>
            <a:endParaRPr lang="en-US" altLang="ko-KR" dirty="0"/>
          </a:p>
          <a:p>
            <a:pPr lvl="1"/>
            <a:r>
              <a:rPr lang="ko-KR" altLang="en-US" dirty="0" smtClean="0"/>
              <a:t>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(Boolean)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C57238D2-2811-4A66-B278-F09C4FDA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99" y="2379275"/>
            <a:ext cx="7200000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is_under_20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"is_under_20"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is_under_20)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is_under_20"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is_under_20)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F750D43-C8DD-49ED-91F3-5EEE08FC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99" y="3748705"/>
            <a:ext cx="7200000" cy="224676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9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Logical operators: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다중 조건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and: </a:t>
            </a:r>
            <a:r>
              <a:rPr lang="ko-KR" altLang="en-US" dirty="0" smtClean="0"/>
              <a:t>두 조건이 동시에 만족되어야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or   : </a:t>
            </a:r>
            <a:r>
              <a:rPr lang="ko-KR" altLang="en-US" dirty="0" smtClean="0"/>
              <a:t>두 조건 중 하나만 만족되면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not: </a:t>
            </a:r>
            <a:r>
              <a:rPr lang="ko-KR" altLang="en-US" dirty="0" smtClean="0"/>
              <a:t>조건의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반대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and B = not ( (not A) or (not B))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197225"/>
            <a:ext cx="81057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3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Logical operators: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다중 조건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and: </a:t>
            </a:r>
            <a:r>
              <a:rPr lang="ko-KR" altLang="en-US" dirty="0" smtClean="0"/>
              <a:t>두 조건이 동시에 만족되어야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or   : </a:t>
            </a:r>
            <a:r>
              <a:rPr lang="ko-KR" altLang="en-US" dirty="0" smtClean="0"/>
              <a:t>두 조건 중 하나만 만족되면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not: </a:t>
            </a:r>
            <a:r>
              <a:rPr lang="ko-KR" altLang="en-US" dirty="0" smtClean="0"/>
              <a:t>조건의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반대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and B = not ( (not A) or (not B))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238500"/>
            <a:ext cx="8105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Ternary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Ternary </a:t>
            </a:r>
            <a:r>
              <a:rPr lang="en-US" altLang="ko-KR" dirty="0" smtClean="0"/>
              <a:t>operator 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문을 대신할 수 있는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4676775"/>
            <a:ext cx="8105775" cy="1695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185987"/>
            <a:ext cx="8105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실습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datetime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을 이용하여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현재 시각이 오전인지 오후인지 구하는 코드를 작성하세요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0A133DEC-D271-48FF-8319-F1DD4107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273271"/>
            <a:ext cx="7200000" cy="224676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현재 날짜/시간을 구합니다.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datetime.datetime.now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오전 구분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now.hour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"현재 시간은 {HOUR}시로 오전입니다."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HOUR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now.hour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"현재 시간은 {HOUR}시로 오후입니다."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HOUR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now.hour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18A8BD8-D0BC-4E4C-A6F7-3528B6A089FC}"/>
              </a:ext>
            </a:extLst>
          </p:cNvPr>
          <p:cNvSpPr/>
          <p:nvPr/>
        </p:nvSpPr>
        <p:spPr>
          <a:xfrm>
            <a:off x="972000" y="4756106"/>
            <a:ext cx="5339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://docs.python.org/3/library/datetime.html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71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윤년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입력되는 연도가 윤년인지 판별하는 코드를 작성하시오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로 나누어지는 해는 윤년이다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그러나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으로 나누어지는 해는 윤년이 아니다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그러나</a:t>
            </a:r>
            <a:r>
              <a:rPr lang="en-US" altLang="ko-KR" dirty="0" smtClean="0"/>
              <a:t>, 400</a:t>
            </a:r>
            <a:r>
              <a:rPr lang="ko-KR" altLang="en-US" dirty="0" smtClean="0"/>
              <a:t>으로 나누어지는 해는 다시 윤년이다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논리적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집합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밴다이어그램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A: </a:t>
            </a:r>
            <a:r>
              <a:rPr lang="en-US" altLang="ko-KR" dirty="0"/>
              <a:t>4</a:t>
            </a:r>
            <a:r>
              <a:rPr lang="ko-KR" altLang="en-US" dirty="0"/>
              <a:t>로 나누어지는 </a:t>
            </a:r>
            <a:r>
              <a:rPr lang="ko-KR" altLang="en-US" dirty="0" smtClean="0"/>
              <a:t>연도의 집합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B: 100</a:t>
            </a:r>
            <a:r>
              <a:rPr lang="ko-KR" altLang="en-US" dirty="0" smtClean="0">
                <a:sym typeface="Wingdings" panose="05000000000000000000" pitchFamily="2" charset="2"/>
              </a:rPr>
              <a:t>으</a:t>
            </a:r>
            <a:r>
              <a:rPr lang="ko-KR" altLang="en-US" dirty="0" smtClean="0"/>
              <a:t>로 </a:t>
            </a:r>
            <a:r>
              <a:rPr lang="ko-KR" altLang="en-US" dirty="0"/>
              <a:t>나누어지는 연도의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C: 400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ko-KR" altLang="en-US" dirty="0" smtClean="0"/>
              <a:t> </a:t>
            </a:r>
            <a:r>
              <a:rPr lang="ko-KR" altLang="en-US" dirty="0"/>
              <a:t>나누어지는 연도의 집합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97667" y="4786783"/>
            <a:ext cx="1165837" cy="93325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05439" y="5288321"/>
            <a:ext cx="1165837" cy="93325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47374" y="5350011"/>
            <a:ext cx="1165837" cy="9332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43577" y="4463451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5018" y="563428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B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280" y="563618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C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92884" y="4816632"/>
            <a:ext cx="1343585" cy="13199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47791" y="5318170"/>
            <a:ext cx="372783" cy="3459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88681" y="5130926"/>
            <a:ext cx="736703" cy="723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70602" y="447845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4936" y="4824501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B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5924" y="504431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C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385235" y="4788162"/>
            <a:ext cx="1400118" cy="1400118"/>
            <a:chOff x="4024936" y="530282"/>
            <a:chExt cx="3600000" cy="3600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29ADE44-A4F2-41A9-A865-14CD3B6B5B29}"/>
                </a:ext>
              </a:extLst>
            </p:cNvPr>
            <p:cNvSpPr/>
            <p:nvPr/>
          </p:nvSpPr>
          <p:spPr>
            <a:xfrm>
              <a:off x="4024936" y="530282"/>
              <a:ext cx="3600000" cy="360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85D2204C-A59A-4CD3-B561-009D454A6D48}"/>
                </a:ext>
              </a:extLst>
            </p:cNvPr>
            <p:cNvSpPr/>
            <p:nvPr/>
          </p:nvSpPr>
          <p:spPr>
            <a:xfrm>
              <a:off x="4564936" y="1070282"/>
              <a:ext cx="2520000" cy="25200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728AAF3-E271-4B80-AEE0-C512FA86F215}"/>
                </a:ext>
              </a:extLst>
            </p:cNvPr>
            <p:cNvSpPr/>
            <p:nvPr/>
          </p:nvSpPr>
          <p:spPr>
            <a:xfrm>
              <a:off x="5104936" y="1610282"/>
              <a:ext cx="1440000" cy="144000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EAA7F6F-E8A9-42F4-8176-248051147F0D}"/>
              </a:ext>
            </a:extLst>
          </p:cNvPr>
          <p:cNvSpPr/>
          <p:nvPr/>
        </p:nvSpPr>
        <p:spPr>
          <a:xfrm>
            <a:off x="6872592" y="4644146"/>
            <a:ext cx="914400" cy="276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4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의 배수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AD6987A-7537-40F6-9361-8F7FD14A0E0C}"/>
              </a:ext>
            </a:extLst>
          </p:cNvPr>
          <p:cNvSpPr/>
          <p:nvPr/>
        </p:nvSpPr>
        <p:spPr>
          <a:xfrm>
            <a:off x="8188749" y="4911132"/>
            <a:ext cx="914400" cy="276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100</a:t>
            </a:r>
            <a:r>
              <a:rPr lang="ko-KR" altLang="en-US" sz="1200" dirty="0">
                <a:latin typeface="+mn-ea"/>
                <a:ea typeface="+mn-ea"/>
              </a:rPr>
              <a:t>의 배수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490A9CA-7408-4D8E-BA42-254A6C2BFF43}"/>
              </a:ext>
            </a:extLst>
          </p:cNvPr>
          <p:cNvSpPr/>
          <p:nvPr/>
        </p:nvSpPr>
        <p:spPr>
          <a:xfrm>
            <a:off x="7047281" y="5636655"/>
            <a:ext cx="914400" cy="276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400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의 배수</a:t>
            </a:r>
          </a:p>
        </p:txBody>
      </p:sp>
    </p:spTree>
    <p:extLst>
      <p:ext uri="{BB962C8B-B14F-4D97-AF65-F5344CB8AC3E}">
        <p14:creationId xmlns:p14="http://schemas.microsoft.com/office/powerpoint/2010/main" val="337305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윤년 판별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209800"/>
            <a:ext cx="7124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8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삼각형 판별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삼각 </a:t>
            </a:r>
            <a:r>
              <a:rPr lang="ko-KR" altLang="en-US" dirty="0">
                <a:latin typeface="+mn-ea"/>
              </a:rPr>
              <a:t>형의 세변의 길이</a:t>
            </a:r>
            <a:r>
              <a:rPr lang="en-US" altLang="ko-KR" dirty="0">
                <a:latin typeface="+mn-ea"/>
              </a:rPr>
              <a:t>(a &lt;= b &lt;= c)</a:t>
            </a:r>
            <a:r>
              <a:rPr lang="ko-KR" altLang="en-US" dirty="0">
                <a:latin typeface="+mn-ea"/>
              </a:rPr>
              <a:t>를 입력 받은 다음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 받은 삼각형이 예각 삼각형인지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둔각 삼각형인지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직각 삼각형인지 판별하는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코드를 작성하세요</a:t>
            </a:r>
            <a:r>
              <a:rPr lang="en-US" altLang="ko-KR" dirty="0">
                <a:latin typeface="+mn-ea"/>
              </a:rPr>
              <a:t>. ( </a:t>
            </a:r>
            <a:r>
              <a:rPr lang="ko-KR" altLang="en-US" dirty="0">
                <a:latin typeface="+mn-ea"/>
              </a:rPr>
              <a:t>단 삼각형을 만들 수 없는 경우는 없다고 가정 </a:t>
            </a:r>
            <a:r>
              <a:rPr lang="en-US" altLang="ko-KR" dirty="0">
                <a:latin typeface="+mn-ea"/>
              </a:rPr>
              <a:t>)</a:t>
            </a:r>
            <a:endParaRPr lang="en-US" altLang="ko-KR" sz="2800" dirty="0">
              <a:latin typeface="+mn-ea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7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en-US" altLang="ko-KR" dirty="0"/>
          </a:p>
          <a:p>
            <a:r>
              <a:rPr lang="en-US" altLang="ko-KR" dirty="0" smtClean="0"/>
              <a:t>Indenting</a:t>
            </a:r>
            <a:endParaRPr lang="en-US" altLang="ko-KR" dirty="0"/>
          </a:p>
          <a:p>
            <a:r>
              <a:rPr lang="en-US" altLang="ko-KR" dirty="0" smtClean="0"/>
              <a:t>Logical </a:t>
            </a:r>
            <a:r>
              <a:rPr lang="en-US" altLang="ko-KR" dirty="0"/>
              <a:t>operators: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and or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Ternary operator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삼각형 판별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삼각 형의 세변의 길이</a:t>
            </a:r>
            <a:r>
              <a:rPr lang="en-US" altLang="ko-KR" dirty="0">
                <a:latin typeface="+mn-ea"/>
              </a:rPr>
              <a:t>(a &lt;= b &lt;= c)</a:t>
            </a:r>
            <a:r>
              <a:rPr lang="ko-KR" altLang="en-US" dirty="0">
                <a:latin typeface="+mn-ea"/>
              </a:rPr>
              <a:t>를 입력 받은 다음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 받은 삼각형이 예각 삼각형인지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둔각 삼각형인지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직각 삼각형인지 판별하는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코드를 작성하세요</a:t>
            </a:r>
            <a:r>
              <a:rPr lang="en-US" altLang="ko-KR" dirty="0">
                <a:latin typeface="+mn-ea"/>
              </a:rPr>
              <a:t>. ( </a:t>
            </a:r>
            <a:r>
              <a:rPr lang="ko-KR" altLang="en-US" dirty="0">
                <a:latin typeface="+mn-ea"/>
              </a:rPr>
              <a:t>단 삼각형을 만들 수 없는 경우는 없다고 가정 </a:t>
            </a:r>
            <a:r>
              <a:rPr lang="en-US" altLang="ko-KR" dirty="0">
                <a:latin typeface="+mn-ea"/>
              </a:rPr>
              <a:t>)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897B640-5639-4D96-B7C8-4F188ADA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3192065"/>
            <a:ext cx="7200000" cy="26776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삼각형 판단 하기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"c&gt;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== c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"직각삼각형 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c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"둔각삼각형 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"예각삼각형 입니다.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실습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xmlns="" id="{2BA420C5-21B5-4D27-A112-64C81CBE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808819"/>
            <a:ext cx="8640960" cy="36184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00" dirty="0" err="1" smtClean="0">
                <a:latin typeface="+mn-ea"/>
              </a:rPr>
              <a:t>datetime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을 이용하여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오늘의 계절을 구분하는 코드를 작성 하세요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봄 </a:t>
            </a:r>
            <a:r>
              <a:rPr lang="en-US" altLang="ko-KR" sz="1200" dirty="0">
                <a:latin typeface="+mn-ea"/>
              </a:rPr>
              <a:t>: 3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4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5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여름 </a:t>
            </a:r>
            <a:r>
              <a:rPr lang="en-US" altLang="ko-KR" sz="1200" dirty="0">
                <a:latin typeface="+mn-ea"/>
              </a:rPr>
              <a:t>: 6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7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8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가을 </a:t>
            </a:r>
            <a:r>
              <a:rPr lang="en-US" altLang="ko-KR" sz="1200" dirty="0">
                <a:latin typeface="+mn-ea"/>
              </a:rPr>
              <a:t>: 9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10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11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겨울 </a:t>
            </a:r>
            <a:r>
              <a:rPr lang="en-US" altLang="ko-KR" sz="1200" dirty="0">
                <a:latin typeface="+mn-ea"/>
              </a:rPr>
              <a:t>: 12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2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49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실습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xmlns="" id="{2BA420C5-21B5-4D27-A112-64C81CBE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808819"/>
            <a:ext cx="8640960" cy="36184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+mn-ea"/>
              </a:rPr>
              <a:t>datetime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을 이용하여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오늘의 계절을 구분하는 코드를 작성 하세요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봄 </a:t>
            </a:r>
            <a:r>
              <a:rPr lang="en-US" altLang="ko-KR" sz="1200" dirty="0">
                <a:latin typeface="+mn-ea"/>
              </a:rPr>
              <a:t>: 3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4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5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여름 </a:t>
            </a:r>
            <a:r>
              <a:rPr lang="en-US" altLang="ko-KR" sz="1200" dirty="0">
                <a:latin typeface="+mn-ea"/>
              </a:rPr>
              <a:t>: 6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7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8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가을 </a:t>
            </a:r>
            <a:r>
              <a:rPr lang="en-US" altLang="ko-KR" sz="1200" dirty="0">
                <a:latin typeface="+mn-ea"/>
              </a:rPr>
              <a:t>: 9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10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11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겨울 </a:t>
            </a:r>
            <a:r>
              <a:rPr lang="en-US" altLang="ko-KR" sz="1200" dirty="0">
                <a:latin typeface="+mn-ea"/>
              </a:rPr>
              <a:t>: 12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1</a:t>
            </a:r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, 2</a:t>
            </a:r>
            <a:r>
              <a:rPr lang="ko-KR" altLang="en-US" sz="1200" dirty="0">
                <a:latin typeface="+mn-ea"/>
              </a:rPr>
              <a:t>월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512B5E0-1F42-4674-A8E2-F2268C32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00" y="3280596"/>
            <a:ext cx="5462073" cy="29777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현재 날짜/시간을 구합니다.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datetime.datetime.now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봄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"이번달은 {MONTH}월로 봄입니다."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여름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"이번달은 {MONTH}월로 여름입니다."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가을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"이번달은 {MONTH}월로 가을입니다."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겨울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12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1 &lt;=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2 :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"이번달은 {MONTH}월로 겨울입니다."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now.month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 .. </a:t>
            </a:r>
            <a:r>
              <a:rPr lang="ko-KR" altLang="en-US" dirty="0" smtClean="0"/>
              <a:t>하다면 </a:t>
            </a:r>
            <a:r>
              <a:rPr lang="en-US" altLang="ko-KR" dirty="0" smtClean="0"/>
              <a:t>(if),</a:t>
            </a:r>
          </a:p>
          <a:p>
            <a:pPr lvl="1"/>
            <a:r>
              <a:rPr lang="en-US" altLang="ko-KR" dirty="0" smtClean="0"/>
              <a:t>If condition + statement(s)</a:t>
            </a:r>
          </a:p>
          <a:p>
            <a:pPr lvl="1"/>
            <a:r>
              <a:rPr lang="en-US" altLang="ko-KR" dirty="0" smtClean="0"/>
              <a:t>Conditional statement 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if condition: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 또는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 판별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Boolean</a:t>
            </a:r>
          </a:p>
          <a:p>
            <a:pPr lvl="1"/>
            <a:r>
              <a:rPr lang="en-US" altLang="ko-KR" dirty="0" smtClean="0"/>
              <a:t>Statement(s) :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000" y="3746500"/>
            <a:ext cx="4533900" cy="2540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실행문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else: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 smtClean="0"/>
              <a:t>실행문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if statement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 .. </a:t>
            </a:r>
            <a:r>
              <a:rPr lang="ko-KR" altLang="en-US" dirty="0" smtClean="0"/>
              <a:t>하다면 </a:t>
            </a:r>
            <a:r>
              <a:rPr lang="en-US" altLang="ko-KR" dirty="0" smtClean="0"/>
              <a:t>(if),</a:t>
            </a:r>
          </a:p>
          <a:p>
            <a:pPr lvl="1"/>
            <a:r>
              <a:rPr lang="en-US" altLang="ko-KR" dirty="0" smtClean="0"/>
              <a:t>If condition + statement(s)</a:t>
            </a:r>
          </a:p>
          <a:p>
            <a:pPr lvl="1"/>
            <a:r>
              <a:rPr lang="en-US" altLang="ko-KR" dirty="0" smtClean="0"/>
              <a:t>Conditional statement 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if condition: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 또는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 판별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Boolean</a:t>
            </a:r>
          </a:p>
          <a:p>
            <a:pPr lvl="1"/>
            <a:r>
              <a:rPr lang="en-US" altLang="ko-KR" dirty="0" smtClean="0"/>
              <a:t>Statement(s) :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494087"/>
            <a:ext cx="6562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 .. </a:t>
            </a:r>
            <a:r>
              <a:rPr lang="ko-KR" altLang="en-US" dirty="0" smtClean="0"/>
              <a:t>하다면 </a:t>
            </a:r>
            <a:r>
              <a:rPr lang="en-US" altLang="ko-KR" dirty="0" smtClean="0"/>
              <a:t>(if),</a:t>
            </a:r>
          </a:p>
          <a:p>
            <a:pPr lvl="1"/>
            <a:r>
              <a:rPr lang="en-US" altLang="ko-KR" dirty="0" smtClean="0"/>
              <a:t>Conditional statement 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if condition: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 또는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 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‘=‘  : </a:t>
            </a:r>
            <a:r>
              <a:rPr lang="ko-KR" altLang="en-US" dirty="0" smtClean="0"/>
              <a:t>할당 연산 </a:t>
            </a:r>
            <a:r>
              <a:rPr lang="en-US" altLang="ko-KR" dirty="0" smtClean="0"/>
              <a:t>(assignment)</a:t>
            </a:r>
          </a:p>
          <a:p>
            <a:pPr lvl="1"/>
            <a:r>
              <a:rPr lang="en-US" altLang="ko-KR" dirty="0" smtClean="0"/>
              <a:t>‘==‘: </a:t>
            </a:r>
            <a:r>
              <a:rPr lang="ko-KR" altLang="en-US" dirty="0" smtClean="0"/>
              <a:t>비교 연산</a:t>
            </a:r>
            <a:r>
              <a:rPr lang="en-US" altLang="ko-KR" dirty="0" smtClean="0"/>
              <a:t>(comparison)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3155950"/>
            <a:ext cx="8105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else </a:t>
            </a:r>
            <a:r>
              <a:rPr lang="ko-KR" altLang="en-US" sz="2000" dirty="0">
                <a:latin typeface="+mn-ea"/>
              </a:rPr>
              <a:t>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위의 조건이 모두 거짓인 경우 수행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들여쓰기</a:t>
            </a:r>
            <a:r>
              <a:rPr lang="en-US" altLang="ko-KR" sz="1600" dirty="0">
                <a:latin typeface="+mn-ea"/>
              </a:rPr>
              <a:t>(indent)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조건이 거짓일 때 실행할 문장</a:t>
            </a:r>
            <a:r>
              <a:rPr lang="en-US" altLang="ko-KR" sz="1600" dirty="0">
                <a:latin typeface="+mn-ea"/>
              </a:rPr>
              <a:t>&gt; </a:t>
            </a:r>
            <a:r>
              <a:rPr lang="ko-KR" altLang="en-US" sz="1600" dirty="0">
                <a:latin typeface="+mn-ea"/>
              </a:rPr>
              <a:t>구분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13E7185D-6F08-4ECE-9627-335104F5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0" y="2460221"/>
            <a:ext cx="7200000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&lt;조건&gt;: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&lt;조건이 참일 때 실행할 문장&gt;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&lt;조건이 거짓일 때 실행할 문장&gt;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9FFCF26-0985-49B7-8840-FD7152C6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0" y="3820243"/>
            <a:ext cx="7200000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"정수 입력&gt;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짝수 조건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는 짝수입니다."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는 홀수입니다."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Indenting (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필수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언어는 보기 좋은 용도로만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C, C++, Java, …</a:t>
            </a:r>
          </a:p>
          <a:p>
            <a:pPr lvl="1"/>
            <a:r>
              <a:rPr lang="ko-KR" altLang="en-US" dirty="0" smtClean="0"/>
              <a:t>코드블록은 들여쓰기로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바깥쪽 블록은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 블록은 같은 거리만큼 들여쓰기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칸씩 들여쓰기 권장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905250"/>
            <a:ext cx="6562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Indenting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Indenting (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933575"/>
            <a:ext cx="6562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Indenting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Indenting (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946275"/>
            <a:ext cx="6562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0833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4887</TotalTime>
  <Words>732</Words>
  <Application>Microsoft Office PowerPoint</Application>
  <PresentationFormat>화면 슬라이드 쇼(4:3)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D2Coding</vt:lpstr>
      <vt:lpstr>맑은 고딕</vt:lpstr>
      <vt:lpstr>Arial</vt:lpstr>
      <vt:lpstr>Calibri</vt:lpstr>
      <vt:lpstr>Consolas</vt:lpstr>
      <vt:lpstr>Segoe UI</vt:lpstr>
      <vt:lpstr>Wingdings</vt:lpstr>
      <vt:lpstr>kmucs_2014_theme_by_JunhoKim</vt:lpstr>
      <vt:lpstr>Decisions</vt:lpstr>
      <vt:lpstr>수업목표</vt:lpstr>
      <vt:lpstr>if statement</vt:lpstr>
      <vt:lpstr>if statement</vt:lpstr>
      <vt:lpstr>if statement</vt:lpstr>
      <vt:lpstr>if statement</vt:lpstr>
      <vt:lpstr>Indenting</vt:lpstr>
      <vt:lpstr>Indenting</vt:lpstr>
      <vt:lpstr>Indenting</vt:lpstr>
      <vt:lpstr>Indenting</vt:lpstr>
      <vt:lpstr>Logical operators: and or not</vt:lpstr>
      <vt:lpstr>Logical operators: and or not</vt:lpstr>
      <vt:lpstr>Logical operators: and or not</vt:lpstr>
      <vt:lpstr>Logical operators: and or not</vt:lpstr>
      <vt:lpstr>Ternary operator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60</cp:revision>
  <dcterms:created xsi:type="dcterms:W3CDTF">2014-09-29T01:01:48Z</dcterms:created>
  <dcterms:modified xsi:type="dcterms:W3CDTF">2018-03-03T06:59:14Z</dcterms:modified>
</cp:coreProperties>
</file>