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8" r:id="rId4"/>
    <p:sldId id="319" r:id="rId5"/>
    <p:sldId id="320" r:id="rId6"/>
    <p:sldId id="326" r:id="rId7"/>
    <p:sldId id="315" r:id="rId8"/>
    <p:sldId id="314" r:id="rId9"/>
    <p:sldId id="321" r:id="rId10"/>
    <p:sldId id="322" r:id="rId11"/>
    <p:sldId id="316" r:id="rId12"/>
    <p:sldId id="317" r:id="rId13"/>
    <p:sldId id="299" r:id="rId14"/>
    <p:sldId id="323" r:id="rId15"/>
    <p:sldId id="327" r:id="rId16"/>
    <p:sldId id="328" r:id="rId17"/>
    <p:sldId id="329" r:id="rId18"/>
    <p:sldId id="330" r:id="rId19"/>
    <p:sldId id="325" r:id="rId2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Loop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nested loops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반복횟수가 가변적인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입력된 횟수만큼 별표 출력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80" y="2300523"/>
            <a:ext cx="3124200" cy="3924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1" y="4326988"/>
            <a:ext cx="4680693" cy="20936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61" y="2060702"/>
            <a:ext cx="4680693" cy="22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Nested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3103" y="1892854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while expression: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while </a:t>
            </a:r>
            <a:r>
              <a:rPr lang="en-US" altLang="ko-KR" dirty="0"/>
              <a:t>expression: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statement(s)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statement(s)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Nested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Nested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2052873"/>
            <a:ext cx="4810125" cy="2781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753" y="2052873"/>
            <a:ext cx="3133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6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 출력</a:t>
            </a:r>
            <a:endParaRPr lang="en-US" altLang="ko-KR" dirty="0" smtClean="0"/>
          </a:p>
          <a:p>
            <a:r>
              <a:rPr lang="en-US" altLang="ko-KR" dirty="0" smtClean="0"/>
              <a:t>For loop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while loop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‘*’ </a:t>
            </a:r>
            <a:r>
              <a:rPr lang="ko-KR" altLang="en-US" dirty="0"/>
              <a:t>삼각형 출력</a:t>
            </a:r>
            <a:endParaRPr lang="en-US" altLang="ko-KR" dirty="0"/>
          </a:p>
          <a:p>
            <a:r>
              <a:rPr lang="ko-KR" altLang="en-US" dirty="0" smtClean="0"/>
              <a:t>주어진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따라 높이가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직각 삼각형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n=3</a:t>
            </a:r>
          </a:p>
          <a:p>
            <a:pPr marL="914400" lvl="2" indent="0">
              <a:buNone/>
            </a:pPr>
            <a:r>
              <a:rPr lang="en-US" altLang="ko-KR" dirty="0" smtClean="0"/>
              <a:t>*</a:t>
            </a:r>
          </a:p>
          <a:p>
            <a:pPr marL="914400" lvl="2" indent="0">
              <a:buNone/>
            </a:pPr>
            <a:r>
              <a:rPr lang="en-US" altLang="ko-KR" dirty="0" smtClean="0"/>
              <a:t>**</a:t>
            </a:r>
          </a:p>
          <a:p>
            <a:pPr marL="914400" lvl="2" indent="0">
              <a:buNone/>
            </a:pPr>
            <a:r>
              <a:rPr lang="en-US" altLang="ko-KR" dirty="0" smtClean="0"/>
              <a:t>***</a:t>
            </a:r>
          </a:p>
          <a:p>
            <a:pPr lvl="1"/>
            <a:r>
              <a:rPr lang="en-US" altLang="ko-KR" dirty="0" smtClean="0"/>
              <a:t>n=5</a:t>
            </a:r>
          </a:p>
          <a:p>
            <a:pPr marL="914400" lvl="2" indent="0">
              <a:buNone/>
            </a:pPr>
            <a:r>
              <a:rPr lang="en-US" altLang="ko-KR" dirty="0" smtClean="0"/>
              <a:t>*</a:t>
            </a:r>
          </a:p>
          <a:p>
            <a:pPr marL="914400" lvl="2" indent="0">
              <a:buNone/>
            </a:pPr>
            <a:r>
              <a:rPr lang="en-US" altLang="ko-KR" dirty="0" smtClean="0"/>
              <a:t>**</a:t>
            </a:r>
          </a:p>
          <a:p>
            <a:pPr marL="914400" lvl="2" indent="0">
              <a:buNone/>
            </a:pPr>
            <a:r>
              <a:rPr lang="en-US" altLang="ko-KR" dirty="0" smtClean="0"/>
              <a:t>***</a:t>
            </a:r>
          </a:p>
          <a:p>
            <a:pPr marL="914400" lvl="2" indent="0">
              <a:buNone/>
            </a:pPr>
            <a:r>
              <a:rPr lang="en-US" altLang="ko-KR" dirty="0" smtClean="0"/>
              <a:t>****</a:t>
            </a:r>
          </a:p>
          <a:p>
            <a:pPr marL="914400" lvl="2" indent="0">
              <a:buNone/>
            </a:pPr>
            <a:r>
              <a:rPr lang="en-US" altLang="ko-KR" dirty="0" smtClean="0"/>
              <a:t>*****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0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‘*’ </a:t>
            </a:r>
            <a:r>
              <a:rPr lang="ko-KR" altLang="en-US" dirty="0"/>
              <a:t>삼각형 출력</a:t>
            </a:r>
            <a:endParaRPr lang="en-US" altLang="ko-KR" dirty="0"/>
          </a:p>
          <a:p>
            <a:r>
              <a:rPr lang="ko-KR" altLang="en-US" dirty="0" smtClean="0"/>
              <a:t>주어진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따라 높이가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직각 삼각형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3CAB847-2C4E-4191-98FB-19656EBD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00" y="2300063"/>
            <a:ext cx="7200000" cy="138499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"*"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7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자연수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입력 받고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다음과 같이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첫 번째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‘*’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둘째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개를 출력하는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코드를 작성하세요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965BE90-D812-4B86-A61D-4BD848125B8E}"/>
              </a:ext>
            </a:extLst>
          </p:cNvPr>
          <p:cNvSpPr/>
          <p:nvPr/>
        </p:nvSpPr>
        <p:spPr>
          <a:xfrm>
            <a:off x="705300" y="2632930"/>
            <a:ext cx="7200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&gt;</a:t>
            </a:r>
            <a:r>
              <a:rPr lang="ko-KR" altLang="en-US" sz="1400" i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*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**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***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****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66418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자연수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입력 받고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다음과 같이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첫 번째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‘*’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둘째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개를 출력하는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코드를 작성하세요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DC4B0FB1-F545-4DDE-B038-768AA35D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00" y="2607987"/>
            <a:ext cx="720000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 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"*"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자연수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입력 받고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다음과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같은 모양을 출력하시오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첫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줄에는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‘*’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줄에는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(2*n-1)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개를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출력하는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코드를 작성하세요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965BE90-D812-4B86-A61D-4BD848125B8E}"/>
              </a:ext>
            </a:extLst>
          </p:cNvPr>
          <p:cNvSpPr/>
          <p:nvPr/>
        </p:nvSpPr>
        <p:spPr>
          <a:xfrm>
            <a:off x="705300" y="2632930"/>
            <a:ext cx="7200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&gt;</a:t>
            </a:r>
            <a:r>
              <a:rPr lang="ko-KR" altLang="en-US" sz="1400" i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*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***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****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******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********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09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조화급수와 로그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조화급수는 다음과 같이 정의된다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smtClean="0"/>
                  <a:t>1/1+ ½+1/3+1/4+...</a:t>
                </a:r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번째 항까지의 조화급수는 </a:t>
                </a:r>
                <a:r>
                  <a:rPr lang="en-US" altLang="ko-KR" dirty="0" smtClean="0"/>
                  <a:t>(</a:t>
                </a:r>
                <a:r>
                  <a:rPr lang="en-US" altLang="ko-KR" dirty="0"/>
                  <a:t>1/1+ ½+1/3+1/4</a:t>
                </a:r>
                <a:r>
                  <a:rPr lang="en-US" altLang="ko-KR" dirty="0" smtClean="0"/>
                  <a:t>+...1/n)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아래 그림</a:t>
                </a:r>
                <a:r>
                  <a:rPr lang="en-US" altLang="ko-KR" dirty="0" smtClean="0"/>
                  <a:t>(n=5)</a:t>
                </a:r>
                <a:r>
                  <a:rPr lang="ko-KR" altLang="en-US" dirty="0" smtClean="0"/>
                  <a:t>과 같이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번째 항까지의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조화급수는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거</m:t>
                    </m:r>
                  </m:oMath>
                </a14:m>
                <a:r>
                  <a:rPr lang="ko-KR" altLang="en-US" dirty="0" smtClean="0"/>
                  <a:t>의 같아지므로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ln</a:t>
                </a:r>
                <a:r>
                  <a:rPr lang="en-US" altLang="ko-KR" dirty="0" smtClean="0"/>
                  <a:t>(n+1)</a:t>
                </a:r>
                <a:r>
                  <a:rPr lang="ko-KR" altLang="en-US" dirty="0" smtClean="0"/>
                  <a:t>로 계산될 수 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k=[1..100] </a:t>
                </a:r>
                <a:r>
                  <a:rPr lang="ko-KR" altLang="en-US" dirty="0" smtClean="0"/>
                  <a:t>범위에서 실제 조화급수의 값과 </a:t>
                </a:r>
                <a:r>
                  <a:rPr lang="en-US" altLang="ko-KR" dirty="0" err="1" smtClean="0"/>
                  <a:t>ln</a:t>
                </a:r>
                <a:r>
                  <a:rPr lang="en-US" altLang="ko-KR" dirty="0" smtClean="0"/>
                  <a:t>(n+1)</a:t>
                </a:r>
                <a:r>
                  <a:rPr lang="ko-KR" altLang="en-US" dirty="0" smtClean="0"/>
                  <a:t>로 측정한 값을 출력하고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오차율</a:t>
                </a:r>
                <a:r>
                  <a:rPr lang="en-US" altLang="ko-KR" dirty="0" smtClean="0"/>
                  <a:t>((</a:t>
                </a:r>
                <a:r>
                  <a:rPr lang="ko-KR" altLang="en-US" dirty="0" smtClean="0"/>
                  <a:t>측정값</a:t>
                </a:r>
                <a:r>
                  <a:rPr lang="en-US" altLang="ko-KR" dirty="0" smtClean="0"/>
                  <a:t>-</a:t>
                </a:r>
                <a:r>
                  <a:rPr lang="ko-KR" altLang="en-US" dirty="0" err="1" smtClean="0"/>
                  <a:t>실제값</a:t>
                </a:r>
                <a:r>
                  <a:rPr lang="en-US" altLang="ko-KR" dirty="0" smtClean="0"/>
                  <a:t>)/</a:t>
                </a:r>
                <a:r>
                  <a:rPr lang="ko-KR" altLang="en-US" dirty="0" err="1" smtClean="0"/>
                  <a:t>실제값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도 출력하시오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err="1" smtClean="0"/>
                  <a:t>ln</a:t>
                </a:r>
                <a:r>
                  <a:rPr lang="en-US" altLang="ko-KR" dirty="0" smtClean="0"/>
                  <a:t>(n+1)</a:t>
                </a:r>
                <a:r>
                  <a:rPr lang="ko-KR" altLang="en-US" dirty="0" smtClean="0"/>
                  <a:t>을 계산하려면 </a:t>
                </a:r>
                <a:r>
                  <a:rPr lang="en-US" altLang="ko-KR" dirty="0" smtClean="0"/>
                  <a:t>import math</a:t>
                </a:r>
                <a:r>
                  <a:rPr lang="ko-KR" altLang="en-US" dirty="0" smtClean="0"/>
                  <a:t>가 필요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23" y="4309207"/>
            <a:ext cx="3102961" cy="2412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995" y="4640884"/>
            <a:ext cx="4276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a nested loop</a:t>
            </a:r>
          </a:p>
          <a:p>
            <a:r>
              <a:rPr lang="en-US" altLang="ko-KR" dirty="0"/>
              <a:t>Variable loops</a:t>
            </a:r>
          </a:p>
          <a:p>
            <a:r>
              <a:rPr lang="en-US" altLang="ko-KR" dirty="0"/>
              <a:t>Variable nested loops</a:t>
            </a:r>
          </a:p>
          <a:p>
            <a:r>
              <a:rPr lang="en-US" altLang="ko-KR" dirty="0"/>
              <a:t>Examples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a nested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곱셈표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단 출력</a:t>
            </a:r>
            <a:r>
              <a:rPr lang="en-US" altLang="ko-KR" dirty="0" smtClean="0"/>
              <a:t>: for loop </a:t>
            </a:r>
            <a:r>
              <a:rPr lang="ko-KR" altLang="en-US" dirty="0" smtClean="0"/>
              <a:t>하나면 해결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6" y="2426667"/>
            <a:ext cx="5705475" cy="2114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29" y="1997019"/>
            <a:ext cx="2505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nested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곱셈표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단까지 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 개의 </a:t>
            </a:r>
            <a:r>
              <a:rPr lang="en-US" altLang="ko-KR" dirty="0" smtClean="0"/>
              <a:t>for loop</a:t>
            </a:r>
            <a:r>
              <a:rPr lang="ko-KR" altLang="en-US" dirty="0" smtClean="0"/>
              <a:t>으로 해결 </a:t>
            </a:r>
            <a:r>
              <a:rPr lang="en-US" altLang="ko-KR" dirty="0" smtClean="0">
                <a:sym typeface="Wingdings" panose="05000000000000000000" pitchFamily="2" charset="2"/>
              </a:rPr>
              <a:t> bad idea! Why?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4" y="2188906"/>
            <a:ext cx="5705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nested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곱셈표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단까지 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 for loop</a:t>
            </a:r>
            <a:r>
              <a:rPr lang="ko-KR" altLang="en-US" dirty="0" smtClean="0"/>
              <a:t>으로 해결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8" y="2303208"/>
            <a:ext cx="5705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nested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곱셈표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단까지 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 for loop</a:t>
            </a:r>
            <a:r>
              <a:rPr lang="ko-KR" altLang="en-US" dirty="0" smtClean="0"/>
              <a:t>으로 해결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C322CB72-A608-4A17-97A7-400CFA1A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00" y="2403874"/>
            <a:ext cx="5254965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"{}단"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.format(i))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x {} =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.format(i, j, i*j))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3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nested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Nested for loop</a:t>
            </a:r>
          </a:p>
          <a:p>
            <a:pPr lvl="1"/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6023" y="2353423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iterating_var</a:t>
            </a:r>
            <a:r>
              <a:rPr lang="en-US" altLang="ko-KR" dirty="0"/>
              <a:t> in sequence: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for </a:t>
            </a:r>
            <a:r>
              <a:rPr lang="en-US" altLang="ko-KR" dirty="0" err="1"/>
              <a:t>iterating_var</a:t>
            </a:r>
            <a:r>
              <a:rPr lang="en-US" altLang="ko-KR" dirty="0"/>
              <a:t> in sequence: </a:t>
            </a:r>
            <a:r>
              <a:rPr lang="en-US" altLang="ko-KR" dirty="0" smtClean="0"/>
              <a:t>		statements(s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statements(s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6023" y="5855491"/>
            <a:ext cx="646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http://www.tutorialspoint.com/python/python_nested_loops.htm</a:t>
            </a:r>
          </a:p>
        </p:txBody>
      </p:sp>
    </p:spTree>
    <p:extLst>
      <p:ext uri="{BB962C8B-B14F-4D97-AF65-F5344CB8AC3E}">
        <p14:creationId xmlns:p14="http://schemas.microsoft.com/office/powerpoint/2010/main" val="12526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nested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Nested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79" y="1854200"/>
            <a:ext cx="3133725" cy="403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" y="1854200"/>
            <a:ext cx="4086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반복횟수가 가변적인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입력된 횟수만큼 별표 출력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14" y="2534417"/>
            <a:ext cx="3248025" cy="2466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358204"/>
            <a:ext cx="4969464" cy="18906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" y="4392915"/>
            <a:ext cx="4925931" cy="18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18040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14826</TotalTime>
  <Words>419</Words>
  <Application>Microsoft Office PowerPoint</Application>
  <PresentationFormat>화면 슬라이드 쇼(4:3)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D2Coding</vt:lpstr>
      <vt:lpstr>맑은 고딕</vt:lpstr>
      <vt:lpstr>Arial</vt:lpstr>
      <vt:lpstr>Calibri</vt:lpstr>
      <vt:lpstr>Cambria Math</vt:lpstr>
      <vt:lpstr>Segoe UI</vt:lpstr>
      <vt:lpstr>Wingdings</vt:lpstr>
      <vt:lpstr>kmucs_2014_theme_by_JunhoKim</vt:lpstr>
      <vt:lpstr>Loop 2</vt:lpstr>
      <vt:lpstr>수업목표</vt:lpstr>
      <vt:lpstr>What is a nested loop</vt:lpstr>
      <vt:lpstr>What is a nested loop</vt:lpstr>
      <vt:lpstr>What is a nested loop</vt:lpstr>
      <vt:lpstr>What is a nested loop</vt:lpstr>
      <vt:lpstr>What is a nested loop</vt:lpstr>
      <vt:lpstr>What is a nested loop</vt:lpstr>
      <vt:lpstr>Variable loops</vt:lpstr>
      <vt:lpstr>Variable nested loops</vt:lpstr>
      <vt:lpstr>Nested loop</vt:lpstr>
      <vt:lpstr>Nested loop</vt:lpstr>
      <vt:lpstr>실습</vt:lpstr>
      <vt:lpstr>실습</vt:lpstr>
      <vt:lpstr>실습</vt:lpstr>
      <vt:lpstr>실습</vt:lpstr>
      <vt:lpstr>실습</vt:lpstr>
      <vt:lpstr>숙제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102</cp:revision>
  <dcterms:created xsi:type="dcterms:W3CDTF">2014-09-29T01:01:48Z</dcterms:created>
  <dcterms:modified xsi:type="dcterms:W3CDTF">2018-03-03T11:10:23Z</dcterms:modified>
</cp:coreProperties>
</file>