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3" r:id="rId4"/>
    <p:sldId id="357" r:id="rId5"/>
    <p:sldId id="349" r:id="rId6"/>
    <p:sldId id="351" r:id="rId7"/>
    <p:sldId id="353" r:id="rId8"/>
    <p:sldId id="355" r:id="rId9"/>
    <p:sldId id="359" r:id="rId10"/>
    <p:sldId id="360" r:id="rId11"/>
    <p:sldId id="361" r:id="rId12"/>
    <p:sldId id="358" r:id="rId13"/>
    <p:sldId id="350" r:id="rId14"/>
    <p:sldId id="356" r:id="rId15"/>
    <p:sldId id="362" r:id="rId16"/>
    <p:sldId id="363" r:id="rId17"/>
    <p:sldId id="364" r:id="rId18"/>
    <p:sldId id="352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Structured Types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키 존재 확인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 있으면 </a:t>
            </a:r>
            <a:r>
              <a:rPr lang="en-US" altLang="ko-KR" dirty="0">
                <a:latin typeface="+mn-ea"/>
              </a:rPr>
              <a:t>True,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>
                <a:latin typeface="+mn-ea"/>
              </a:rPr>
              <a:t>False</a:t>
            </a:r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&gt;.get(&lt;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&gt;)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있으면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해당하는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을 리턴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 smtClean="0">
                <a:latin typeface="+mn-ea"/>
              </a:rPr>
              <a:t>None </a:t>
            </a:r>
            <a:r>
              <a:rPr lang="ko-KR" altLang="en-US" dirty="0" smtClean="0">
                <a:latin typeface="+mn-ea"/>
              </a:rPr>
              <a:t>을 리턴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2080" y="3036010"/>
            <a:ext cx="8280400" cy="195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 = {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2015123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2015200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"KMU"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"JeongReung"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dic: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dic[key])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key, value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dic.items():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value)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2017100 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 :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(dic[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2017100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 error"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키 존재 확인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 있으면 </a:t>
            </a:r>
            <a:r>
              <a:rPr lang="en-US" altLang="ko-KR" dirty="0">
                <a:latin typeface="+mn-ea"/>
              </a:rPr>
              <a:t>True,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>
                <a:latin typeface="+mn-ea"/>
              </a:rPr>
              <a:t>False</a:t>
            </a:r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&gt;.get(&lt;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&gt;)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있으면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해당하는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 smtClean="0">
                <a:latin typeface="+mn-ea"/>
              </a:rPr>
              <a:t>을 리턴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 smtClean="0">
                <a:latin typeface="+mn-ea"/>
              </a:rPr>
              <a:t>None </a:t>
            </a:r>
            <a:r>
              <a:rPr lang="ko-KR" altLang="en-US" dirty="0" smtClean="0">
                <a:latin typeface="+mn-ea"/>
              </a:rPr>
              <a:t>을 리턴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3900" y="2907438"/>
            <a:ext cx="70993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 = {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2015123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2015200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"KMU"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"JeongReung"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dic[key])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key, value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dic.items():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value)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 = dic.get(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2017100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"ID:"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id)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3900" y="4828582"/>
            <a:ext cx="621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2015123 's value is  Alice</a:t>
            </a:r>
          </a:p>
          <a:p>
            <a:r>
              <a:rPr lang="ko-KR" altLang="en-US" sz="1400" dirty="0"/>
              <a:t>2015200 's value is  Bob</a:t>
            </a:r>
          </a:p>
          <a:p>
            <a:r>
              <a:rPr lang="ko-KR" altLang="en-US" sz="1400" dirty="0"/>
              <a:t>KMU 's value is  JeongReung</a:t>
            </a:r>
          </a:p>
          <a:p>
            <a:endParaRPr lang="ko-KR" altLang="en-US" sz="1400" dirty="0"/>
          </a:p>
          <a:p>
            <a:r>
              <a:rPr lang="ko-KR" altLang="en-US" sz="1400" dirty="0"/>
              <a:t>2015123 's value is  Alice</a:t>
            </a:r>
          </a:p>
          <a:p>
            <a:r>
              <a:rPr lang="ko-KR" altLang="en-US" sz="1400" dirty="0"/>
              <a:t>2015200 's value is  Bob</a:t>
            </a:r>
          </a:p>
          <a:p>
            <a:r>
              <a:rPr lang="ko-KR" altLang="en-US" sz="1400" dirty="0"/>
              <a:t>KMU 's value is  JeongReung</a:t>
            </a:r>
          </a:p>
          <a:p>
            <a:r>
              <a:rPr lang="ko-KR" altLang="en-US" sz="1400" dirty="0"/>
              <a:t>ID: None</a:t>
            </a:r>
          </a:p>
        </p:txBody>
      </p:sp>
    </p:spTree>
    <p:extLst>
      <p:ext uri="{BB962C8B-B14F-4D97-AF65-F5344CB8AC3E}">
        <p14:creationId xmlns:p14="http://schemas.microsoft.com/office/powerpoint/2010/main" val="108097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</a:rPr>
              <a:t>del 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&gt;[&lt;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&gt;]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찾은 다음 삭제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&gt;.pop(&lt;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&gt;) : &lt;</a:t>
            </a:r>
            <a:r>
              <a:rPr lang="ko-KR" altLang="en-US" dirty="0">
                <a:latin typeface="+mn-ea"/>
              </a:rPr>
              <a:t>키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&lt;</a:t>
            </a:r>
            <a:r>
              <a:rPr lang="ko-KR" altLang="en-US" dirty="0">
                <a:latin typeface="+mn-ea"/>
              </a:rPr>
              <a:t>사전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찾은 항목을 반환한 다음 삭제 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0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유일한 값들로 구성된 비순차적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수학에서의 집합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집합이름 </a:t>
            </a:r>
            <a:r>
              <a:rPr lang="en-US" altLang="ko-KR" dirty="0" smtClean="0"/>
              <a:t>= {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2,…}</a:t>
            </a:r>
          </a:p>
          <a:p>
            <a:pPr lvl="1"/>
            <a:r>
              <a:rPr lang="ko-KR" altLang="en-US" dirty="0" smtClean="0"/>
              <a:t>집합연산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합집합 연산</a:t>
            </a:r>
            <a:r>
              <a:rPr lang="en-US" altLang="ko-KR" dirty="0" smtClean="0"/>
              <a:t>: ‘|’</a:t>
            </a:r>
          </a:p>
          <a:p>
            <a:pPr lvl="2"/>
            <a:r>
              <a:rPr lang="ko-KR" altLang="en-US" dirty="0" smtClean="0"/>
              <a:t>교집합 연산</a:t>
            </a:r>
            <a:r>
              <a:rPr lang="en-US" altLang="ko-KR" dirty="0" smtClean="0"/>
              <a:t>: ‘&amp;’</a:t>
            </a:r>
          </a:p>
          <a:p>
            <a:pPr lvl="2"/>
            <a:r>
              <a:rPr lang="ko-KR" altLang="en-US" dirty="0" err="1" smtClean="0"/>
              <a:t>차집합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: ‘-’</a:t>
            </a:r>
          </a:p>
          <a:p>
            <a:pPr lvl="2"/>
            <a:r>
              <a:rPr lang="ko-KR" altLang="en-US" dirty="0" smtClean="0"/>
              <a:t>대칭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: ‘^’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28787"/>
            <a:ext cx="7143750" cy="2333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4200525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r>
              <a:rPr lang="ko-KR" altLang="en-US" sz="2000" dirty="0">
                <a:latin typeface="+mn-ea"/>
              </a:rPr>
              <a:t>원소 추가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집합</a:t>
            </a:r>
            <a:r>
              <a:rPr lang="en-US" altLang="ko-KR" sz="1600" dirty="0">
                <a:latin typeface="+mn-ea"/>
              </a:rPr>
              <a:t>&gt;.add(&lt;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&gt;) : </a:t>
            </a:r>
            <a:r>
              <a:rPr lang="ko-KR" altLang="en-US" sz="1600" dirty="0">
                <a:latin typeface="+mn-ea"/>
              </a:rPr>
              <a:t>집합에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넣는다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집합</a:t>
            </a:r>
            <a:r>
              <a:rPr lang="en-US" altLang="ko-KR" sz="1600" dirty="0">
                <a:latin typeface="+mn-ea"/>
              </a:rPr>
              <a:t>&gt;.update([&lt;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&gt;, 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&gt;, 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&gt;, … ]) : </a:t>
            </a:r>
            <a:r>
              <a:rPr lang="ko-KR" altLang="en-US" sz="1600" dirty="0">
                <a:latin typeface="+mn-ea"/>
              </a:rPr>
              <a:t>집합에 리스트에 있는 </a:t>
            </a:r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들을 넣는다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84700" y="2994336"/>
            <a:ext cx="7200000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{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7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추가전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원소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한개를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추가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할때는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사용 한다.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prime_numbers.add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"11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추가후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여러개의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원소를 추가 할 때는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update를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사용 한다.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prime_numbers.update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"[13, 17, 19]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추가후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4700" y="5354632"/>
            <a:ext cx="7200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추가전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{2, 3, 5, 7}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추가후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{2, 3, 5, 7, 11}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[13, 17, 19]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추가후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{2, 3, 5, 7, 11, 13, 17, 19}</a:t>
            </a:r>
          </a:p>
        </p:txBody>
      </p:sp>
    </p:spTree>
    <p:extLst>
      <p:ext uri="{BB962C8B-B14F-4D97-AF65-F5344CB8AC3E}">
        <p14:creationId xmlns:p14="http://schemas.microsoft.com/office/powerpoint/2010/main" val="288827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r>
              <a:rPr lang="ko-KR" altLang="en-US" sz="2000" dirty="0">
                <a:latin typeface="+mn-ea"/>
              </a:rPr>
              <a:t>원소 제거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집합</a:t>
            </a:r>
            <a:r>
              <a:rPr lang="en-US" altLang="ko-KR" sz="1600" dirty="0">
                <a:latin typeface="+mn-ea"/>
              </a:rPr>
              <a:t>&gt;.discard(&lt;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&gt;) : 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가 집합에 있으면 삭제한다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집합</a:t>
            </a:r>
            <a:r>
              <a:rPr lang="en-US" altLang="ko-KR" sz="1600" dirty="0">
                <a:latin typeface="+mn-ea"/>
              </a:rPr>
              <a:t>&gt;.remove(&lt;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&gt;) : &lt;</a:t>
            </a:r>
            <a:r>
              <a:rPr lang="ko-KR" altLang="en-US" sz="1600" dirty="0">
                <a:latin typeface="+mn-ea"/>
              </a:rPr>
              <a:t>원소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가 집합에 있으면 삭제하고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없으면 에러를 발생 시킨다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73600" y="3020509"/>
            <a:ext cx="7200000" cy="1600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{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19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"원소 삭제 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prime_numbers.discard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"9 삭제 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prime_numbers.remove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"15 삭제 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prime_numbers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3600" y="5012149"/>
            <a:ext cx="7200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/>
              <a:t>원소 삭제 전 : {2, 3, 5, 7, 9, 11, 13, 15, 17, 19}</a:t>
            </a:r>
          </a:p>
          <a:p>
            <a:r>
              <a:rPr lang="ko-KR" altLang="en-US" sz="1400" dirty="0"/>
              <a:t>9 삭제 후 : {2, 3, 5, 7, 11, 13, 15, 17, 19}</a:t>
            </a:r>
          </a:p>
          <a:p>
            <a:r>
              <a:rPr lang="ko-KR" altLang="en-US" sz="1400" dirty="0"/>
              <a:t>15 삭제 후 : {2, 3, 5, 7, 11, 13, 17, 19}</a:t>
            </a:r>
          </a:p>
        </p:txBody>
      </p:sp>
    </p:spTree>
    <p:extLst>
      <p:ext uri="{BB962C8B-B14F-4D97-AF65-F5344CB8AC3E}">
        <p14:creationId xmlns:p14="http://schemas.microsoft.com/office/powerpoint/2010/main" val="147350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실습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자카드</a:t>
                </a:r>
                <a:r>
                  <a:rPr lang="ko-KR" altLang="en-US" dirty="0" smtClean="0"/>
                  <a:t> 지수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Jaccard</a:t>
                </a:r>
                <a:r>
                  <a:rPr lang="en-US" altLang="ko-KR" dirty="0" smtClean="0"/>
                  <a:t> index)</a:t>
                </a:r>
              </a:p>
              <a:p>
                <a:pPr lvl="1"/>
                <a:r>
                  <a:rPr lang="ko-KR" altLang="en-US" dirty="0" smtClean="0"/>
                  <a:t>집합 </a:t>
                </a:r>
                <a:r>
                  <a:rPr lang="ko-KR" altLang="en-US" dirty="0"/>
                  <a:t>사이의 </a:t>
                </a:r>
                <a:r>
                  <a:rPr lang="ko-KR" altLang="en-US" dirty="0" err="1"/>
                  <a:t>유사도를</a:t>
                </a:r>
                <a:r>
                  <a:rPr lang="ko-KR" altLang="en-US" dirty="0"/>
                  <a:t> 측정하는 방법 중 하나이다</a:t>
                </a:r>
                <a:r>
                  <a:rPr lang="en-US" altLang="ko-KR" dirty="0"/>
                  <a:t>. </a:t>
                </a:r>
                <a:r>
                  <a:rPr lang="ko-KR" altLang="en-US" b="1" dirty="0" err="1"/>
                  <a:t>자카드</a:t>
                </a:r>
                <a:r>
                  <a:rPr lang="ko-KR" altLang="en-US" b="1" dirty="0"/>
                  <a:t> 계수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Jaccard</a:t>
                </a:r>
                <a:r>
                  <a:rPr lang="en-US" altLang="ko-KR" dirty="0"/>
                  <a:t> coefficient) </a:t>
                </a:r>
                <a:r>
                  <a:rPr lang="ko-KR" altLang="en-US" dirty="0"/>
                  <a:t>또는 </a:t>
                </a:r>
                <a:r>
                  <a:rPr lang="ko-KR" altLang="en-US" b="1" dirty="0" err="1"/>
                  <a:t>자카드</a:t>
                </a:r>
                <a:r>
                  <a:rPr lang="ko-KR" altLang="en-US" b="1" dirty="0"/>
                  <a:t> 유사도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Jaccard</a:t>
                </a:r>
                <a:r>
                  <a:rPr lang="en-US" altLang="ko-KR" dirty="0"/>
                  <a:t> similarity)</a:t>
                </a:r>
                <a:r>
                  <a:rPr lang="ko-KR" altLang="en-US" dirty="0"/>
                  <a:t>라고도 한다</a:t>
                </a:r>
                <a:r>
                  <a:rPr lang="en-US" altLang="ko-KR" dirty="0"/>
                  <a:t>. </a:t>
                </a:r>
                <a:r>
                  <a:rPr lang="ko-KR" altLang="en-US" dirty="0" err="1"/>
                  <a:t>자카드</a:t>
                </a:r>
                <a:r>
                  <a:rPr lang="ko-KR" altLang="en-US" dirty="0"/>
                  <a:t> 지수는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사이의 값을 가지며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집합이 동일하면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값을 가지고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공통의 원소가 하나도 없으면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의 값을 가진다</a:t>
                </a:r>
                <a:r>
                  <a:rPr lang="en-US" altLang="ko-KR" dirty="0"/>
                  <a:t>. </a:t>
                </a:r>
                <a:r>
                  <a:rPr lang="ko-KR" altLang="en-US" dirty="0" err="1"/>
                  <a:t>자카드</a:t>
                </a:r>
                <a:r>
                  <a:rPr lang="ko-KR" altLang="en-US" dirty="0"/>
                  <a:t> 지수는 아래의 식으로 정의된다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ko-KR" dirty="0" smtClean="0">
                  <a:latin typeface="+mn-ea"/>
                </a:endParaRPr>
              </a:p>
              <a:p>
                <a:pPr lvl="1"/>
                <a:r>
                  <a:rPr lang="ko-KR" altLang="en-US" dirty="0" smtClean="0">
                    <a:latin typeface="+mn-ea"/>
                  </a:rPr>
                  <a:t>아래</a:t>
                </a:r>
                <a:r>
                  <a:rPr lang="en-US" altLang="ko-KR" dirty="0" smtClean="0">
                    <a:latin typeface="+mn-ea"/>
                  </a:rPr>
                  <a:t> 4</a:t>
                </a:r>
                <a:r>
                  <a:rPr lang="ko-KR" altLang="en-US" dirty="0" smtClean="0">
                    <a:latin typeface="+mn-ea"/>
                  </a:rPr>
                  <a:t>개 집합으로 구성된 리스트에 대해서 모든 집합 쌍의 </a:t>
                </a:r>
                <a:r>
                  <a:rPr lang="ko-KR" altLang="en-US" dirty="0" err="1" smtClean="0">
                    <a:latin typeface="+mn-ea"/>
                  </a:rPr>
                  <a:t>자카드</a:t>
                </a:r>
                <a:r>
                  <a:rPr lang="ko-KR" altLang="en-US" dirty="0" smtClean="0">
                    <a:latin typeface="+mn-ea"/>
                  </a:rPr>
                  <a:t> 지수를 구하는 프로그램을 작성하시오</a:t>
                </a:r>
                <a:r>
                  <a:rPr lang="en-US" altLang="ko-KR" dirty="0" smtClean="0">
                    <a:latin typeface="+mn-ea"/>
                  </a:rPr>
                  <a:t>.</a:t>
                </a:r>
              </a:p>
              <a:p>
                <a:pPr lvl="2"/>
                <a:r>
                  <a:rPr lang="en-US" altLang="ko-KR" dirty="0" err="1" smtClean="0">
                    <a:latin typeface="+mn-ea"/>
                  </a:rPr>
                  <a:t>allSet</a:t>
                </a:r>
                <a:r>
                  <a:rPr lang="en-US" altLang="ko-KR" smtClean="0">
                    <a:latin typeface="+mn-ea"/>
                  </a:rPr>
                  <a:t>=[{1,2,3,4,5,6,7,8,9,10}, {1,3,5,7,12,15}, {3,12,15,18,20}, {12,13,14,15,16,17,18,19}]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640960" cy="4824536"/>
              </a:xfrm>
              <a:blipFill rotWithShape="0">
                <a:blip r:embed="rId2"/>
                <a:stretch>
                  <a:fillRect l="-917" t="-1263" r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47080" y="6033184"/>
            <a:ext cx="764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https://ko.wikipedia.org/wiki/%EC%9E%90%EC%B9%B4%EB%93%9C_%EC%A7%80%EC%88%98</a:t>
            </a:r>
          </a:p>
        </p:txBody>
      </p:sp>
      <p:sp>
        <p:nvSpPr>
          <p:cNvPr id="3" name="AutoShape 2" descr="{\displaystyle J(A,B)={{|A\cap B|} \over {|A\cup B|}}={{|A\cap B|} \over {|A|+|B|-|A\cap B|}}.}"/>
          <p:cNvSpPr>
            <a:spLocks noChangeAspect="1" noChangeArrowheads="1"/>
          </p:cNvSpPr>
          <p:nvPr/>
        </p:nvSpPr>
        <p:spPr bwMode="auto">
          <a:xfrm>
            <a:off x="155574" y="-1601793"/>
            <a:ext cx="1762125" cy="17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3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그리스 문자를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키</a:t>
            </a:r>
            <a:r>
              <a:rPr lang="en-US" altLang="ko-KR" dirty="0" smtClean="0"/>
              <a:t>=</a:t>
            </a:r>
            <a:r>
              <a:rPr lang="ko-KR" altLang="en-US" dirty="0" smtClean="0"/>
              <a:t>영문이름</a:t>
            </a:r>
            <a:r>
              <a:rPr lang="en-US" altLang="ko-KR" dirty="0" smtClean="0"/>
              <a:t>“, 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=</a:t>
            </a:r>
            <a:r>
              <a:rPr lang="ko-KR" altLang="en-US" dirty="0" smtClean="0"/>
              <a:t>한글이름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으로 사전을 구현하라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230438"/>
            <a:ext cx="6311900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Tuples</a:t>
            </a:r>
          </a:p>
          <a:p>
            <a:r>
              <a:rPr lang="en-US" altLang="ko-KR" dirty="0" smtClean="0"/>
              <a:t>Dictionaries</a:t>
            </a:r>
          </a:p>
          <a:p>
            <a:r>
              <a:rPr lang="en-US" altLang="ko-KR" dirty="0"/>
              <a:t>Sets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 불가능한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9" y="2159446"/>
            <a:ext cx="3829050" cy="1847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113212"/>
            <a:ext cx="6181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>
                <a:latin typeface="+mn-ea"/>
              </a:rPr>
              <a:t>튜플</a:t>
            </a:r>
            <a:r>
              <a:rPr lang="ko-KR" altLang="en-US" sz="2000" dirty="0">
                <a:latin typeface="+mn-ea"/>
              </a:rPr>
              <a:t> 대입 연산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 err="1">
                <a:latin typeface="+mn-ea"/>
              </a:rPr>
              <a:t>튜플에서</a:t>
            </a:r>
            <a:r>
              <a:rPr lang="ko-KR" altLang="en-US" sz="1600" dirty="0">
                <a:latin typeface="+mn-ea"/>
              </a:rPr>
              <a:t> 여러 개의 변수로 한번에 값을 대입하는 기능</a:t>
            </a:r>
            <a:endParaRPr lang="en-US" altLang="ko-KR" sz="1600" dirty="0">
              <a:latin typeface="+mn-ea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648EFDE8-A05E-483E-9FD9-1C0A38E0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2" y="2233109"/>
            <a:ext cx="3841116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 = 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20153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"김영재"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id, name, age = student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(id)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(name)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(age)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구성된 집합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비순차</a:t>
            </a:r>
            <a:r>
              <a:rPr lang="ko-KR" altLang="en-US" dirty="0" smtClean="0"/>
              <a:t> 데이터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사전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유일한 키로 검색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비순차형이며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Index</a:t>
            </a:r>
            <a:r>
              <a:rPr lang="ko-KR" altLang="en-US" dirty="0" smtClean="0">
                <a:sym typeface="Wingdings" panose="05000000000000000000" pitchFamily="2" charset="2"/>
              </a:rPr>
              <a:t> 접근 불가 </a:t>
            </a:r>
            <a:r>
              <a:rPr lang="en-US" altLang="ko-KR" dirty="0" smtClean="0">
                <a:sym typeface="Wingdings" panose="05000000000000000000" pitchFamily="2" charset="2"/>
              </a:rPr>
              <a:t>(friends[2])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프로그래밍 언어별로 사전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맵</a:t>
            </a:r>
            <a:r>
              <a:rPr lang="en-US" altLang="ko-KR" dirty="0" smtClean="0">
                <a:sym typeface="Wingdings" panose="05000000000000000000" pitchFamily="2" charset="2"/>
              </a:rPr>
              <a:t>(map), </a:t>
            </a:r>
            <a:r>
              <a:rPr lang="ko-KR" altLang="en-US" dirty="0" smtClean="0">
                <a:sym typeface="Wingdings" panose="05000000000000000000" pitchFamily="2" charset="2"/>
              </a:rPr>
              <a:t>테이블</a:t>
            </a:r>
            <a:r>
              <a:rPr lang="en-US" altLang="ko-KR" dirty="0" smtClean="0">
                <a:sym typeface="Wingdings" panose="05000000000000000000" pitchFamily="2" charset="2"/>
              </a:rPr>
              <a:t>(table) </a:t>
            </a:r>
            <a:r>
              <a:rPr lang="ko-KR" altLang="en-US" dirty="0" smtClean="0">
                <a:sym typeface="Wingdings" panose="05000000000000000000" pitchFamily="2" charset="2"/>
              </a:rPr>
              <a:t>등 다양한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 존재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76" y="3235325"/>
            <a:ext cx="3700660" cy="30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사전 입력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사전이름</a:t>
            </a:r>
            <a:r>
              <a:rPr lang="en-US" altLang="ko-KR" dirty="0" smtClean="0"/>
              <a:t>={</a:t>
            </a:r>
            <a:r>
              <a:rPr lang="ko-KR" altLang="en-US" dirty="0" smtClean="0"/>
              <a:t>키</a:t>
            </a:r>
            <a:r>
              <a:rPr lang="en-US" altLang="ko-KR" dirty="0" smtClean="0"/>
              <a:t>1: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2: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2}</a:t>
            </a:r>
          </a:p>
          <a:p>
            <a:pPr lvl="1"/>
            <a:r>
              <a:rPr lang="ko-KR" altLang="en-US" dirty="0" smtClean="0"/>
              <a:t>사전이름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키</a:t>
            </a:r>
            <a:r>
              <a:rPr lang="en-US" altLang="ko-KR" dirty="0" smtClean="0"/>
              <a:t>]=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사전이름</a:t>
            </a:r>
            <a:r>
              <a:rPr lang="en-US" altLang="ko-KR" dirty="0" smtClean="0"/>
              <a:t>.update(</a:t>
            </a:r>
            <a:r>
              <a:rPr lang="en-US" altLang="ko-KR" dirty="0"/>
              <a:t>{</a:t>
            </a:r>
            <a:r>
              <a:rPr lang="ko-KR" altLang="en-US" dirty="0" smtClean="0"/>
              <a:t>키</a:t>
            </a:r>
            <a:r>
              <a:rPr lang="en-US" altLang="ko-KR" dirty="0" smtClean="0"/>
              <a:t>3: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4: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4})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사전 입력 및 조회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784586"/>
            <a:ext cx="7143750" cy="2333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4244975"/>
            <a:ext cx="757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사전 전체 검색 방법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817687"/>
            <a:ext cx="7143750" cy="2333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4276725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사전 전체 검색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없는 키 접근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에러 발생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9988" y="2111368"/>
            <a:ext cx="57785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 = 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2015123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2015200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"KMU"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"JeongReung"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dic[key])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key, value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dic.items():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(key,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"'s value is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value)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(dic[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2017100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9988" y="3862264"/>
            <a:ext cx="81924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2015123 's value is  Alice</a:t>
            </a:r>
          </a:p>
          <a:p>
            <a:r>
              <a:rPr lang="ko-KR" altLang="en-US" dirty="0"/>
              <a:t>2015200 's value is  Bob</a:t>
            </a:r>
          </a:p>
          <a:p>
            <a:r>
              <a:rPr lang="ko-KR" altLang="en-US" dirty="0"/>
              <a:t>KMU 's value is  JeongReung</a:t>
            </a:r>
          </a:p>
          <a:p>
            <a:r>
              <a:rPr lang="ko-KR" altLang="en-US" dirty="0"/>
              <a:t>Traceback (most recent call last):</a:t>
            </a:r>
          </a:p>
          <a:p>
            <a:r>
              <a:rPr lang="ko-KR" altLang="en-US" dirty="0"/>
              <a:t>  File "C:/Users/mkyoon/PycharmProjects/hello_world/hello.py", line 8, in &lt;module&gt;</a:t>
            </a:r>
          </a:p>
          <a:p>
            <a:r>
              <a:rPr lang="ko-KR" altLang="en-US" dirty="0"/>
              <a:t>    print(dic[2017100])</a:t>
            </a:r>
          </a:p>
          <a:p>
            <a:r>
              <a:rPr lang="ko-KR" altLang="en-US" dirty="0"/>
              <a:t>KeyError: 2017100</a:t>
            </a:r>
          </a:p>
          <a:p>
            <a:endParaRPr lang="ko-KR" altLang="en-US" dirty="0"/>
          </a:p>
          <a:p>
            <a:r>
              <a:rPr lang="ko-KR" altLang="en-US" dirty="0"/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1298909413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13891</TotalTime>
  <Words>804</Words>
  <Application>Microsoft Office PowerPoint</Application>
  <PresentationFormat>화면 슬라이드 쇼(4:3)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D2Coding</vt:lpstr>
      <vt:lpstr>굴림체</vt:lpstr>
      <vt:lpstr>맑은 고딕</vt:lpstr>
      <vt:lpstr>Arial</vt:lpstr>
      <vt:lpstr>Calibri</vt:lpstr>
      <vt:lpstr>Cambria Math</vt:lpstr>
      <vt:lpstr>Segoe UI</vt:lpstr>
      <vt:lpstr>Wingdings</vt:lpstr>
      <vt:lpstr>kmucs_2014_theme_by_JunhoKim</vt:lpstr>
      <vt:lpstr>Structured Types 2</vt:lpstr>
      <vt:lpstr>수업목표</vt:lpstr>
      <vt:lpstr>Tuples</vt:lpstr>
      <vt:lpstr>Tuples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Sets</vt:lpstr>
      <vt:lpstr>Sets</vt:lpstr>
      <vt:lpstr>Sets</vt:lpstr>
      <vt:lpstr>Sets</vt:lpstr>
      <vt:lpstr>Sets</vt:lpstr>
      <vt:lpstr>Dictionaries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132</cp:revision>
  <dcterms:created xsi:type="dcterms:W3CDTF">2014-09-29T01:01:48Z</dcterms:created>
  <dcterms:modified xsi:type="dcterms:W3CDTF">2018-03-03T13:52:27Z</dcterms:modified>
</cp:coreProperties>
</file>