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10287000" cy="1828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gSqt6oPDYVpPfCtX/g7zDsdnMF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customschemas.google.com/relationships/presentationmetadata" Target="metadata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2" Type="http://schemas.openxmlformats.org/officeDocument/2006/relationships/image" Target="../media/image5.png"/><Relationship Id="rId9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2.png"/><Relationship Id="rId7" Type="http://schemas.openxmlformats.org/officeDocument/2006/relationships/image" Target="../media/image14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11" Type="http://schemas.openxmlformats.org/officeDocument/2006/relationships/image" Target="../media/image24.png"/><Relationship Id="rId10" Type="http://schemas.openxmlformats.org/officeDocument/2006/relationships/image" Target="../media/image17.png"/><Relationship Id="rId12" Type="http://schemas.openxmlformats.org/officeDocument/2006/relationships/image" Target="../media/image27.png"/><Relationship Id="rId9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5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hyperlink" Target="http://localhost:5173/jobdeposit" TargetMode="External"/><Relationship Id="rId22" Type="http://schemas.openxmlformats.org/officeDocument/2006/relationships/image" Target="../media/image38.png"/><Relationship Id="rId21" Type="http://schemas.openxmlformats.org/officeDocument/2006/relationships/image" Target="../media/image39.png"/><Relationship Id="rId24" Type="http://schemas.openxmlformats.org/officeDocument/2006/relationships/image" Target="../media/image37.png"/><Relationship Id="rId23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9" Type="http://schemas.openxmlformats.org/officeDocument/2006/relationships/image" Target="../media/image29.png"/><Relationship Id="rId26" Type="http://schemas.openxmlformats.org/officeDocument/2006/relationships/image" Target="../media/image27.png"/><Relationship Id="rId25" Type="http://schemas.openxmlformats.org/officeDocument/2006/relationships/image" Target="../media/image53.png"/><Relationship Id="rId5" Type="http://schemas.openxmlformats.org/officeDocument/2006/relationships/hyperlink" Target="http://localhost:5173/finance" TargetMode="External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1" Type="http://schemas.openxmlformats.org/officeDocument/2006/relationships/image" Target="../media/image30.png"/><Relationship Id="rId10" Type="http://schemas.openxmlformats.org/officeDocument/2006/relationships/image" Target="../media/image36.png"/><Relationship Id="rId13" Type="http://schemas.openxmlformats.org/officeDocument/2006/relationships/image" Target="../media/image35.png"/><Relationship Id="rId12" Type="http://schemas.openxmlformats.org/officeDocument/2006/relationships/image" Target="../media/image32.png"/><Relationship Id="rId15" Type="http://schemas.openxmlformats.org/officeDocument/2006/relationships/image" Target="../media/image31.png"/><Relationship Id="rId14" Type="http://schemas.openxmlformats.org/officeDocument/2006/relationships/image" Target="../media/image33.png"/><Relationship Id="rId17" Type="http://schemas.openxmlformats.org/officeDocument/2006/relationships/image" Target="../media/image34.png"/><Relationship Id="rId16" Type="http://schemas.openxmlformats.org/officeDocument/2006/relationships/hyperlink" Target="http://localhost:5173/exim" TargetMode="External"/><Relationship Id="rId19" Type="http://schemas.openxmlformats.org/officeDocument/2006/relationships/image" Target="../media/image45.png"/><Relationship Id="rId18" Type="http://schemas.openxmlformats.org/officeDocument/2006/relationships/hyperlink" Target="http://localhost:5173/ma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1.png"/><Relationship Id="rId4" Type="http://schemas.openxmlformats.org/officeDocument/2006/relationships/image" Target="../media/image49.png"/><Relationship Id="rId9" Type="http://schemas.openxmlformats.org/officeDocument/2006/relationships/image" Target="../media/image46.png"/><Relationship Id="rId5" Type="http://schemas.openxmlformats.org/officeDocument/2006/relationships/image" Target="../media/image44.png"/><Relationship Id="rId6" Type="http://schemas.openxmlformats.org/officeDocument/2006/relationships/image" Target="../media/image48.png"/><Relationship Id="rId7" Type="http://schemas.openxmlformats.org/officeDocument/2006/relationships/image" Target="../media/image40.png"/><Relationship Id="rId8" Type="http://schemas.openxmlformats.org/officeDocument/2006/relationships/image" Target="../media/image52.png"/><Relationship Id="rId11" Type="http://schemas.openxmlformats.org/officeDocument/2006/relationships/image" Target="../media/image55.png"/><Relationship Id="rId10" Type="http://schemas.openxmlformats.org/officeDocument/2006/relationships/image" Target="../media/image47.png"/><Relationship Id="rId13" Type="http://schemas.openxmlformats.org/officeDocument/2006/relationships/image" Target="../media/image51.png"/><Relationship Id="rId12" Type="http://schemas.openxmlformats.org/officeDocument/2006/relationships/image" Target="../media/image50.png"/><Relationship Id="rId1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76.png"/><Relationship Id="rId21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57.png"/><Relationship Id="rId5" Type="http://schemas.openxmlformats.org/officeDocument/2006/relationships/image" Target="../media/image4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11" Type="http://schemas.openxmlformats.org/officeDocument/2006/relationships/image" Target="../media/image66.png"/><Relationship Id="rId10" Type="http://schemas.openxmlformats.org/officeDocument/2006/relationships/image" Target="../media/image63.png"/><Relationship Id="rId13" Type="http://schemas.openxmlformats.org/officeDocument/2006/relationships/image" Target="../media/image62.png"/><Relationship Id="rId12" Type="http://schemas.openxmlformats.org/officeDocument/2006/relationships/image" Target="../media/image67.png"/><Relationship Id="rId15" Type="http://schemas.openxmlformats.org/officeDocument/2006/relationships/image" Target="../media/image70.png"/><Relationship Id="rId14" Type="http://schemas.openxmlformats.org/officeDocument/2006/relationships/hyperlink" Target="http://localhost:5173/myprofile" TargetMode="External"/><Relationship Id="rId17" Type="http://schemas.openxmlformats.org/officeDocument/2006/relationships/image" Target="../media/image68.png"/><Relationship Id="rId16" Type="http://schemas.openxmlformats.org/officeDocument/2006/relationships/hyperlink" Target="http://localhost:5173/article" TargetMode="External"/><Relationship Id="rId19" Type="http://schemas.openxmlformats.org/officeDocument/2006/relationships/image" Target="../media/image77.png"/><Relationship Id="rId18" Type="http://schemas.openxmlformats.org/officeDocument/2006/relationships/image" Target="../media/image69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97.png"/><Relationship Id="rId22" Type="http://schemas.openxmlformats.org/officeDocument/2006/relationships/image" Target="../media/image96.png"/><Relationship Id="rId21" Type="http://schemas.openxmlformats.org/officeDocument/2006/relationships/image" Target="../media/image95.png"/><Relationship Id="rId24" Type="http://schemas.openxmlformats.org/officeDocument/2006/relationships/image" Target="../media/image102.png"/><Relationship Id="rId23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1.png"/><Relationship Id="rId4" Type="http://schemas.openxmlformats.org/officeDocument/2006/relationships/image" Target="../media/image5.png"/><Relationship Id="rId9" Type="http://schemas.openxmlformats.org/officeDocument/2006/relationships/image" Target="../media/image86.png"/><Relationship Id="rId26" Type="http://schemas.openxmlformats.org/officeDocument/2006/relationships/image" Target="../media/image103.png"/><Relationship Id="rId25" Type="http://schemas.openxmlformats.org/officeDocument/2006/relationships/image" Target="../media/image105.png"/><Relationship Id="rId28" Type="http://schemas.openxmlformats.org/officeDocument/2006/relationships/image" Target="../media/image101.png"/><Relationship Id="rId27" Type="http://schemas.openxmlformats.org/officeDocument/2006/relationships/image" Target="../media/image106.png"/><Relationship Id="rId5" Type="http://schemas.openxmlformats.org/officeDocument/2006/relationships/image" Target="../media/image52.png"/><Relationship Id="rId6" Type="http://schemas.openxmlformats.org/officeDocument/2006/relationships/image" Target="../media/image46.png"/><Relationship Id="rId7" Type="http://schemas.openxmlformats.org/officeDocument/2006/relationships/image" Target="../media/image73.png"/><Relationship Id="rId8" Type="http://schemas.openxmlformats.org/officeDocument/2006/relationships/image" Target="../media/image81.png"/><Relationship Id="rId11" Type="http://schemas.openxmlformats.org/officeDocument/2006/relationships/image" Target="../media/image85.png"/><Relationship Id="rId10" Type="http://schemas.openxmlformats.org/officeDocument/2006/relationships/image" Target="../media/image92.png"/><Relationship Id="rId13" Type="http://schemas.openxmlformats.org/officeDocument/2006/relationships/image" Target="../media/image84.png"/><Relationship Id="rId12" Type="http://schemas.openxmlformats.org/officeDocument/2006/relationships/image" Target="../media/image83.png"/><Relationship Id="rId15" Type="http://schemas.openxmlformats.org/officeDocument/2006/relationships/image" Target="../media/image107.png"/><Relationship Id="rId14" Type="http://schemas.openxmlformats.org/officeDocument/2006/relationships/image" Target="../media/image90.png"/><Relationship Id="rId17" Type="http://schemas.openxmlformats.org/officeDocument/2006/relationships/image" Target="../media/image99.png"/><Relationship Id="rId16" Type="http://schemas.openxmlformats.org/officeDocument/2006/relationships/image" Target="../media/image87.png"/><Relationship Id="rId19" Type="http://schemas.openxmlformats.org/officeDocument/2006/relationships/image" Target="../media/image93.png"/><Relationship Id="rId18" Type="http://schemas.openxmlformats.org/officeDocument/2006/relationships/image" Target="../media/image94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104.png"/><Relationship Id="rId9" Type="http://schemas.openxmlformats.org/officeDocument/2006/relationships/image" Target="../media/image108.png"/><Relationship Id="rId5" Type="http://schemas.openxmlformats.org/officeDocument/2006/relationships/image" Target="../media/image4.png"/><Relationship Id="rId6" Type="http://schemas.openxmlformats.org/officeDocument/2006/relationships/image" Target="../media/image111.png"/><Relationship Id="rId7" Type="http://schemas.openxmlformats.org/officeDocument/2006/relationships/image" Target="../media/image110.png"/><Relationship Id="rId8" Type="http://schemas.openxmlformats.org/officeDocument/2006/relationships/image" Target="../media/image114.png"/><Relationship Id="rId11" Type="http://schemas.openxmlformats.org/officeDocument/2006/relationships/image" Target="../media/image121.png"/><Relationship Id="rId10" Type="http://schemas.openxmlformats.org/officeDocument/2006/relationships/image" Target="../media/image115.png"/><Relationship Id="rId13" Type="http://schemas.openxmlformats.org/officeDocument/2006/relationships/image" Target="../media/image119.png"/><Relationship Id="rId12" Type="http://schemas.openxmlformats.org/officeDocument/2006/relationships/image" Target="../media/image118.png"/><Relationship Id="rId15" Type="http://schemas.openxmlformats.org/officeDocument/2006/relationships/image" Target="../media/image124.png"/><Relationship Id="rId14" Type="http://schemas.openxmlformats.org/officeDocument/2006/relationships/image" Target="../media/image123.png"/><Relationship Id="rId17" Type="http://schemas.openxmlformats.org/officeDocument/2006/relationships/image" Target="../media/image130.png"/><Relationship Id="rId16" Type="http://schemas.openxmlformats.org/officeDocument/2006/relationships/image" Target="../media/image129.png"/><Relationship Id="rId19" Type="http://schemas.openxmlformats.org/officeDocument/2006/relationships/image" Target="../media/image128.png"/><Relationship Id="rId18" Type="http://schemas.openxmlformats.org/officeDocument/2006/relationships/image" Target="../media/image127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146.png"/><Relationship Id="rId22" Type="http://schemas.openxmlformats.org/officeDocument/2006/relationships/image" Target="../media/image148.png"/><Relationship Id="rId21" Type="http://schemas.openxmlformats.org/officeDocument/2006/relationships/image" Target="../media/image142.png"/><Relationship Id="rId23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7.png"/><Relationship Id="rId4" Type="http://schemas.openxmlformats.org/officeDocument/2006/relationships/image" Target="../media/image122.png"/><Relationship Id="rId9" Type="http://schemas.openxmlformats.org/officeDocument/2006/relationships/image" Target="../media/image136.png"/><Relationship Id="rId5" Type="http://schemas.openxmlformats.org/officeDocument/2006/relationships/image" Target="../media/image126.png"/><Relationship Id="rId6" Type="http://schemas.openxmlformats.org/officeDocument/2006/relationships/image" Target="../media/image125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11" Type="http://schemas.openxmlformats.org/officeDocument/2006/relationships/image" Target="../media/image5.png"/><Relationship Id="rId10" Type="http://schemas.openxmlformats.org/officeDocument/2006/relationships/image" Target="../media/image140.png"/><Relationship Id="rId13" Type="http://schemas.openxmlformats.org/officeDocument/2006/relationships/image" Target="../media/image137.png"/><Relationship Id="rId12" Type="http://schemas.openxmlformats.org/officeDocument/2006/relationships/image" Target="../media/image139.png"/><Relationship Id="rId15" Type="http://schemas.openxmlformats.org/officeDocument/2006/relationships/image" Target="../media/image134.png"/><Relationship Id="rId14" Type="http://schemas.openxmlformats.org/officeDocument/2006/relationships/image" Target="../media/image135.png"/><Relationship Id="rId17" Type="http://schemas.openxmlformats.org/officeDocument/2006/relationships/image" Target="../media/image141.png"/><Relationship Id="rId16" Type="http://schemas.openxmlformats.org/officeDocument/2006/relationships/image" Target="../media/image144.png"/><Relationship Id="rId19" Type="http://schemas.openxmlformats.org/officeDocument/2006/relationships/image" Target="../media/image143.png"/><Relationship Id="rId18" Type="http://schemas.openxmlformats.org/officeDocument/2006/relationships/image" Target="../media/image14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0.png"/><Relationship Id="rId4" Type="http://schemas.openxmlformats.org/officeDocument/2006/relationships/image" Target="../media/image153.png"/><Relationship Id="rId9" Type="http://schemas.openxmlformats.org/officeDocument/2006/relationships/image" Target="../media/image2.png"/><Relationship Id="rId5" Type="http://schemas.openxmlformats.org/officeDocument/2006/relationships/image" Target="../media/image155.png"/><Relationship Id="rId6" Type="http://schemas.openxmlformats.org/officeDocument/2006/relationships/image" Target="../media/image8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445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048" y="9411274"/>
            <a:ext cx="15233545" cy="3411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16370576" y="9136506"/>
            <a:ext cx="1378888" cy="870664"/>
            <a:chOff x="16370576" y="9136506"/>
            <a:chExt cx="1378888" cy="870664"/>
          </a:xfrm>
        </p:grpSpPr>
        <p:pic>
          <p:nvPicPr>
            <p:cNvPr id="86" name="Google Shape;86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781477" y="9136506"/>
              <a:ext cx="967987" cy="8706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370576" y="9670928"/>
              <a:ext cx="928126" cy="246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406454" y="9372296"/>
              <a:ext cx="435799" cy="29906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9" name="Google Shape;89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024" y="17545"/>
            <a:ext cx="11168401" cy="10003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4916" y="610593"/>
            <a:ext cx="3570621" cy="48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523947" y="787265"/>
            <a:ext cx="8691116" cy="251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432326" y="2225011"/>
            <a:ext cx="7104783" cy="572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35973" y="8307906"/>
            <a:ext cx="9764498" cy="547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586934" y="534041"/>
            <a:ext cx="3710110" cy="52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3EB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49970" y="344705"/>
            <a:ext cx="11916968" cy="1514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4173" y="7970154"/>
            <a:ext cx="7469011" cy="83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0182" y="8546411"/>
            <a:ext cx="7349775" cy="826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7879" y="-17795"/>
            <a:ext cx="1694611" cy="20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64121" y="835300"/>
            <a:ext cx="10719184" cy="7833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6472" y="1958719"/>
            <a:ext cx="1606898" cy="34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76190" y="10075666"/>
            <a:ext cx="18400000" cy="341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5404" y="1878835"/>
            <a:ext cx="2159881" cy="56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04618" y="2443210"/>
            <a:ext cx="2056799" cy="947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586934" y="534041"/>
            <a:ext cx="3710110" cy="52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0221" y="5885135"/>
            <a:ext cx="12846446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0552" y="7798629"/>
            <a:ext cx="1157838" cy="60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31698" y="5733546"/>
            <a:ext cx="3475348" cy="287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58840" y="8552954"/>
            <a:ext cx="3083308" cy="779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20221" y="8283831"/>
            <a:ext cx="2912179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61981" y="7798629"/>
            <a:ext cx="964076" cy="60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70268" y="8552954"/>
            <a:ext cx="3023765" cy="779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31643" y="8283831"/>
            <a:ext cx="2912179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3381" y="7798629"/>
            <a:ext cx="964076" cy="60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181668" y="8552954"/>
            <a:ext cx="2128250" cy="779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243065" y="8283831"/>
            <a:ext cx="2912179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4484810" y="7798629"/>
            <a:ext cx="964076" cy="60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483573" y="8537773"/>
            <a:ext cx="3146222" cy="78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554488" y="8283831"/>
            <a:ext cx="2912179" cy="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81765" y="-198762"/>
            <a:ext cx="13677102" cy="584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543126" y="5762117"/>
            <a:ext cx="3506780" cy="2818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>
            <a:hlinkClick r:id="rId18"/>
          </p:cNvPr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0833574" y="5733545"/>
            <a:ext cx="3655542" cy="286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>
            <a:hlinkClick r:id="rId20"/>
          </p:cNvPr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4165955" y="5733545"/>
            <a:ext cx="3529827" cy="289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78422" y="8066387"/>
            <a:ext cx="1800374" cy="204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620221" y="5713108"/>
            <a:ext cx="1999945" cy="34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-76190" y="10075666"/>
            <a:ext cx="18400000" cy="210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4797629" y="5633222"/>
            <a:ext cx="1731929" cy="56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4586934" y="534041"/>
            <a:ext cx="3710110" cy="52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445C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1352" y="-289950"/>
            <a:ext cx="7340462" cy="1088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4173" y="7972821"/>
            <a:ext cx="3505631" cy="83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0182" y="8692439"/>
            <a:ext cx="8103327" cy="53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8422" y="-13153"/>
            <a:ext cx="1819421" cy="204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82013" y="604403"/>
            <a:ext cx="10965013" cy="8122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6472" y="1958719"/>
            <a:ext cx="1606898" cy="34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76190" y="10075666"/>
            <a:ext cx="18400000" cy="341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2699" y="1878839"/>
            <a:ext cx="2146500" cy="552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-941587" y="438046"/>
            <a:ext cx="11572227" cy="15094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18856" y="2491584"/>
            <a:ext cx="2655847" cy="1334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79807" y="3511392"/>
            <a:ext cx="3396176" cy="868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586934" y="534041"/>
            <a:ext cx="3710110" cy="52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86934" y="534041"/>
            <a:ext cx="3710110" cy="520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472" y="1958719"/>
            <a:ext cx="1606898" cy="34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6190" y="10075666"/>
            <a:ext cx="18400000" cy="341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1394" y="1878839"/>
            <a:ext cx="1747262" cy="56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9332" y="2654505"/>
            <a:ext cx="3047161" cy="96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61605" y="1091405"/>
            <a:ext cx="15027844" cy="5650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149737" y="7776522"/>
            <a:ext cx="3524946" cy="2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049430" y="8576116"/>
            <a:ext cx="2565146" cy="88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042183" y="7958412"/>
            <a:ext cx="3228858" cy="83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61905" y="7776522"/>
            <a:ext cx="3524946" cy="2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261602" y="8576116"/>
            <a:ext cx="3511718" cy="88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255818" y="7958412"/>
            <a:ext cx="3893962" cy="83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937570" y="7776522"/>
            <a:ext cx="3524946" cy="2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361905" y="6493452"/>
            <a:ext cx="1091404" cy="1091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9028571" y="6369642"/>
            <a:ext cx="1292594" cy="1292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3937570" y="6550595"/>
            <a:ext cx="975212" cy="97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3837230" y="8576116"/>
            <a:ext cx="3551346" cy="88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3827716" y="7969288"/>
            <a:ext cx="3551163" cy="812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78422" y="-13226"/>
            <a:ext cx="1838468" cy="2035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445C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9633" y="1958719"/>
            <a:ext cx="8911397" cy="473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86934" y="534041"/>
            <a:ext cx="3710110" cy="520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6472" y="1958719"/>
            <a:ext cx="1606898" cy="34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76190" y="10075666"/>
            <a:ext cx="18400000" cy="341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9849386" y="8322607"/>
            <a:ext cx="1517482" cy="2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12246591" y="8322607"/>
            <a:ext cx="1517482" cy="2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14643796" y="8322607"/>
            <a:ext cx="1517482" cy="2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0718" y="1878839"/>
            <a:ext cx="1848386" cy="56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9332" y="2654505"/>
            <a:ext cx="3325990" cy="96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8422" y="-13226"/>
            <a:ext cx="1819421" cy="2035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92696" y="4342414"/>
            <a:ext cx="9328283" cy="5248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594072" y="8012300"/>
            <a:ext cx="887586" cy="74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388443" y="8012300"/>
            <a:ext cx="867586" cy="74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785681" y="8012300"/>
            <a:ext cx="867586" cy="741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991300" y="8012300"/>
            <a:ext cx="887586" cy="7414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6"/>
          <p:cNvGrpSpPr/>
          <p:nvPr/>
        </p:nvGrpSpPr>
        <p:grpSpPr>
          <a:xfrm>
            <a:off x="8468277" y="4095315"/>
            <a:ext cx="8766091" cy="533491"/>
            <a:chOff x="8468277" y="4095315"/>
            <a:chExt cx="8766091" cy="533491"/>
          </a:xfrm>
        </p:grpSpPr>
        <p:grpSp>
          <p:nvGrpSpPr>
            <p:cNvPr id="195" name="Google Shape;195;p6"/>
            <p:cNvGrpSpPr/>
            <p:nvPr/>
          </p:nvGrpSpPr>
          <p:grpSpPr>
            <a:xfrm>
              <a:off x="8468277" y="4095315"/>
              <a:ext cx="1757157" cy="533491"/>
              <a:chOff x="8468277" y="4095315"/>
              <a:chExt cx="1757157" cy="533491"/>
            </a:xfrm>
          </p:grpSpPr>
          <p:pic>
            <p:nvPicPr>
              <p:cNvPr id="196" name="Google Shape;196;p6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8891972" y="4156146"/>
                <a:ext cx="1217754" cy="344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6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468277" y="4095315"/>
                <a:ext cx="1757157" cy="5334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8" name="Google Shape;198;p6"/>
            <p:cNvGrpSpPr/>
            <p:nvPr/>
          </p:nvGrpSpPr>
          <p:grpSpPr>
            <a:xfrm>
              <a:off x="15477211" y="4095315"/>
              <a:ext cx="1757157" cy="533491"/>
              <a:chOff x="15477211" y="4095315"/>
              <a:chExt cx="1757157" cy="533491"/>
            </a:xfrm>
          </p:grpSpPr>
          <p:pic>
            <p:nvPicPr>
              <p:cNvPr id="199" name="Google Shape;199;p6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5900937" y="4156146"/>
                <a:ext cx="1217754" cy="344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Google Shape;200;p6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15477211" y="4095315"/>
                <a:ext cx="1757157" cy="5334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01" name="Google Shape;201;p6"/>
          <p:cNvGrpSpPr/>
          <p:nvPr/>
        </p:nvGrpSpPr>
        <p:grpSpPr>
          <a:xfrm>
            <a:off x="11972734" y="2227449"/>
            <a:ext cx="1747634" cy="4269224"/>
            <a:chOff x="11972734" y="2227449"/>
            <a:chExt cx="1747634" cy="4269224"/>
          </a:xfrm>
        </p:grpSpPr>
        <p:grpSp>
          <p:nvGrpSpPr>
            <p:cNvPr id="202" name="Google Shape;202;p6"/>
            <p:cNvGrpSpPr/>
            <p:nvPr/>
          </p:nvGrpSpPr>
          <p:grpSpPr>
            <a:xfrm>
              <a:off x="11972734" y="5963182"/>
              <a:ext cx="1747634" cy="533491"/>
              <a:chOff x="11972734" y="5963182"/>
              <a:chExt cx="1747634" cy="533491"/>
            </a:xfrm>
          </p:grpSpPr>
          <p:pic>
            <p:nvPicPr>
              <p:cNvPr id="203" name="Google Shape;203;p6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2396454" y="6024006"/>
                <a:ext cx="1217754" cy="344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4" name="Google Shape;204;p6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1972734" y="5963182"/>
                <a:ext cx="1747634" cy="5334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5" name="Google Shape;205;p6"/>
            <p:cNvGrpSpPr/>
            <p:nvPr/>
          </p:nvGrpSpPr>
          <p:grpSpPr>
            <a:xfrm>
              <a:off x="11972734" y="2227449"/>
              <a:ext cx="1747634" cy="533491"/>
              <a:chOff x="11972734" y="2227449"/>
              <a:chExt cx="1747634" cy="533491"/>
            </a:xfrm>
          </p:grpSpPr>
          <p:pic>
            <p:nvPicPr>
              <p:cNvPr id="206" name="Google Shape;206;p6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2396454" y="2288285"/>
                <a:ext cx="1217754" cy="344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" name="Google Shape;207;p6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11972734" y="2227449"/>
                <a:ext cx="1747634" cy="5334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08" name="Google Shape;208;p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3076750" y="3159922"/>
            <a:ext cx="2336501" cy="233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 rot="5400000">
            <a:off x="11452399" y="4301827"/>
            <a:ext cx="3105865" cy="52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6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0357316" y="4301827"/>
            <a:ext cx="5296032" cy="52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6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3248073" y="5080425"/>
            <a:ext cx="1137156" cy="57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4389978" y="3746416"/>
            <a:ext cx="1161585" cy="57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6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3449597" y="3108978"/>
            <a:ext cx="1166727" cy="57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1121978" y="3486092"/>
            <a:ext cx="1184489" cy="57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6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9840463" y="5061378"/>
            <a:ext cx="1166461" cy="57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3EB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3982" y="534041"/>
            <a:ext cx="3710110" cy="520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422" y="-13226"/>
            <a:ext cx="1828946" cy="203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6190" y="10075666"/>
            <a:ext cx="18400000" cy="341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219789" y="3757770"/>
            <a:ext cx="9136313" cy="778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14322" y="7899773"/>
            <a:ext cx="1830650" cy="231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10193" y="5057143"/>
            <a:ext cx="9956474" cy="1209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41878" y="5446290"/>
            <a:ext cx="1098651" cy="2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779335" y="5308745"/>
            <a:ext cx="3718326" cy="893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10193" y="6542349"/>
            <a:ext cx="9956474" cy="1209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41878" y="6931496"/>
            <a:ext cx="1098651" cy="2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10193" y="8027555"/>
            <a:ext cx="9956474" cy="1209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41878" y="8416702"/>
            <a:ext cx="1098651" cy="2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13240" y="1825592"/>
            <a:ext cx="4104812" cy="83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49240" y="2722382"/>
            <a:ext cx="4143708" cy="53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06472" y="1958719"/>
            <a:ext cx="1907813" cy="34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16252" y="1880125"/>
            <a:ext cx="1720157" cy="54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09332" y="2400517"/>
            <a:ext cx="2451514" cy="1472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890760" y="5211173"/>
            <a:ext cx="1162764" cy="957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779335" y="6815505"/>
            <a:ext cx="4375936" cy="893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890764" y="6736983"/>
            <a:ext cx="1276879" cy="957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0779335" y="8308545"/>
            <a:ext cx="2016850" cy="893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7900764" y="8299173"/>
            <a:ext cx="817355" cy="891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445C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06462" y="1697125"/>
            <a:ext cx="3085714" cy="30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15978" y="1693022"/>
            <a:ext cx="3085714" cy="30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8509" y="4782839"/>
            <a:ext cx="15062521" cy="5727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749312" y="4181615"/>
            <a:ext cx="1219048" cy="6328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0774" y="-50217"/>
            <a:ext cx="8148492" cy="86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76190" y="10075666"/>
            <a:ext cx="18400000" cy="210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747081" y="1664650"/>
            <a:ext cx="5506040" cy="329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8422" y="8066312"/>
            <a:ext cx="1767849" cy="2035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586934" y="534041"/>
            <a:ext cx="3710110" cy="520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516954" y="4287344"/>
            <a:ext cx="4845918" cy="77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454099" y="3446775"/>
            <a:ext cx="3193387" cy="1152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624371" y="3179268"/>
            <a:ext cx="5229789" cy="6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606476" y="3039384"/>
            <a:ext cx="1326269" cy="34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794146" y="2960787"/>
            <a:ext cx="1015510" cy="548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19785" y="8993143"/>
            <a:ext cx="2556968" cy="1152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501276" y="8391480"/>
            <a:ext cx="2191644" cy="1152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525729" y="7454808"/>
            <a:ext cx="1704463" cy="1160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8151280" y="6888380"/>
            <a:ext cx="2216006" cy="166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0032265" y="6489167"/>
            <a:ext cx="2124101" cy="2016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3583659" y="5875625"/>
            <a:ext cx="2204558" cy="12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2001173" y="5975086"/>
            <a:ext cx="1701777" cy="199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445C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94" y="-436"/>
            <a:ext cx="11989390" cy="6932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906" y="8675202"/>
            <a:ext cx="4522670" cy="549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392" y="610593"/>
            <a:ext cx="3968430" cy="484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9048" y="9411274"/>
            <a:ext cx="15233545" cy="3411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Google Shape;275;p9"/>
          <p:cNvGrpSpPr/>
          <p:nvPr/>
        </p:nvGrpSpPr>
        <p:grpSpPr>
          <a:xfrm>
            <a:off x="16370576" y="9136506"/>
            <a:ext cx="1378888" cy="870664"/>
            <a:chOff x="16370576" y="9136506"/>
            <a:chExt cx="1378888" cy="870664"/>
          </a:xfrm>
        </p:grpSpPr>
        <p:pic>
          <p:nvPicPr>
            <p:cNvPr id="276" name="Google Shape;276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781477" y="9136506"/>
              <a:ext cx="967987" cy="8706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370576" y="9670928"/>
              <a:ext cx="928126" cy="246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406454" y="9372296"/>
              <a:ext cx="435799" cy="29906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2023-11-24T10:11:00Z</dcterms:created>
  <dc:creator>officegen</dc:creator>
</cp:coreProperties>
</file>