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6" r:id="rId6"/>
    <p:sldId id="267" r:id="rId7"/>
    <p:sldId id="268" r:id="rId8"/>
    <p:sldId id="270" r:id="rId9"/>
    <p:sldId id="271" r:id="rId10"/>
    <p:sldId id="269" r:id="rId11"/>
    <p:sldId id="272" r:id="rId12"/>
    <p:sldId id="274" r:id="rId13"/>
    <p:sldId id="275" r:id="rId14"/>
    <p:sldId id="276" r:id="rId15"/>
    <p:sldId id="273" r:id="rId16"/>
    <p:sldId id="279" r:id="rId17"/>
    <p:sldId id="277" r:id="rId18"/>
    <p:sldId id="278" r:id="rId19"/>
  </p:sldIdLst>
  <p:sldSz cx="5759450" cy="10080625"/>
  <p:notesSz cx="4762500" cy="1031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5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1E122-5B95-4286-8558-927AC51650DB}" v="16" dt="2020-10-28T13:47:24.0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>
      <p:cViewPr varScale="1">
        <p:scale>
          <a:sx n="55" d="100"/>
          <a:sy n="55" d="100"/>
        </p:scale>
        <p:origin x="2650" y="62"/>
      </p:cViewPr>
      <p:guideLst>
        <p:guide orient="horz" pos="2815"/>
        <p:guide pos="26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q Minsariya" userId="a4e0c786f8a25aa9" providerId="LiveId" clId="{5221E122-5B95-4286-8558-927AC51650DB}"/>
    <pc:docChg chg="modSld">
      <pc:chgData name="Khaliq Minsariya" userId="a4e0c786f8a25aa9" providerId="LiveId" clId="{5221E122-5B95-4286-8558-927AC51650DB}" dt="2020-10-28T13:47:24.017" v="145"/>
      <pc:docMkLst>
        <pc:docMk/>
      </pc:docMkLst>
      <pc:sldChg chg="modSp modTransition">
        <pc:chgData name="Khaliq Minsariya" userId="a4e0c786f8a25aa9" providerId="LiveId" clId="{5221E122-5B95-4286-8558-927AC51650DB}" dt="2020-10-28T13:44:08.297" v="140"/>
        <pc:sldMkLst>
          <pc:docMk/>
          <pc:sldMk cId="0" sldId="256"/>
        </pc:sldMkLst>
        <pc:spChg chg="mod">
          <ac:chgData name="Khaliq Minsariya" userId="a4e0c786f8a25aa9" providerId="LiveId" clId="{5221E122-5B95-4286-8558-927AC51650DB}" dt="2020-10-28T13:44:01.328" v="139"/>
          <ac:spMkLst>
            <pc:docMk/>
            <pc:sldMk cId="0" sldId="256"/>
            <ac:spMk id="10" creationId="{EF0162F0-47E3-4EC4-9A00-F0697AA352B0}"/>
          </ac:spMkLst>
        </pc:spChg>
        <pc:spChg chg="mod">
          <ac:chgData name="Khaliq Minsariya" userId="a4e0c786f8a25aa9" providerId="LiveId" clId="{5221E122-5B95-4286-8558-927AC51650DB}" dt="2020-10-28T13:44:08.297" v="140"/>
          <ac:spMkLst>
            <pc:docMk/>
            <pc:sldMk cId="0" sldId="256"/>
            <ac:spMk id="14" creationId="{556CD199-C571-47F7-933B-385B59E53F0B}"/>
          </ac:spMkLst>
        </pc:spChg>
      </pc:sldChg>
      <pc:sldChg chg="modSp modTransition">
        <pc:chgData name="Khaliq Minsariya" userId="a4e0c786f8a25aa9" providerId="LiveId" clId="{5221E122-5B95-4286-8558-927AC51650DB}" dt="2020-10-28T13:44:40.426" v="144"/>
        <pc:sldMkLst>
          <pc:docMk/>
          <pc:sldMk cId="0" sldId="258"/>
        </pc:sldMkLst>
        <pc:spChg chg="mod">
          <ac:chgData name="Khaliq Minsariya" userId="a4e0c786f8a25aa9" providerId="LiveId" clId="{5221E122-5B95-4286-8558-927AC51650DB}" dt="2020-10-28T13:44:40.426" v="144"/>
          <ac:spMkLst>
            <pc:docMk/>
            <pc:sldMk cId="0" sldId="258"/>
            <ac:spMk id="9" creationId="{00000000-0000-0000-0000-000000000000}"/>
          </ac:spMkLst>
        </pc:spChg>
        <pc:spChg chg="mod">
          <ac:chgData name="Khaliq Minsariya" userId="a4e0c786f8a25aa9" providerId="LiveId" clId="{5221E122-5B95-4286-8558-927AC51650DB}" dt="2020-10-28T05:22:33.078" v="83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Khaliq Minsariya" userId="a4e0c786f8a25aa9" providerId="LiveId" clId="{5221E122-5B95-4286-8558-927AC51650DB}" dt="2020-10-28T05:22:41.426" v="106" actId="20577"/>
          <ac:spMkLst>
            <pc:docMk/>
            <pc:sldMk cId="0" sldId="258"/>
            <ac:spMk id="23" creationId="{6C003F21-BA27-4DDD-9FB1-CB1A5DF4B2E7}"/>
          </ac:spMkLst>
        </pc:spChg>
        <pc:spChg chg="mod">
          <ac:chgData name="Khaliq Minsariya" userId="a4e0c786f8a25aa9" providerId="LiveId" clId="{5221E122-5B95-4286-8558-927AC51650DB}" dt="2020-10-28T05:22:47.569" v="129" actId="20577"/>
          <ac:spMkLst>
            <pc:docMk/>
            <pc:sldMk cId="0" sldId="258"/>
            <ac:spMk id="27" creationId="{FEE1B61E-CF78-4432-8893-38134C0D15CD}"/>
          </ac:spMkLst>
        </pc:spChg>
      </pc:sldChg>
      <pc:sldChg chg="modSp modTransition">
        <pc:chgData name="Khaliq Minsariya" userId="a4e0c786f8a25aa9" providerId="LiveId" clId="{5221E122-5B95-4286-8558-927AC51650DB}" dt="2020-10-28T13:38:31.483" v="135"/>
        <pc:sldMkLst>
          <pc:docMk/>
          <pc:sldMk cId="0" sldId="259"/>
        </pc:sldMkLst>
        <pc:spChg chg="mod">
          <ac:chgData name="Khaliq Minsariya" userId="a4e0c786f8a25aa9" providerId="LiveId" clId="{5221E122-5B95-4286-8558-927AC51650DB}" dt="2020-10-28T13:35:44.513" v="131"/>
          <ac:spMkLst>
            <pc:docMk/>
            <pc:sldMk cId="0" sldId="259"/>
            <ac:spMk id="79" creationId="{CE8C4A66-1FE2-4B86-BF82-6EF40CB75A67}"/>
          </ac:spMkLst>
        </pc:spChg>
        <pc:picChg chg="mod">
          <ac:chgData name="Khaliq Minsariya" userId="a4e0c786f8a25aa9" providerId="LiveId" clId="{5221E122-5B95-4286-8558-927AC51650DB}" dt="2020-10-28T13:35:31.403" v="130"/>
          <ac:picMkLst>
            <pc:docMk/>
            <pc:sldMk cId="0" sldId="259"/>
            <ac:picMk id="76" creationId="{264C3044-DFA9-413F-B013-98D0551A17C1}"/>
          </ac:picMkLst>
        </pc:picChg>
      </pc:sldChg>
      <pc:sldChg chg="modSp modTransition">
        <pc:chgData name="Khaliq Minsariya" userId="a4e0c786f8a25aa9" providerId="LiveId" clId="{5221E122-5B95-4286-8558-927AC51650DB}" dt="2020-10-28T13:44:31.733" v="143"/>
        <pc:sldMkLst>
          <pc:docMk/>
          <pc:sldMk cId="857222728" sldId="264"/>
        </pc:sldMkLst>
        <pc:spChg chg="mod">
          <ac:chgData name="Khaliq Minsariya" userId="a4e0c786f8a25aa9" providerId="LiveId" clId="{5221E122-5B95-4286-8558-927AC51650DB}" dt="2020-10-28T13:44:31.733" v="143"/>
          <ac:spMkLst>
            <pc:docMk/>
            <pc:sldMk cId="857222728" sldId="264"/>
            <ac:spMk id="9" creationId="{00000000-0000-0000-0000-000000000000}"/>
          </ac:spMkLst>
        </pc:spChg>
        <pc:spChg chg="mod">
          <ac:chgData name="Khaliq Minsariya" userId="a4e0c786f8a25aa9" providerId="LiveId" clId="{5221E122-5B95-4286-8558-927AC51650DB}" dt="2020-10-28T05:22:06.848" v="62" actId="20577"/>
          <ac:spMkLst>
            <pc:docMk/>
            <pc:sldMk cId="857222728" sldId="264"/>
            <ac:spMk id="13" creationId="{00000000-0000-0000-0000-000000000000}"/>
          </ac:spMkLst>
        </pc:spChg>
        <pc:spChg chg="mod">
          <ac:chgData name="Khaliq Minsariya" userId="a4e0c786f8a25aa9" providerId="LiveId" clId="{5221E122-5B95-4286-8558-927AC51650DB}" dt="2020-10-28T05:21:52.604" v="20" actId="20577"/>
          <ac:spMkLst>
            <pc:docMk/>
            <pc:sldMk cId="857222728" sldId="264"/>
            <ac:spMk id="23" creationId="{6C003F21-BA27-4DDD-9FB1-CB1A5DF4B2E7}"/>
          </ac:spMkLst>
        </pc:spChg>
        <pc:spChg chg="mod">
          <ac:chgData name="Khaliq Minsariya" userId="a4e0c786f8a25aa9" providerId="LiveId" clId="{5221E122-5B95-4286-8558-927AC51650DB}" dt="2020-10-28T05:21:59.081" v="41" actId="20577"/>
          <ac:spMkLst>
            <pc:docMk/>
            <pc:sldMk cId="857222728" sldId="264"/>
            <ac:spMk id="27" creationId="{FEE1B61E-CF78-4432-8893-38134C0D15CD}"/>
          </ac:spMkLst>
        </pc:spChg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1472934510" sldId="266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4117397781" sldId="267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3545155679" sldId="268"/>
        </pc:sldMkLst>
      </pc:sldChg>
      <pc:sldChg chg="modSp modTransition">
        <pc:chgData name="Khaliq Minsariya" userId="a4e0c786f8a25aa9" providerId="LiveId" clId="{5221E122-5B95-4286-8558-927AC51650DB}" dt="2020-10-28T13:47:24.017" v="145"/>
        <pc:sldMkLst>
          <pc:docMk/>
          <pc:sldMk cId="3186944631" sldId="269"/>
        </pc:sldMkLst>
        <pc:spChg chg="mod">
          <ac:chgData name="Khaliq Minsariya" userId="a4e0c786f8a25aa9" providerId="LiveId" clId="{5221E122-5B95-4286-8558-927AC51650DB}" dt="2020-10-28T13:47:24.017" v="145"/>
          <ac:spMkLst>
            <pc:docMk/>
            <pc:sldMk cId="3186944631" sldId="269"/>
            <ac:spMk id="94" creationId="{3A17C570-AC91-41AA-842D-709827059C3D}"/>
          </ac:spMkLst>
        </pc:spChg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3184153035" sldId="270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1954912296" sldId="271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2246631219" sldId="272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2622285846" sldId="273"/>
        </pc:sldMkLst>
      </pc:sldChg>
      <pc:sldChg chg="modSp modTransition">
        <pc:chgData name="Khaliq Minsariya" userId="a4e0c786f8a25aa9" providerId="LiveId" clId="{5221E122-5B95-4286-8558-927AC51650DB}" dt="2020-10-28T13:42:33.676" v="138"/>
        <pc:sldMkLst>
          <pc:docMk/>
          <pc:sldMk cId="3828280406" sldId="274"/>
        </pc:sldMkLst>
        <pc:spChg chg="mod">
          <ac:chgData name="Khaliq Minsariya" userId="a4e0c786f8a25aa9" providerId="LiveId" clId="{5221E122-5B95-4286-8558-927AC51650DB}" dt="2020-10-28T13:42:33.676" v="138"/>
          <ac:spMkLst>
            <pc:docMk/>
            <pc:sldMk cId="3828280406" sldId="274"/>
            <ac:spMk id="39" creationId="{E9754601-156E-485F-98D0-7CDA31FB5ED9}"/>
          </ac:spMkLst>
        </pc:spChg>
      </pc:sldChg>
      <pc:sldChg chg="modSp modTransition">
        <pc:chgData name="Khaliq Minsariya" userId="a4e0c786f8a25aa9" providerId="LiveId" clId="{5221E122-5B95-4286-8558-927AC51650DB}" dt="2020-10-28T13:42:22.560" v="137"/>
        <pc:sldMkLst>
          <pc:docMk/>
          <pc:sldMk cId="1674398062" sldId="275"/>
        </pc:sldMkLst>
        <pc:spChg chg="mod">
          <ac:chgData name="Khaliq Minsariya" userId="a4e0c786f8a25aa9" providerId="LiveId" clId="{5221E122-5B95-4286-8558-927AC51650DB}" dt="2020-10-28T13:42:22.560" v="137"/>
          <ac:spMkLst>
            <pc:docMk/>
            <pc:sldMk cId="1674398062" sldId="275"/>
            <ac:spMk id="39" creationId="{E9754601-156E-485F-98D0-7CDA31FB5ED9}"/>
          </ac:spMkLst>
        </pc:spChg>
      </pc:sldChg>
      <pc:sldChg chg="modSp modTransition">
        <pc:chgData name="Khaliq Minsariya" userId="a4e0c786f8a25aa9" providerId="LiveId" clId="{5221E122-5B95-4286-8558-927AC51650DB}" dt="2020-10-28T13:42:09.343" v="136"/>
        <pc:sldMkLst>
          <pc:docMk/>
          <pc:sldMk cId="716160615" sldId="276"/>
        </pc:sldMkLst>
        <pc:spChg chg="mod">
          <ac:chgData name="Khaliq Minsariya" userId="a4e0c786f8a25aa9" providerId="LiveId" clId="{5221E122-5B95-4286-8558-927AC51650DB}" dt="2020-10-28T13:42:09.343" v="136"/>
          <ac:spMkLst>
            <pc:docMk/>
            <pc:sldMk cId="716160615" sldId="276"/>
            <ac:spMk id="39" creationId="{E9754601-156E-485F-98D0-7CDA31FB5ED9}"/>
          </ac:spMkLst>
        </pc:spChg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1674286555" sldId="277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3979911130" sldId="278"/>
        </pc:sldMkLst>
      </pc:sldChg>
      <pc:sldChg chg="modTransition">
        <pc:chgData name="Khaliq Minsariya" userId="a4e0c786f8a25aa9" providerId="LiveId" clId="{5221E122-5B95-4286-8558-927AC51650DB}" dt="2020-10-28T13:38:31.483" v="135"/>
        <pc:sldMkLst>
          <pc:docMk/>
          <pc:sldMk cId="185200486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959" y="3124995"/>
            <a:ext cx="489553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3918" y="5645151"/>
            <a:ext cx="40316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7973" y="2318545"/>
            <a:ext cx="2505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6118" y="2318545"/>
            <a:ext cx="2505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399" y="161390"/>
            <a:ext cx="3690654" cy="650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7549" y="3662297"/>
            <a:ext cx="4684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2541" y="9841427"/>
            <a:ext cx="908456" cy="180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Downloads</a:t>
            </a:r>
            <a:endParaRPr lang="en-CA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04458" y="9841427"/>
            <a:ext cx="650433" cy="180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7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414">
              <a:spcBef>
                <a:spcPts val="24"/>
              </a:spcBef>
            </a:pPr>
            <a:r>
              <a:rPr lang="en-CA"/>
              <a:t>Explore</a:t>
            </a:r>
            <a:endParaRPr lang="en-CA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46806" y="9374982"/>
            <a:ext cx="1324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6913">
        <a:defRPr>
          <a:latin typeface="+mn-lt"/>
          <a:ea typeface="+mn-ea"/>
          <a:cs typeface="+mn-cs"/>
        </a:defRPr>
      </a:lvl2pPr>
      <a:lvl3pPr marL="893826">
        <a:defRPr>
          <a:latin typeface="+mn-lt"/>
          <a:ea typeface="+mn-ea"/>
          <a:cs typeface="+mn-cs"/>
        </a:defRPr>
      </a:lvl3pPr>
      <a:lvl4pPr marL="1340739">
        <a:defRPr>
          <a:latin typeface="+mn-lt"/>
          <a:ea typeface="+mn-ea"/>
          <a:cs typeface="+mn-cs"/>
        </a:defRPr>
      </a:lvl4pPr>
      <a:lvl5pPr marL="1787652">
        <a:defRPr>
          <a:latin typeface="+mn-lt"/>
          <a:ea typeface="+mn-ea"/>
          <a:cs typeface="+mn-cs"/>
        </a:defRPr>
      </a:lvl5pPr>
      <a:lvl6pPr marL="2234565">
        <a:defRPr>
          <a:latin typeface="+mn-lt"/>
          <a:ea typeface="+mn-ea"/>
          <a:cs typeface="+mn-cs"/>
        </a:defRPr>
      </a:lvl6pPr>
      <a:lvl7pPr marL="2681478">
        <a:defRPr>
          <a:latin typeface="+mn-lt"/>
          <a:ea typeface="+mn-ea"/>
          <a:cs typeface="+mn-cs"/>
        </a:defRPr>
      </a:lvl7pPr>
      <a:lvl8pPr marL="3128391">
        <a:defRPr>
          <a:latin typeface="+mn-lt"/>
          <a:ea typeface="+mn-ea"/>
          <a:cs typeface="+mn-cs"/>
        </a:defRPr>
      </a:lvl8pPr>
      <a:lvl9pPr marL="357530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6913">
        <a:defRPr>
          <a:latin typeface="+mn-lt"/>
          <a:ea typeface="+mn-ea"/>
          <a:cs typeface="+mn-cs"/>
        </a:defRPr>
      </a:lvl2pPr>
      <a:lvl3pPr marL="893826">
        <a:defRPr>
          <a:latin typeface="+mn-lt"/>
          <a:ea typeface="+mn-ea"/>
          <a:cs typeface="+mn-cs"/>
        </a:defRPr>
      </a:lvl3pPr>
      <a:lvl4pPr marL="1340739">
        <a:defRPr>
          <a:latin typeface="+mn-lt"/>
          <a:ea typeface="+mn-ea"/>
          <a:cs typeface="+mn-cs"/>
        </a:defRPr>
      </a:lvl4pPr>
      <a:lvl5pPr marL="1787652">
        <a:defRPr>
          <a:latin typeface="+mn-lt"/>
          <a:ea typeface="+mn-ea"/>
          <a:cs typeface="+mn-cs"/>
        </a:defRPr>
      </a:lvl5pPr>
      <a:lvl6pPr marL="2234565">
        <a:defRPr>
          <a:latin typeface="+mn-lt"/>
          <a:ea typeface="+mn-ea"/>
          <a:cs typeface="+mn-cs"/>
        </a:defRPr>
      </a:lvl6pPr>
      <a:lvl7pPr marL="2681478">
        <a:defRPr>
          <a:latin typeface="+mn-lt"/>
          <a:ea typeface="+mn-ea"/>
          <a:cs typeface="+mn-cs"/>
        </a:defRPr>
      </a:lvl7pPr>
      <a:lvl8pPr marL="3128391">
        <a:defRPr>
          <a:latin typeface="+mn-lt"/>
          <a:ea typeface="+mn-ea"/>
          <a:cs typeface="+mn-cs"/>
        </a:defRPr>
      </a:lvl8pPr>
      <a:lvl9pPr marL="357530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slide" Target="slide11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slide" Target="slide10.xml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14.xml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slide" Target="slide12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4.svg"/><Relationship Id="rId21" Type="http://schemas.openxmlformats.org/officeDocument/2006/relationships/slide" Target="slide14.xml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slide" Target="slide12.xml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4.svg"/><Relationship Id="rId21" Type="http://schemas.openxmlformats.org/officeDocument/2006/relationships/slide" Target="slide14.xml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slide" Target="slide13.xml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18" Type="http://schemas.openxmlformats.org/officeDocument/2006/relationships/image" Target="../media/image14.svg"/><Relationship Id="rId26" Type="http://schemas.openxmlformats.org/officeDocument/2006/relationships/slide" Target="slide17.xml"/><Relationship Id="rId3" Type="http://schemas.openxmlformats.org/officeDocument/2006/relationships/image" Target="../media/image4.svg"/><Relationship Id="rId21" Type="http://schemas.openxmlformats.org/officeDocument/2006/relationships/image" Target="../media/image31.sv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image" Target="../media/image13.png"/><Relationship Id="rId25" Type="http://schemas.openxmlformats.org/officeDocument/2006/relationships/slide" Target="slide12.xml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24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slide" Target="slide15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27.svg"/><Relationship Id="rId22" Type="http://schemas.openxmlformats.org/officeDocument/2006/relationships/slide" Target="slide16.xml"/><Relationship Id="rId27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18" Type="http://schemas.openxmlformats.org/officeDocument/2006/relationships/image" Target="../media/image14.svg"/><Relationship Id="rId26" Type="http://schemas.openxmlformats.org/officeDocument/2006/relationships/slide" Target="slide17.xml"/><Relationship Id="rId3" Type="http://schemas.openxmlformats.org/officeDocument/2006/relationships/image" Target="../media/image4.svg"/><Relationship Id="rId21" Type="http://schemas.openxmlformats.org/officeDocument/2006/relationships/image" Target="../media/image31.sv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image" Target="../media/image13.png"/><Relationship Id="rId25" Type="http://schemas.openxmlformats.org/officeDocument/2006/relationships/slide" Target="slide12.xml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24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slide" Target="slide15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27.svg"/><Relationship Id="rId22" Type="http://schemas.openxmlformats.org/officeDocument/2006/relationships/slide" Target="slide16.xml"/><Relationship Id="rId27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35.svg"/><Relationship Id="rId3" Type="http://schemas.openxmlformats.org/officeDocument/2006/relationships/image" Target="../media/image4.svg"/><Relationship Id="rId21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34.png"/><Relationship Id="rId25" Type="http://schemas.openxmlformats.org/officeDocument/2006/relationships/image" Target="../media/image41.sv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24" Type="http://schemas.openxmlformats.org/officeDocument/2006/relationships/image" Target="../media/image40.pn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slide" Target="slide18.xml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Relationship Id="rId22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43.svg"/><Relationship Id="rId26" Type="http://schemas.openxmlformats.org/officeDocument/2006/relationships/image" Target="../media/image40.png"/><Relationship Id="rId3" Type="http://schemas.openxmlformats.org/officeDocument/2006/relationships/image" Target="../media/image4.svg"/><Relationship Id="rId21" Type="http://schemas.openxmlformats.org/officeDocument/2006/relationships/image" Target="../media/image36.pn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42.png"/><Relationship Id="rId25" Type="http://schemas.openxmlformats.org/officeDocument/2006/relationships/image" Target="../media/image39.sv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24" Type="http://schemas.openxmlformats.org/officeDocument/2006/relationships/image" Target="../media/image38.pn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slide" Target="slide18.xml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Relationship Id="rId22" Type="http://schemas.openxmlformats.org/officeDocument/2006/relationships/image" Target="../media/image37.svg"/><Relationship Id="rId27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slide" Target="slide12.xml"/><Relationship Id="rId12" Type="http://schemas.openxmlformats.org/officeDocument/2006/relationships/image" Target="../media/image9.png"/><Relationship Id="rId17" Type="http://schemas.openxmlformats.org/officeDocument/2006/relationships/slide" Target="slide15.xml"/><Relationship Id="rId2" Type="http://schemas.openxmlformats.org/officeDocument/2006/relationships/slide" Target="slide1.xml"/><Relationship Id="rId16" Type="http://schemas.openxmlformats.org/officeDocument/2006/relationships/image" Target="../media/image12.svg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8.svg"/><Relationship Id="rId19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slide" Target="slide17.xml"/><Relationship Id="rId22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slide" Target="slide7.xml"/><Relationship Id="rId10" Type="http://schemas.openxmlformats.org/officeDocument/2006/relationships/image" Target="../media/image9.png"/><Relationship Id="rId19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slide" Target="slide17.xml"/><Relationship Id="rId17" Type="http://schemas.openxmlformats.org/officeDocument/2006/relationships/slide" Target="slide8.xml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336" y="1853493"/>
            <a:ext cx="3646778" cy="1454987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9384" b="0" i="1" dirty="0">
                <a:latin typeface="Kristen ITC"/>
                <a:cs typeface="Kristen ITC"/>
              </a:rPr>
              <a:t>Kordz</a:t>
            </a:r>
            <a:endParaRPr sz="9384" dirty="0">
              <a:latin typeface="Kristen ITC"/>
              <a:cs typeface="Kristen ITC"/>
            </a:endParaRPr>
          </a:p>
        </p:txBody>
      </p:sp>
      <p:sp>
        <p:nvSpPr>
          <p:cNvPr id="6" name="object 6">
            <a:hlinkClick r:id="rId2" action="ppaction://hlinksldjump"/>
          </p:cNvPr>
          <p:cNvSpPr/>
          <p:nvPr/>
        </p:nvSpPr>
        <p:spPr>
          <a:xfrm>
            <a:off x="1178931" y="5394127"/>
            <a:ext cx="3414005" cy="844190"/>
          </a:xfrm>
          <a:custGeom>
            <a:avLst/>
            <a:gdLst/>
            <a:ahLst/>
            <a:cxnLst/>
            <a:rect l="l" t="t" r="r" b="b"/>
            <a:pathLst>
              <a:path w="3492500" h="863600">
                <a:moveTo>
                  <a:pt x="0" y="514350"/>
                </a:moveTo>
                <a:lnTo>
                  <a:pt x="0" y="349250"/>
                </a:lnTo>
                <a:lnTo>
                  <a:pt x="105" y="340676"/>
                </a:lnTo>
                <a:lnTo>
                  <a:pt x="3779" y="298004"/>
                </a:lnTo>
                <a:lnTo>
                  <a:pt x="12650" y="256103"/>
                </a:lnTo>
                <a:lnTo>
                  <a:pt x="26585" y="215597"/>
                </a:lnTo>
                <a:lnTo>
                  <a:pt x="45373" y="177102"/>
                </a:lnTo>
                <a:lnTo>
                  <a:pt x="68729" y="141201"/>
                </a:lnTo>
                <a:lnTo>
                  <a:pt x="96304" y="108429"/>
                </a:lnTo>
                <a:lnTo>
                  <a:pt x="127688" y="79276"/>
                </a:lnTo>
                <a:lnTo>
                  <a:pt x="162404" y="54183"/>
                </a:lnTo>
                <a:lnTo>
                  <a:pt x="199926" y="33531"/>
                </a:lnTo>
                <a:lnTo>
                  <a:pt x="239694" y="17627"/>
                </a:lnTo>
                <a:lnTo>
                  <a:pt x="281114" y="6710"/>
                </a:lnTo>
                <a:lnTo>
                  <a:pt x="323560" y="945"/>
                </a:lnTo>
                <a:lnTo>
                  <a:pt x="349250" y="0"/>
                </a:lnTo>
                <a:lnTo>
                  <a:pt x="3143250" y="0"/>
                </a:lnTo>
                <a:lnTo>
                  <a:pt x="3186004" y="2626"/>
                </a:lnTo>
                <a:lnTo>
                  <a:pt x="3228110" y="10466"/>
                </a:lnTo>
                <a:lnTo>
                  <a:pt x="3268940" y="23401"/>
                </a:lnTo>
                <a:lnTo>
                  <a:pt x="3307885" y="41238"/>
                </a:lnTo>
                <a:lnTo>
                  <a:pt x="3344353" y="63709"/>
                </a:lnTo>
                <a:lnTo>
                  <a:pt x="3377792" y="90472"/>
                </a:lnTo>
                <a:lnTo>
                  <a:pt x="3407703" y="121127"/>
                </a:lnTo>
                <a:lnTo>
                  <a:pt x="3433640" y="155217"/>
                </a:lnTo>
                <a:lnTo>
                  <a:pt x="3455209" y="192225"/>
                </a:lnTo>
                <a:lnTo>
                  <a:pt x="3472084" y="231591"/>
                </a:lnTo>
                <a:lnTo>
                  <a:pt x="3484013" y="272726"/>
                </a:lnTo>
                <a:lnTo>
                  <a:pt x="3490818" y="315017"/>
                </a:lnTo>
                <a:lnTo>
                  <a:pt x="3492500" y="349250"/>
                </a:lnTo>
                <a:lnTo>
                  <a:pt x="3492500" y="514350"/>
                </a:lnTo>
                <a:lnTo>
                  <a:pt x="3489873" y="557104"/>
                </a:lnTo>
                <a:lnTo>
                  <a:pt x="3482033" y="599210"/>
                </a:lnTo>
                <a:lnTo>
                  <a:pt x="3469098" y="640040"/>
                </a:lnTo>
                <a:lnTo>
                  <a:pt x="3451261" y="678985"/>
                </a:lnTo>
                <a:lnTo>
                  <a:pt x="3428789" y="715453"/>
                </a:lnTo>
                <a:lnTo>
                  <a:pt x="3402027" y="748892"/>
                </a:lnTo>
                <a:lnTo>
                  <a:pt x="3371372" y="778803"/>
                </a:lnTo>
                <a:lnTo>
                  <a:pt x="3337282" y="804740"/>
                </a:lnTo>
                <a:lnTo>
                  <a:pt x="3300274" y="826309"/>
                </a:lnTo>
                <a:lnTo>
                  <a:pt x="3260908" y="843184"/>
                </a:lnTo>
                <a:lnTo>
                  <a:pt x="3219773" y="855113"/>
                </a:lnTo>
                <a:lnTo>
                  <a:pt x="3177482" y="861918"/>
                </a:lnTo>
                <a:lnTo>
                  <a:pt x="3143250" y="863600"/>
                </a:lnTo>
                <a:lnTo>
                  <a:pt x="349250" y="863600"/>
                </a:lnTo>
                <a:lnTo>
                  <a:pt x="306495" y="860973"/>
                </a:lnTo>
                <a:lnTo>
                  <a:pt x="264389" y="853133"/>
                </a:lnTo>
                <a:lnTo>
                  <a:pt x="223559" y="840198"/>
                </a:lnTo>
                <a:lnTo>
                  <a:pt x="184614" y="822361"/>
                </a:lnTo>
                <a:lnTo>
                  <a:pt x="148146" y="799890"/>
                </a:lnTo>
                <a:lnTo>
                  <a:pt x="114707" y="773127"/>
                </a:lnTo>
                <a:lnTo>
                  <a:pt x="84796" y="742472"/>
                </a:lnTo>
                <a:lnTo>
                  <a:pt x="58859" y="708382"/>
                </a:lnTo>
                <a:lnTo>
                  <a:pt x="37290" y="671374"/>
                </a:lnTo>
                <a:lnTo>
                  <a:pt x="20415" y="632008"/>
                </a:lnTo>
                <a:lnTo>
                  <a:pt x="8486" y="590873"/>
                </a:lnTo>
                <a:lnTo>
                  <a:pt x="1681" y="548582"/>
                </a:lnTo>
                <a:lnTo>
                  <a:pt x="0" y="51435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20AAF-072B-4E8E-9D09-61BEBD9C32FC}"/>
              </a:ext>
            </a:extLst>
          </p:cNvPr>
          <p:cNvSpPr txBox="1"/>
          <p:nvPr/>
        </p:nvSpPr>
        <p:spPr>
          <a:xfrm>
            <a:off x="1178931" y="4071330"/>
            <a:ext cx="3414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Music for everyone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EF0162F0-47E3-4EC4-9A00-F0697AA352B0}"/>
              </a:ext>
            </a:extLst>
          </p:cNvPr>
          <p:cNvSpPr txBox="1"/>
          <p:nvPr/>
        </p:nvSpPr>
        <p:spPr>
          <a:xfrm>
            <a:off x="2033296" y="546227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Sign In 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3" name="object 6">
            <a:hlinkClick r:id="rId3" action="ppaction://hlinksldjump"/>
            <a:extLst>
              <a:ext uri="{FF2B5EF4-FFF2-40B4-BE49-F238E27FC236}">
                <a16:creationId xmlns:a16="http://schemas.microsoft.com/office/drawing/2014/main" id="{1C01E19A-485C-4DAC-AC4A-9B7BA8FAEFAB}"/>
              </a:ext>
            </a:extLst>
          </p:cNvPr>
          <p:cNvSpPr/>
          <p:nvPr/>
        </p:nvSpPr>
        <p:spPr>
          <a:xfrm>
            <a:off x="1164493" y="6743769"/>
            <a:ext cx="3414005" cy="844190"/>
          </a:xfrm>
          <a:custGeom>
            <a:avLst/>
            <a:gdLst/>
            <a:ahLst/>
            <a:cxnLst/>
            <a:rect l="l" t="t" r="r" b="b"/>
            <a:pathLst>
              <a:path w="3492500" h="863600">
                <a:moveTo>
                  <a:pt x="0" y="514350"/>
                </a:moveTo>
                <a:lnTo>
                  <a:pt x="0" y="349250"/>
                </a:lnTo>
                <a:lnTo>
                  <a:pt x="105" y="340676"/>
                </a:lnTo>
                <a:lnTo>
                  <a:pt x="3779" y="298004"/>
                </a:lnTo>
                <a:lnTo>
                  <a:pt x="12650" y="256103"/>
                </a:lnTo>
                <a:lnTo>
                  <a:pt x="26585" y="215597"/>
                </a:lnTo>
                <a:lnTo>
                  <a:pt x="45373" y="177102"/>
                </a:lnTo>
                <a:lnTo>
                  <a:pt x="68729" y="141201"/>
                </a:lnTo>
                <a:lnTo>
                  <a:pt x="96304" y="108429"/>
                </a:lnTo>
                <a:lnTo>
                  <a:pt x="127688" y="79276"/>
                </a:lnTo>
                <a:lnTo>
                  <a:pt x="162404" y="54183"/>
                </a:lnTo>
                <a:lnTo>
                  <a:pt x="199926" y="33531"/>
                </a:lnTo>
                <a:lnTo>
                  <a:pt x="239694" y="17627"/>
                </a:lnTo>
                <a:lnTo>
                  <a:pt x="281114" y="6710"/>
                </a:lnTo>
                <a:lnTo>
                  <a:pt x="323560" y="945"/>
                </a:lnTo>
                <a:lnTo>
                  <a:pt x="349250" y="0"/>
                </a:lnTo>
                <a:lnTo>
                  <a:pt x="3143250" y="0"/>
                </a:lnTo>
                <a:lnTo>
                  <a:pt x="3186004" y="2626"/>
                </a:lnTo>
                <a:lnTo>
                  <a:pt x="3228110" y="10466"/>
                </a:lnTo>
                <a:lnTo>
                  <a:pt x="3268940" y="23401"/>
                </a:lnTo>
                <a:lnTo>
                  <a:pt x="3307885" y="41238"/>
                </a:lnTo>
                <a:lnTo>
                  <a:pt x="3344353" y="63709"/>
                </a:lnTo>
                <a:lnTo>
                  <a:pt x="3377792" y="90472"/>
                </a:lnTo>
                <a:lnTo>
                  <a:pt x="3407703" y="121127"/>
                </a:lnTo>
                <a:lnTo>
                  <a:pt x="3433640" y="155217"/>
                </a:lnTo>
                <a:lnTo>
                  <a:pt x="3455209" y="192225"/>
                </a:lnTo>
                <a:lnTo>
                  <a:pt x="3472084" y="231591"/>
                </a:lnTo>
                <a:lnTo>
                  <a:pt x="3484013" y="272726"/>
                </a:lnTo>
                <a:lnTo>
                  <a:pt x="3490818" y="315017"/>
                </a:lnTo>
                <a:lnTo>
                  <a:pt x="3492500" y="349250"/>
                </a:lnTo>
                <a:lnTo>
                  <a:pt x="3492500" y="514350"/>
                </a:lnTo>
                <a:lnTo>
                  <a:pt x="3489873" y="557104"/>
                </a:lnTo>
                <a:lnTo>
                  <a:pt x="3482033" y="599210"/>
                </a:lnTo>
                <a:lnTo>
                  <a:pt x="3469098" y="640040"/>
                </a:lnTo>
                <a:lnTo>
                  <a:pt x="3451261" y="678985"/>
                </a:lnTo>
                <a:lnTo>
                  <a:pt x="3428789" y="715453"/>
                </a:lnTo>
                <a:lnTo>
                  <a:pt x="3402027" y="748892"/>
                </a:lnTo>
                <a:lnTo>
                  <a:pt x="3371372" y="778803"/>
                </a:lnTo>
                <a:lnTo>
                  <a:pt x="3337282" y="804740"/>
                </a:lnTo>
                <a:lnTo>
                  <a:pt x="3300274" y="826309"/>
                </a:lnTo>
                <a:lnTo>
                  <a:pt x="3260908" y="843184"/>
                </a:lnTo>
                <a:lnTo>
                  <a:pt x="3219773" y="855113"/>
                </a:lnTo>
                <a:lnTo>
                  <a:pt x="3177482" y="861918"/>
                </a:lnTo>
                <a:lnTo>
                  <a:pt x="3143250" y="863600"/>
                </a:lnTo>
                <a:lnTo>
                  <a:pt x="349250" y="863600"/>
                </a:lnTo>
                <a:lnTo>
                  <a:pt x="306495" y="860973"/>
                </a:lnTo>
                <a:lnTo>
                  <a:pt x="264389" y="853133"/>
                </a:lnTo>
                <a:lnTo>
                  <a:pt x="223559" y="840198"/>
                </a:lnTo>
                <a:lnTo>
                  <a:pt x="184614" y="822361"/>
                </a:lnTo>
                <a:lnTo>
                  <a:pt x="148146" y="799890"/>
                </a:lnTo>
                <a:lnTo>
                  <a:pt x="114707" y="773127"/>
                </a:lnTo>
                <a:lnTo>
                  <a:pt x="84796" y="742472"/>
                </a:lnTo>
                <a:lnTo>
                  <a:pt x="58859" y="708382"/>
                </a:lnTo>
                <a:lnTo>
                  <a:pt x="37290" y="671374"/>
                </a:lnTo>
                <a:lnTo>
                  <a:pt x="20415" y="632008"/>
                </a:lnTo>
                <a:lnTo>
                  <a:pt x="8486" y="590873"/>
                </a:lnTo>
                <a:lnTo>
                  <a:pt x="1681" y="548582"/>
                </a:lnTo>
                <a:lnTo>
                  <a:pt x="0" y="51435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556CD199-C571-47F7-933B-385B59E53F0B}"/>
              </a:ext>
            </a:extLst>
          </p:cNvPr>
          <p:cNvSpPr txBox="1"/>
          <p:nvPr/>
        </p:nvSpPr>
        <p:spPr>
          <a:xfrm>
            <a:off x="1948296" y="6811921"/>
            <a:ext cx="186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Sign Up 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681647" y="1345184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search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9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BCF42453-49DE-4B55-AC94-98A734BF7705}"/>
              </a:ext>
            </a:extLst>
          </p:cNvPr>
          <p:cNvSpPr/>
          <p:nvPr/>
        </p:nvSpPr>
        <p:spPr>
          <a:xfrm>
            <a:off x="293388" y="2700480"/>
            <a:ext cx="1595737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3EB63-F18D-49E6-843D-0C8772142B16}"/>
              </a:ext>
            </a:extLst>
          </p:cNvPr>
          <p:cNvSpPr txBox="1"/>
          <p:nvPr/>
        </p:nvSpPr>
        <p:spPr>
          <a:xfrm>
            <a:off x="306041" y="4814934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Type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686C37-5637-4D9B-8B32-0EF4125DE3BA}"/>
              </a:ext>
            </a:extLst>
          </p:cNvPr>
          <p:cNvSpPr txBox="1"/>
          <p:nvPr/>
        </p:nvSpPr>
        <p:spPr>
          <a:xfrm>
            <a:off x="417533" y="2824614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First name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66AE792A-74E2-4BC6-9951-7215981AB3EB}"/>
              </a:ext>
            </a:extLst>
          </p:cNvPr>
          <p:cNvSpPr/>
          <p:nvPr/>
        </p:nvSpPr>
        <p:spPr>
          <a:xfrm>
            <a:off x="2025847" y="2698038"/>
            <a:ext cx="1595737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0B8AD1-7BAB-4855-9DF0-B96BFA35A39B}"/>
              </a:ext>
            </a:extLst>
          </p:cNvPr>
          <p:cNvSpPr txBox="1"/>
          <p:nvPr/>
        </p:nvSpPr>
        <p:spPr>
          <a:xfrm>
            <a:off x="2044608" y="2824614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Second name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0595C4-7F15-444D-AB87-983EC75904E8}"/>
              </a:ext>
            </a:extLst>
          </p:cNvPr>
          <p:cNvSpPr txBox="1"/>
          <p:nvPr/>
        </p:nvSpPr>
        <p:spPr>
          <a:xfrm>
            <a:off x="270586" y="3590058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</a:t>
            </a:r>
            <a:endParaRPr lang="en-CA" dirty="0"/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4D22C57C-B4A2-4DDE-A63F-2C6E5CBFE248}"/>
              </a:ext>
            </a:extLst>
          </p:cNvPr>
          <p:cNvSpPr/>
          <p:nvPr/>
        </p:nvSpPr>
        <p:spPr>
          <a:xfrm>
            <a:off x="306041" y="3989050"/>
            <a:ext cx="3333146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1D4652-511C-47FC-96E2-E9BCDB1B4AA1}"/>
              </a:ext>
            </a:extLst>
          </p:cNvPr>
          <p:cNvSpPr txBox="1"/>
          <p:nvPr/>
        </p:nvSpPr>
        <p:spPr>
          <a:xfrm>
            <a:off x="327047" y="4121666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Language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68A1B8-EC84-4011-8812-7782BABE4FC1}"/>
              </a:ext>
            </a:extLst>
          </p:cNvPr>
          <p:cNvSpPr txBox="1"/>
          <p:nvPr/>
        </p:nvSpPr>
        <p:spPr>
          <a:xfrm>
            <a:off x="270586" y="2348916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 Name</a:t>
            </a:r>
            <a:endParaRPr lang="en-CA" dirty="0"/>
          </a:p>
        </p:txBody>
      </p:sp>
      <p:sp>
        <p:nvSpPr>
          <p:cNvPr id="85" name="object 5">
            <a:extLst>
              <a:ext uri="{FF2B5EF4-FFF2-40B4-BE49-F238E27FC236}">
                <a16:creationId xmlns:a16="http://schemas.microsoft.com/office/drawing/2014/main" id="{04FB48E4-619D-492B-ACE8-C2D6A1510146}"/>
              </a:ext>
            </a:extLst>
          </p:cNvPr>
          <p:cNvSpPr/>
          <p:nvPr/>
        </p:nvSpPr>
        <p:spPr>
          <a:xfrm>
            <a:off x="306041" y="5166283"/>
            <a:ext cx="3333146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11" name="Graphic 10" descr="Play">
            <a:extLst>
              <a:ext uri="{FF2B5EF4-FFF2-40B4-BE49-F238E27FC236}">
                <a16:creationId xmlns:a16="http://schemas.microsoft.com/office/drawing/2014/main" id="{C5FB7886-C1CE-4BC5-A83C-735887FA927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3149934" y="5312897"/>
            <a:ext cx="360000" cy="360000"/>
          </a:xfrm>
          <a:prstGeom prst="rect">
            <a:avLst/>
          </a:prstGeom>
        </p:spPr>
      </p:pic>
      <p:sp>
        <p:nvSpPr>
          <p:cNvPr id="86" name="object 5">
            <a:extLst>
              <a:ext uri="{FF2B5EF4-FFF2-40B4-BE49-F238E27FC236}">
                <a16:creationId xmlns:a16="http://schemas.microsoft.com/office/drawing/2014/main" id="{5FC55365-3AAB-4562-98EC-9FDEFB2F0A0F}"/>
              </a:ext>
            </a:extLst>
          </p:cNvPr>
          <p:cNvSpPr/>
          <p:nvPr/>
        </p:nvSpPr>
        <p:spPr>
          <a:xfrm>
            <a:off x="327047" y="6343516"/>
            <a:ext cx="1594800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7" name="object 5">
            <a:extLst>
              <a:ext uri="{FF2B5EF4-FFF2-40B4-BE49-F238E27FC236}">
                <a16:creationId xmlns:a16="http://schemas.microsoft.com/office/drawing/2014/main" id="{1E548C57-6D28-488C-949C-C65BC01D872F}"/>
              </a:ext>
            </a:extLst>
          </p:cNvPr>
          <p:cNvSpPr/>
          <p:nvPr/>
        </p:nvSpPr>
        <p:spPr>
          <a:xfrm>
            <a:off x="2048227" y="6354219"/>
            <a:ext cx="1594800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768578-259E-4474-A88B-C1FB9ED2B677}"/>
              </a:ext>
            </a:extLst>
          </p:cNvPr>
          <p:cNvSpPr txBox="1"/>
          <p:nvPr/>
        </p:nvSpPr>
        <p:spPr>
          <a:xfrm>
            <a:off x="270586" y="5950532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Release Date</a:t>
            </a:r>
            <a:endParaRPr lang="en-CA" dirty="0"/>
          </a:p>
        </p:txBody>
      </p:sp>
      <p:pic>
        <p:nvPicPr>
          <p:cNvPr id="89" name="Graphic 88" descr="Play">
            <a:extLst>
              <a:ext uri="{FF2B5EF4-FFF2-40B4-BE49-F238E27FC236}">
                <a16:creationId xmlns:a16="http://schemas.microsoft.com/office/drawing/2014/main" id="{26D0ED16-C466-4D70-BC71-603458A6390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489764" y="6502187"/>
            <a:ext cx="360000" cy="360000"/>
          </a:xfrm>
          <a:prstGeom prst="rect">
            <a:avLst/>
          </a:prstGeom>
        </p:spPr>
      </p:pic>
      <p:pic>
        <p:nvPicPr>
          <p:cNvPr id="90" name="Graphic 89" descr="Play">
            <a:extLst>
              <a:ext uri="{FF2B5EF4-FFF2-40B4-BE49-F238E27FC236}">
                <a16:creationId xmlns:a16="http://schemas.microsoft.com/office/drawing/2014/main" id="{746E2310-8299-4EE9-A1DD-1741325395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3237367" y="6507395"/>
            <a:ext cx="360000" cy="3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616767-17C0-4923-A7A6-56D0C6C8E4F3}"/>
              </a:ext>
            </a:extLst>
          </p:cNvPr>
          <p:cNvSpPr/>
          <p:nvPr/>
        </p:nvSpPr>
        <p:spPr>
          <a:xfrm>
            <a:off x="468709" y="532082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-all-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1E1B96-6619-470A-B6A7-C397B91E9CA1}"/>
              </a:ext>
            </a:extLst>
          </p:cNvPr>
          <p:cNvSpPr/>
          <p:nvPr/>
        </p:nvSpPr>
        <p:spPr>
          <a:xfrm>
            <a:off x="414131" y="6469001"/>
            <a:ext cx="778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-from-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23A547-C8DC-4E7F-8DBC-E8E355C2255D}"/>
              </a:ext>
            </a:extLst>
          </p:cNvPr>
          <p:cNvSpPr/>
          <p:nvPr/>
        </p:nvSpPr>
        <p:spPr>
          <a:xfrm>
            <a:off x="2132650" y="6481224"/>
            <a:ext cx="52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-to-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object 7">
            <a:hlinkClick r:id="rId19" action="ppaction://hlinksldjump"/>
            <a:extLst>
              <a:ext uri="{FF2B5EF4-FFF2-40B4-BE49-F238E27FC236}">
                <a16:creationId xmlns:a16="http://schemas.microsoft.com/office/drawing/2014/main" id="{F2CC59A1-17AC-4597-B64C-46D27A103261}"/>
              </a:ext>
            </a:extLst>
          </p:cNvPr>
          <p:cNvSpPr/>
          <p:nvPr/>
        </p:nvSpPr>
        <p:spPr>
          <a:xfrm>
            <a:off x="1532745" y="7506388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4" name="object 9">
            <a:hlinkClick r:id="rId19" action="ppaction://hlinksldjump"/>
            <a:extLst>
              <a:ext uri="{FF2B5EF4-FFF2-40B4-BE49-F238E27FC236}">
                <a16:creationId xmlns:a16="http://schemas.microsoft.com/office/drawing/2014/main" id="{3A17C570-AC91-41AA-842D-709827059C3D}"/>
              </a:ext>
            </a:extLst>
          </p:cNvPr>
          <p:cNvSpPr txBox="1"/>
          <p:nvPr/>
        </p:nvSpPr>
        <p:spPr>
          <a:xfrm>
            <a:off x="2274604" y="7570046"/>
            <a:ext cx="1346980" cy="508112"/>
          </a:xfrm>
          <a:prstGeom prst="rect">
            <a:avLst/>
          </a:prstGeom>
        </p:spPr>
        <p:txBody>
          <a:bodyPr vert="horz" wrap="square" lIns="0" tIns="15518" rIns="0" bIns="0" rtlCol="0">
            <a:spAutoFit/>
          </a:bodyPr>
          <a:lstStyle/>
          <a:p>
            <a:pPr marL="12414">
              <a:spcBef>
                <a:spcPts val="122"/>
              </a:spcBef>
            </a:pPr>
            <a:r>
              <a:rPr lang="en-US" sz="3200" spc="-24" dirty="0">
                <a:solidFill>
                  <a:srgbClr val="FFFFFF"/>
                </a:solidFill>
                <a:latin typeface="+mj-lt"/>
                <a:cs typeface="Verdana"/>
              </a:rPr>
              <a:t>Search</a:t>
            </a:r>
            <a:endParaRPr sz="3200" dirty="0">
              <a:latin typeface="+mj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8694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2271946" y="1342228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7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34" name="object 69">
            <a:extLst>
              <a:ext uri="{FF2B5EF4-FFF2-40B4-BE49-F238E27FC236}">
                <a16:creationId xmlns:a16="http://schemas.microsoft.com/office/drawing/2014/main" id="{1A12DA58-6C6E-4A3F-9D7C-D31B614BCB55}"/>
              </a:ext>
            </a:extLst>
          </p:cNvPr>
          <p:cNvSpPr/>
          <p:nvPr/>
        </p:nvSpPr>
        <p:spPr>
          <a:xfrm>
            <a:off x="4820430" y="2525712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F7B46272-7B18-4EF3-A4D4-41D86542A087}"/>
              </a:ext>
            </a:extLst>
          </p:cNvPr>
          <p:cNvSpPr txBox="1"/>
          <p:nvPr/>
        </p:nvSpPr>
        <p:spPr>
          <a:xfrm>
            <a:off x="1431925" y="2373312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EE8BBE4-3C72-4DF4-85D2-BC3302BBF185}"/>
              </a:ext>
            </a:extLst>
          </p:cNvPr>
          <p:cNvSpPr/>
          <p:nvPr/>
        </p:nvSpPr>
        <p:spPr>
          <a:xfrm>
            <a:off x="513690" y="2366577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B9E3700A-54A5-4F4A-BF49-0C73EF10C6CB}"/>
              </a:ext>
            </a:extLst>
          </p:cNvPr>
          <p:cNvSpPr/>
          <p:nvPr/>
        </p:nvSpPr>
        <p:spPr>
          <a:xfrm>
            <a:off x="4379483" y="2525712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6" name="object 69">
            <a:extLst>
              <a:ext uri="{FF2B5EF4-FFF2-40B4-BE49-F238E27FC236}">
                <a16:creationId xmlns:a16="http://schemas.microsoft.com/office/drawing/2014/main" id="{2238FD4B-C7BB-429D-9977-5B0D7A29D0AB}"/>
              </a:ext>
            </a:extLst>
          </p:cNvPr>
          <p:cNvSpPr/>
          <p:nvPr/>
        </p:nvSpPr>
        <p:spPr>
          <a:xfrm>
            <a:off x="4820430" y="3718258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BFB14739-C10C-40AD-8053-661C8A233573}"/>
              </a:ext>
            </a:extLst>
          </p:cNvPr>
          <p:cNvSpPr txBox="1"/>
          <p:nvPr/>
        </p:nvSpPr>
        <p:spPr>
          <a:xfrm>
            <a:off x="1431925" y="3565858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302B85-53F6-4348-8428-E4F775C08F63}"/>
              </a:ext>
            </a:extLst>
          </p:cNvPr>
          <p:cNvSpPr/>
          <p:nvPr/>
        </p:nvSpPr>
        <p:spPr>
          <a:xfrm>
            <a:off x="513690" y="3559123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id="{0F2DE5E9-86AF-4F0E-BAC9-BF36E52EF88F}"/>
              </a:ext>
            </a:extLst>
          </p:cNvPr>
          <p:cNvSpPr/>
          <p:nvPr/>
        </p:nvSpPr>
        <p:spPr>
          <a:xfrm>
            <a:off x="4379483" y="3718258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B7717759-4CE8-4727-B1F5-7718E5BBFC71}"/>
              </a:ext>
            </a:extLst>
          </p:cNvPr>
          <p:cNvSpPr/>
          <p:nvPr/>
        </p:nvSpPr>
        <p:spPr>
          <a:xfrm>
            <a:off x="3946050" y="3718258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7" name="object 69">
            <a:extLst>
              <a:ext uri="{FF2B5EF4-FFF2-40B4-BE49-F238E27FC236}">
                <a16:creationId xmlns:a16="http://schemas.microsoft.com/office/drawing/2014/main" id="{EC98E4B5-D4D0-4637-AB9B-64915B501272}"/>
              </a:ext>
            </a:extLst>
          </p:cNvPr>
          <p:cNvSpPr/>
          <p:nvPr/>
        </p:nvSpPr>
        <p:spPr>
          <a:xfrm>
            <a:off x="4820430" y="486893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EEF5D031-6CC1-4286-A932-A745C7E8914C}"/>
              </a:ext>
            </a:extLst>
          </p:cNvPr>
          <p:cNvSpPr txBox="1"/>
          <p:nvPr/>
        </p:nvSpPr>
        <p:spPr>
          <a:xfrm>
            <a:off x="1431925" y="4716530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CCED8B1-6B3D-4D1F-A958-77A4E4A65481}"/>
              </a:ext>
            </a:extLst>
          </p:cNvPr>
          <p:cNvSpPr/>
          <p:nvPr/>
        </p:nvSpPr>
        <p:spPr>
          <a:xfrm>
            <a:off x="513690" y="4709795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bject 16">
            <a:extLst>
              <a:ext uri="{FF2B5EF4-FFF2-40B4-BE49-F238E27FC236}">
                <a16:creationId xmlns:a16="http://schemas.microsoft.com/office/drawing/2014/main" id="{A7B60780-E540-4CB9-9243-1C854ED21F41}"/>
              </a:ext>
            </a:extLst>
          </p:cNvPr>
          <p:cNvSpPr/>
          <p:nvPr/>
        </p:nvSpPr>
        <p:spPr>
          <a:xfrm>
            <a:off x="4379483" y="4868930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3" name="object 17">
            <a:extLst>
              <a:ext uri="{FF2B5EF4-FFF2-40B4-BE49-F238E27FC236}">
                <a16:creationId xmlns:a16="http://schemas.microsoft.com/office/drawing/2014/main" id="{630F24DD-9B7E-4F7D-80D1-FDEE0E4A90B5}"/>
              </a:ext>
            </a:extLst>
          </p:cNvPr>
          <p:cNvSpPr/>
          <p:nvPr/>
        </p:nvSpPr>
        <p:spPr>
          <a:xfrm>
            <a:off x="3946050" y="486893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4" name="object 69">
            <a:extLst>
              <a:ext uri="{FF2B5EF4-FFF2-40B4-BE49-F238E27FC236}">
                <a16:creationId xmlns:a16="http://schemas.microsoft.com/office/drawing/2014/main" id="{9A5F05D5-CD6C-41FE-8FF9-7F6DEA535E22}"/>
              </a:ext>
            </a:extLst>
          </p:cNvPr>
          <p:cNvSpPr/>
          <p:nvPr/>
        </p:nvSpPr>
        <p:spPr>
          <a:xfrm>
            <a:off x="4820430" y="6082188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5" name="object 28">
            <a:extLst>
              <a:ext uri="{FF2B5EF4-FFF2-40B4-BE49-F238E27FC236}">
                <a16:creationId xmlns:a16="http://schemas.microsoft.com/office/drawing/2014/main" id="{88E0E0D5-B9B9-4B63-B9DE-6C012B5592C0}"/>
              </a:ext>
            </a:extLst>
          </p:cNvPr>
          <p:cNvSpPr txBox="1"/>
          <p:nvPr/>
        </p:nvSpPr>
        <p:spPr>
          <a:xfrm>
            <a:off x="1431925" y="5929788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167BE14-32FF-4410-9027-6EED5DFBEA87}"/>
              </a:ext>
            </a:extLst>
          </p:cNvPr>
          <p:cNvSpPr/>
          <p:nvPr/>
        </p:nvSpPr>
        <p:spPr>
          <a:xfrm>
            <a:off x="513690" y="5923053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bject 16">
            <a:extLst>
              <a:ext uri="{FF2B5EF4-FFF2-40B4-BE49-F238E27FC236}">
                <a16:creationId xmlns:a16="http://schemas.microsoft.com/office/drawing/2014/main" id="{A9F470FE-1083-4C4D-BAE8-8B9CA8F7D251}"/>
              </a:ext>
            </a:extLst>
          </p:cNvPr>
          <p:cNvSpPr/>
          <p:nvPr/>
        </p:nvSpPr>
        <p:spPr>
          <a:xfrm>
            <a:off x="4379483" y="6082188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8" name="object 17">
            <a:extLst>
              <a:ext uri="{FF2B5EF4-FFF2-40B4-BE49-F238E27FC236}">
                <a16:creationId xmlns:a16="http://schemas.microsoft.com/office/drawing/2014/main" id="{8CF2B944-2DBF-4F2E-A37E-9E48088F8852}"/>
              </a:ext>
            </a:extLst>
          </p:cNvPr>
          <p:cNvSpPr/>
          <p:nvPr/>
        </p:nvSpPr>
        <p:spPr>
          <a:xfrm>
            <a:off x="3946050" y="6082188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9" name="object 69">
            <a:extLst>
              <a:ext uri="{FF2B5EF4-FFF2-40B4-BE49-F238E27FC236}">
                <a16:creationId xmlns:a16="http://schemas.microsoft.com/office/drawing/2014/main" id="{D841B3D7-9732-4BF5-8812-5123531C7EFE}"/>
              </a:ext>
            </a:extLst>
          </p:cNvPr>
          <p:cNvSpPr/>
          <p:nvPr/>
        </p:nvSpPr>
        <p:spPr>
          <a:xfrm>
            <a:off x="4820430" y="720550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0" name="object 28">
            <a:extLst>
              <a:ext uri="{FF2B5EF4-FFF2-40B4-BE49-F238E27FC236}">
                <a16:creationId xmlns:a16="http://schemas.microsoft.com/office/drawing/2014/main" id="{A787CEFC-0DDA-4BE4-B60A-D72418CA0165}"/>
              </a:ext>
            </a:extLst>
          </p:cNvPr>
          <p:cNvSpPr txBox="1"/>
          <p:nvPr/>
        </p:nvSpPr>
        <p:spPr>
          <a:xfrm>
            <a:off x="1431925" y="7053100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87AF72C-7DC4-4A05-8537-2DF933EDAA85}"/>
              </a:ext>
            </a:extLst>
          </p:cNvPr>
          <p:cNvSpPr/>
          <p:nvPr/>
        </p:nvSpPr>
        <p:spPr>
          <a:xfrm>
            <a:off x="513690" y="7046365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bject 16">
            <a:extLst>
              <a:ext uri="{FF2B5EF4-FFF2-40B4-BE49-F238E27FC236}">
                <a16:creationId xmlns:a16="http://schemas.microsoft.com/office/drawing/2014/main" id="{48999250-F27B-4871-9416-6C2694D6941B}"/>
              </a:ext>
            </a:extLst>
          </p:cNvPr>
          <p:cNvSpPr/>
          <p:nvPr/>
        </p:nvSpPr>
        <p:spPr>
          <a:xfrm>
            <a:off x="4379483" y="7205500"/>
            <a:ext cx="248291" cy="2482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3" name="object 17">
            <a:extLst>
              <a:ext uri="{FF2B5EF4-FFF2-40B4-BE49-F238E27FC236}">
                <a16:creationId xmlns:a16="http://schemas.microsoft.com/office/drawing/2014/main" id="{E74B2872-F63A-4198-8FC0-A0FFF142FBDA}"/>
              </a:ext>
            </a:extLst>
          </p:cNvPr>
          <p:cNvSpPr/>
          <p:nvPr/>
        </p:nvSpPr>
        <p:spPr>
          <a:xfrm>
            <a:off x="3946050" y="720550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E29034E6-042C-46F7-9686-4B35419E87F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3155" y="247941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3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6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19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glow rad="228600">
                    <a:schemeClr val="bg1">
                      <a:lumMod val="50000"/>
                      <a:alpha val="40000"/>
                    </a:schemeClr>
                  </a:glow>
                </a:effectLst>
              </a:rPr>
              <a:t>Top Songs</a:t>
            </a:r>
            <a:endParaRPr lang="en-CA" sz="2000" b="1" u="sng" dirty="0">
              <a:effectLst>
                <a:glow rad="228600">
                  <a:schemeClr val="bg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TextBox 44">
            <a:hlinkClick r:id="rId20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Albums</a:t>
            </a:r>
            <a:endParaRPr lang="en-CA" sz="2000" b="1" u="sng" dirty="0"/>
          </a:p>
        </p:txBody>
      </p:sp>
      <p:sp>
        <p:nvSpPr>
          <p:cNvPr id="46" name="TextBox 45">
            <a:hlinkClick r:id="rId21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Upcoming</a:t>
            </a:r>
            <a:endParaRPr lang="en-CA" sz="2000" b="1" u="sng" dirty="0"/>
          </a:p>
        </p:txBody>
      </p:sp>
      <p:sp>
        <p:nvSpPr>
          <p:cNvPr id="47" name="object 69">
            <a:extLst>
              <a:ext uri="{FF2B5EF4-FFF2-40B4-BE49-F238E27FC236}">
                <a16:creationId xmlns:a16="http://schemas.microsoft.com/office/drawing/2014/main" id="{E2F975D3-88D8-4950-A9D3-ADA17E1B9879}"/>
              </a:ext>
            </a:extLst>
          </p:cNvPr>
          <p:cNvSpPr/>
          <p:nvPr/>
        </p:nvSpPr>
        <p:spPr>
          <a:xfrm>
            <a:off x="4929262" y="4662393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FA579054-274E-42EF-8786-FF05F48536E8}"/>
              </a:ext>
            </a:extLst>
          </p:cNvPr>
          <p:cNvSpPr txBox="1"/>
          <p:nvPr/>
        </p:nvSpPr>
        <p:spPr>
          <a:xfrm>
            <a:off x="1471950" y="4662393"/>
            <a:ext cx="1291827" cy="23054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6A997E-13EA-4B91-9FE8-75B3365845DE}"/>
              </a:ext>
            </a:extLst>
          </p:cNvPr>
          <p:cNvSpPr/>
          <p:nvPr/>
        </p:nvSpPr>
        <p:spPr>
          <a:xfrm>
            <a:off x="556297" y="4394069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bject 16">
            <a:extLst>
              <a:ext uri="{FF2B5EF4-FFF2-40B4-BE49-F238E27FC236}">
                <a16:creationId xmlns:a16="http://schemas.microsoft.com/office/drawing/2014/main" id="{FD4BA61B-4E1A-433E-9740-D889CF1DE990}"/>
              </a:ext>
            </a:extLst>
          </p:cNvPr>
          <p:cNvSpPr/>
          <p:nvPr/>
        </p:nvSpPr>
        <p:spPr>
          <a:xfrm>
            <a:off x="4488315" y="4662393"/>
            <a:ext cx="248291" cy="248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1" name="object 17">
            <a:extLst>
              <a:ext uri="{FF2B5EF4-FFF2-40B4-BE49-F238E27FC236}">
                <a16:creationId xmlns:a16="http://schemas.microsoft.com/office/drawing/2014/main" id="{78E2D935-7606-4DDA-B4D9-C902237C3BAC}"/>
              </a:ext>
            </a:extLst>
          </p:cNvPr>
          <p:cNvSpPr/>
          <p:nvPr/>
        </p:nvSpPr>
        <p:spPr>
          <a:xfrm>
            <a:off x="4054882" y="4662393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2" name="object 69">
            <a:extLst>
              <a:ext uri="{FF2B5EF4-FFF2-40B4-BE49-F238E27FC236}">
                <a16:creationId xmlns:a16="http://schemas.microsoft.com/office/drawing/2014/main" id="{64461045-73E3-46AD-918B-DFD2A08AFCF2}"/>
              </a:ext>
            </a:extLst>
          </p:cNvPr>
          <p:cNvSpPr/>
          <p:nvPr/>
        </p:nvSpPr>
        <p:spPr>
          <a:xfrm>
            <a:off x="4929262" y="5771499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659348B2-E324-4D1E-B374-B1E517414A35}"/>
              </a:ext>
            </a:extLst>
          </p:cNvPr>
          <p:cNvSpPr txBox="1"/>
          <p:nvPr/>
        </p:nvSpPr>
        <p:spPr>
          <a:xfrm>
            <a:off x="1471950" y="5771499"/>
            <a:ext cx="1291827" cy="23054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DDCED5-4154-458C-964B-65B86C1F9A8E}"/>
              </a:ext>
            </a:extLst>
          </p:cNvPr>
          <p:cNvSpPr/>
          <p:nvPr/>
        </p:nvSpPr>
        <p:spPr>
          <a:xfrm>
            <a:off x="556297" y="5503175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bject 16">
            <a:extLst>
              <a:ext uri="{FF2B5EF4-FFF2-40B4-BE49-F238E27FC236}">
                <a16:creationId xmlns:a16="http://schemas.microsoft.com/office/drawing/2014/main" id="{C0D09BCC-EF7D-47CC-A3EB-D5D67D533BC9}"/>
              </a:ext>
            </a:extLst>
          </p:cNvPr>
          <p:cNvSpPr/>
          <p:nvPr/>
        </p:nvSpPr>
        <p:spPr>
          <a:xfrm>
            <a:off x="4488315" y="5771499"/>
            <a:ext cx="248291" cy="248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81AA3527-7131-48A1-9519-0B4944360DE5}"/>
              </a:ext>
            </a:extLst>
          </p:cNvPr>
          <p:cNvSpPr/>
          <p:nvPr/>
        </p:nvSpPr>
        <p:spPr>
          <a:xfrm>
            <a:off x="4054882" y="5771499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7" name="object 69">
            <a:extLst>
              <a:ext uri="{FF2B5EF4-FFF2-40B4-BE49-F238E27FC236}">
                <a16:creationId xmlns:a16="http://schemas.microsoft.com/office/drawing/2014/main" id="{42090CC7-9318-4B07-ACA9-EC4B3622E6DE}"/>
              </a:ext>
            </a:extLst>
          </p:cNvPr>
          <p:cNvSpPr/>
          <p:nvPr/>
        </p:nvSpPr>
        <p:spPr>
          <a:xfrm>
            <a:off x="4929262" y="6934211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58E01457-7F2A-4BAD-974D-E75F08B2A691}"/>
              </a:ext>
            </a:extLst>
          </p:cNvPr>
          <p:cNvSpPr txBox="1"/>
          <p:nvPr/>
        </p:nvSpPr>
        <p:spPr>
          <a:xfrm>
            <a:off x="1471950" y="6934211"/>
            <a:ext cx="1291827" cy="23054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9567053-8F32-413A-9ED6-45EFCC4ED124}"/>
              </a:ext>
            </a:extLst>
          </p:cNvPr>
          <p:cNvSpPr/>
          <p:nvPr/>
        </p:nvSpPr>
        <p:spPr>
          <a:xfrm>
            <a:off x="556297" y="6665887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2F63ABB0-58CC-4E18-B3D7-C3FF270AA4EA}"/>
              </a:ext>
            </a:extLst>
          </p:cNvPr>
          <p:cNvSpPr/>
          <p:nvPr/>
        </p:nvSpPr>
        <p:spPr>
          <a:xfrm>
            <a:off x="4488315" y="6934211"/>
            <a:ext cx="248291" cy="248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A57DA0D1-C95E-4A14-BE1F-9BE9095B5EC5}"/>
              </a:ext>
            </a:extLst>
          </p:cNvPr>
          <p:cNvSpPr/>
          <p:nvPr/>
        </p:nvSpPr>
        <p:spPr>
          <a:xfrm>
            <a:off x="4054882" y="6934211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</p:spTree>
    <p:extLst>
      <p:ext uri="{BB962C8B-B14F-4D97-AF65-F5344CB8AC3E}">
        <p14:creationId xmlns:p14="http://schemas.microsoft.com/office/powerpoint/2010/main" val="382828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7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17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/>
              </a:rPr>
              <a:t>Top Songs</a:t>
            </a:r>
            <a:endParaRPr lang="en-CA" sz="2000" b="1" u="sng" dirty="0">
              <a:effectLst/>
            </a:endParaRPr>
          </a:p>
        </p:txBody>
      </p:sp>
      <p:sp>
        <p:nvSpPr>
          <p:cNvPr id="45" name="TextBox 44">
            <a:hlinkClick r:id="rId20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glow rad="228600">
                    <a:schemeClr val="bg1">
                      <a:lumMod val="50000"/>
                      <a:alpha val="40000"/>
                    </a:schemeClr>
                  </a:glow>
                </a:effectLst>
              </a:rPr>
              <a:t>Albums</a:t>
            </a:r>
            <a:endParaRPr lang="en-CA" sz="2000" b="1" u="sng" dirty="0">
              <a:effectLst>
                <a:glow rad="228600">
                  <a:schemeClr val="bg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46" name="TextBox 45">
            <a:hlinkClick r:id="rId21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Upcoming</a:t>
            </a:r>
            <a:endParaRPr lang="en-CA" sz="2000" b="1" u="sn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83EB59-B48B-403C-ACE6-96CA9BF3A9D5}"/>
              </a:ext>
            </a:extLst>
          </p:cNvPr>
          <p:cNvSpPr/>
          <p:nvPr/>
        </p:nvSpPr>
        <p:spPr>
          <a:xfrm>
            <a:off x="556297" y="4394069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3772B1-E1E9-4002-B903-18C85FCD7418}"/>
              </a:ext>
            </a:extLst>
          </p:cNvPr>
          <p:cNvSpPr/>
          <p:nvPr/>
        </p:nvSpPr>
        <p:spPr>
          <a:xfrm>
            <a:off x="3881683" y="4394068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D1924F-ADB1-4541-9338-FD75C35F2B6C}"/>
              </a:ext>
            </a:extLst>
          </p:cNvPr>
          <p:cNvSpPr/>
          <p:nvPr/>
        </p:nvSpPr>
        <p:spPr>
          <a:xfrm>
            <a:off x="2218990" y="4394069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1D408B-7FE4-4ADA-BAB8-38EE56F42B31}"/>
              </a:ext>
            </a:extLst>
          </p:cNvPr>
          <p:cNvSpPr/>
          <p:nvPr/>
        </p:nvSpPr>
        <p:spPr>
          <a:xfrm>
            <a:off x="556297" y="5998550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E3DC89-1D6F-43BD-8509-EC8CDA618A66}"/>
              </a:ext>
            </a:extLst>
          </p:cNvPr>
          <p:cNvSpPr/>
          <p:nvPr/>
        </p:nvSpPr>
        <p:spPr>
          <a:xfrm>
            <a:off x="3881683" y="5998549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210B6B-09D7-4E91-8916-6F6DB31999B2}"/>
              </a:ext>
            </a:extLst>
          </p:cNvPr>
          <p:cNvSpPr/>
          <p:nvPr/>
        </p:nvSpPr>
        <p:spPr>
          <a:xfrm>
            <a:off x="2218990" y="5998550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8712D4-45E3-4609-85AD-FBB6F19A4A0F}"/>
              </a:ext>
            </a:extLst>
          </p:cNvPr>
          <p:cNvSpPr txBox="1"/>
          <p:nvPr/>
        </p:nvSpPr>
        <p:spPr>
          <a:xfrm>
            <a:off x="464814" y="5314351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1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1FACA-7554-48BB-BE09-48B95A57BEEA}"/>
              </a:ext>
            </a:extLst>
          </p:cNvPr>
          <p:cNvSpPr txBox="1"/>
          <p:nvPr/>
        </p:nvSpPr>
        <p:spPr>
          <a:xfrm>
            <a:off x="510881" y="6856556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4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E7136-3A8A-4349-9779-8B87F049E5B2}"/>
              </a:ext>
            </a:extLst>
          </p:cNvPr>
          <p:cNvSpPr txBox="1"/>
          <p:nvPr/>
        </p:nvSpPr>
        <p:spPr>
          <a:xfrm>
            <a:off x="2208352" y="6856556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5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73473A-6FF7-4145-B2E1-013E00F17536}"/>
              </a:ext>
            </a:extLst>
          </p:cNvPr>
          <p:cNvSpPr txBox="1"/>
          <p:nvPr/>
        </p:nvSpPr>
        <p:spPr>
          <a:xfrm>
            <a:off x="2208352" y="527177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2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144D4-66B1-488D-9BE3-515719E09893}"/>
              </a:ext>
            </a:extLst>
          </p:cNvPr>
          <p:cNvSpPr txBox="1"/>
          <p:nvPr/>
        </p:nvSpPr>
        <p:spPr>
          <a:xfrm>
            <a:off x="3862497" y="5273742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3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9C637-2350-43C0-A7C6-87E5AC8ED2E4}"/>
              </a:ext>
            </a:extLst>
          </p:cNvPr>
          <p:cNvSpPr txBox="1"/>
          <p:nvPr/>
        </p:nvSpPr>
        <p:spPr>
          <a:xfrm>
            <a:off x="3830581" y="6856556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39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788683" y="13162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Artist Information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7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9F45CEE-DCDB-464F-B4D0-98601C0F9200}"/>
              </a:ext>
            </a:extLst>
          </p:cNvPr>
          <p:cNvSpPr txBox="1"/>
          <p:nvPr/>
        </p:nvSpPr>
        <p:spPr>
          <a:xfrm>
            <a:off x="582334" y="2278663"/>
            <a:ext cx="2902525" cy="1085726"/>
          </a:xfrm>
          <a:prstGeom prst="rect">
            <a:avLst/>
          </a:prstGeom>
        </p:spPr>
        <p:txBody>
          <a:bodyPr vert="horz" wrap="square" lIns="0" tIns="158286" rIns="0" bIns="0" rtlCol="0">
            <a:spAutoFit/>
          </a:bodyPr>
          <a:lstStyle/>
          <a:p>
            <a:pPr marL="12414">
              <a:spcBef>
                <a:spcPts val="1246"/>
              </a:spcBef>
              <a:tabLst>
                <a:tab pos="1515780" algn="l"/>
              </a:tabLst>
            </a:pPr>
            <a:r>
              <a:rPr sz="3200" b="1" dirty="0">
                <a:latin typeface="+mj-lt"/>
                <a:cs typeface="Trebuchet MS"/>
              </a:rPr>
              <a:t>Artist</a:t>
            </a:r>
            <a:r>
              <a:rPr lang="en-US" sz="3200" b="1" dirty="0">
                <a:latin typeface="+mj-lt"/>
                <a:cs typeface="Trebuchet MS"/>
              </a:rPr>
              <a:t> </a:t>
            </a:r>
            <a:r>
              <a:rPr sz="3200" b="1" dirty="0">
                <a:latin typeface="+mj-lt"/>
                <a:cs typeface="Trebuchet MS"/>
              </a:rPr>
              <a:t>Name</a:t>
            </a:r>
            <a:endParaRPr sz="3200" dirty="0">
              <a:latin typeface="+mj-lt"/>
              <a:cs typeface="Trebuchet MS"/>
            </a:endParaRPr>
          </a:p>
          <a:p>
            <a:pPr marL="12414">
              <a:spcBef>
                <a:spcPts val="547"/>
              </a:spcBef>
            </a:pPr>
            <a:r>
              <a:rPr lang="en-US" sz="2400" dirty="0">
                <a:latin typeface="+mj-lt"/>
                <a:cs typeface="Trebuchet MS"/>
              </a:rPr>
              <a:t>Followers</a:t>
            </a:r>
            <a:r>
              <a:rPr sz="2400" dirty="0">
                <a:latin typeface="+mj-lt"/>
                <a:cs typeface="Trebuchet MS"/>
              </a:rPr>
              <a:t>:</a:t>
            </a:r>
            <a:r>
              <a:rPr sz="2400" spc="-10" dirty="0">
                <a:latin typeface="+mj-lt"/>
                <a:cs typeface="Trebuchet MS"/>
              </a:rPr>
              <a:t> </a:t>
            </a:r>
            <a:r>
              <a:rPr sz="2400" dirty="0">
                <a:latin typeface="+mj-lt"/>
                <a:cs typeface="Trebuchet MS"/>
              </a:rPr>
              <a:t>291940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1F5696B-0C17-498A-B577-AC2D3C781B75}"/>
              </a:ext>
            </a:extLst>
          </p:cNvPr>
          <p:cNvSpPr/>
          <p:nvPr/>
        </p:nvSpPr>
        <p:spPr>
          <a:xfrm>
            <a:off x="3728966" y="2543879"/>
            <a:ext cx="1539406" cy="595899"/>
          </a:xfrm>
          <a:custGeom>
            <a:avLst/>
            <a:gdLst/>
            <a:ahLst/>
            <a:cxnLst/>
            <a:rect l="l" t="t" r="r" b="b"/>
            <a:pathLst>
              <a:path w="1574800" h="609600">
                <a:moveTo>
                  <a:pt x="0" y="304800"/>
                </a:moveTo>
                <a:lnTo>
                  <a:pt x="3298" y="260076"/>
                </a:lnTo>
                <a:lnTo>
                  <a:pt x="13124" y="216321"/>
                </a:lnTo>
                <a:lnTo>
                  <a:pt x="29263" y="174481"/>
                </a:lnTo>
                <a:lnTo>
                  <a:pt x="51368" y="135462"/>
                </a:lnTo>
                <a:lnTo>
                  <a:pt x="78957" y="100108"/>
                </a:lnTo>
                <a:lnTo>
                  <a:pt x="111436" y="69186"/>
                </a:lnTo>
                <a:lnTo>
                  <a:pt x="148101" y="43364"/>
                </a:lnTo>
                <a:lnTo>
                  <a:pt x="188158" y="23201"/>
                </a:lnTo>
                <a:lnTo>
                  <a:pt x="230739" y="9134"/>
                </a:lnTo>
                <a:lnTo>
                  <a:pt x="274924" y="1467"/>
                </a:lnTo>
                <a:lnTo>
                  <a:pt x="304800" y="0"/>
                </a:lnTo>
                <a:lnTo>
                  <a:pt x="1270000" y="0"/>
                </a:lnTo>
                <a:lnTo>
                  <a:pt x="1314723" y="3298"/>
                </a:lnTo>
                <a:lnTo>
                  <a:pt x="1358478" y="13124"/>
                </a:lnTo>
                <a:lnTo>
                  <a:pt x="1400318" y="29263"/>
                </a:lnTo>
                <a:lnTo>
                  <a:pt x="1439337" y="51368"/>
                </a:lnTo>
                <a:lnTo>
                  <a:pt x="1474691" y="78957"/>
                </a:lnTo>
                <a:lnTo>
                  <a:pt x="1505613" y="111436"/>
                </a:lnTo>
                <a:lnTo>
                  <a:pt x="1531435" y="148101"/>
                </a:lnTo>
                <a:lnTo>
                  <a:pt x="1551598" y="188158"/>
                </a:lnTo>
                <a:lnTo>
                  <a:pt x="1565665" y="230739"/>
                </a:lnTo>
                <a:lnTo>
                  <a:pt x="1573332" y="274924"/>
                </a:lnTo>
                <a:lnTo>
                  <a:pt x="1574800" y="304800"/>
                </a:lnTo>
                <a:lnTo>
                  <a:pt x="1574708" y="312282"/>
                </a:lnTo>
                <a:lnTo>
                  <a:pt x="1570313" y="356906"/>
                </a:lnTo>
                <a:lnTo>
                  <a:pt x="1559415" y="400412"/>
                </a:lnTo>
                <a:lnTo>
                  <a:pt x="1542255" y="441839"/>
                </a:lnTo>
                <a:lnTo>
                  <a:pt x="1519198" y="480308"/>
                </a:lnTo>
                <a:lnTo>
                  <a:pt x="1490752" y="514970"/>
                </a:lnTo>
                <a:lnTo>
                  <a:pt x="1457520" y="545089"/>
                </a:lnTo>
                <a:lnTo>
                  <a:pt x="1420237" y="570001"/>
                </a:lnTo>
                <a:lnTo>
                  <a:pt x="1379693" y="589177"/>
                </a:lnTo>
                <a:lnTo>
                  <a:pt x="1336784" y="602193"/>
                </a:lnTo>
                <a:lnTo>
                  <a:pt x="1292420" y="608774"/>
                </a:lnTo>
                <a:lnTo>
                  <a:pt x="1270000" y="609600"/>
                </a:lnTo>
                <a:lnTo>
                  <a:pt x="304800" y="609600"/>
                </a:lnTo>
                <a:lnTo>
                  <a:pt x="260076" y="606301"/>
                </a:lnTo>
                <a:lnTo>
                  <a:pt x="216321" y="596475"/>
                </a:lnTo>
                <a:lnTo>
                  <a:pt x="174481" y="580336"/>
                </a:lnTo>
                <a:lnTo>
                  <a:pt x="135462" y="558231"/>
                </a:lnTo>
                <a:lnTo>
                  <a:pt x="100108" y="530642"/>
                </a:lnTo>
                <a:lnTo>
                  <a:pt x="69186" y="498163"/>
                </a:lnTo>
                <a:lnTo>
                  <a:pt x="43364" y="461498"/>
                </a:lnTo>
                <a:lnTo>
                  <a:pt x="23201" y="421441"/>
                </a:lnTo>
                <a:lnTo>
                  <a:pt x="9134" y="378860"/>
                </a:lnTo>
                <a:lnTo>
                  <a:pt x="1467" y="334675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284854D8-8FFD-44CD-9D0E-D19DF98530E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49262" y="2687444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A4164-2D44-41CD-BCA1-974F502EC119}"/>
              </a:ext>
            </a:extLst>
          </p:cNvPr>
          <p:cNvSpPr txBox="1"/>
          <p:nvPr/>
        </p:nvSpPr>
        <p:spPr>
          <a:xfrm>
            <a:off x="3844907" y="2678112"/>
            <a:ext cx="9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</a:t>
            </a:r>
            <a:endParaRPr lang="en-CA" dirty="0"/>
          </a:p>
        </p:txBody>
      </p:sp>
      <p:sp>
        <p:nvSpPr>
          <p:cNvPr id="5" name="TextBox 4">
            <a:hlinkClick r:id="rId20" action="ppaction://hlinksldjump"/>
            <a:extLst>
              <a:ext uri="{FF2B5EF4-FFF2-40B4-BE49-F238E27FC236}">
                <a16:creationId xmlns:a16="http://schemas.microsoft.com/office/drawing/2014/main" id="{49FDAC7C-751A-4385-B0A0-51FAB331F36E}"/>
              </a:ext>
            </a:extLst>
          </p:cNvPr>
          <p:cNvSpPr txBox="1"/>
          <p:nvPr/>
        </p:nvSpPr>
        <p:spPr>
          <a:xfrm>
            <a:off x="607399" y="3656206"/>
            <a:ext cx="1611591" cy="40011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/>
              </a:rPr>
              <a:t>Top Songs</a:t>
            </a:r>
            <a:endParaRPr lang="en-CA" sz="2000" b="1" u="sng" dirty="0">
              <a:effectLst/>
            </a:endParaRPr>
          </a:p>
        </p:txBody>
      </p:sp>
      <p:sp>
        <p:nvSpPr>
          <p:cNvPr id="45" name="TextBox 44">
            <a:hlinkClick r:id="rId17" action="ppaction://hlinksldjump"/>
            <a:extLst>
              <a:ext uri="{FF2B5EF4-FFF2-40B4-BE49-F238E27FC236}">
                <a16:creationId xmlns:a16="http://schemas.microsoft.com/office/drawing/2014/main" id="{0E233A1D-A1ED-4E33-AAFA-D31CC8835315}"/>
              </a:ext>
            </a:extLst>
          </p:cNvPr>
          <p:cNvSpPr txBox="1"/>
          <p:nvPr/>
        </p:nvSpPr>
        <p:spPr>
          <a:xfrm>
            <a:off x="2218990" y="3667046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Albums</a:t>
            </a:r>
            <a:endParaRPr lang="en-CA" sz="2000" b="1" u="sng" dirty="0"/>
          </a:p>
        </p:txBody>
      </p:sp>
      <p:sp>
        <p:nvSpPr>
          <p:cNvPr id="46" name="TextBox 45">
            <a:hlinkClick r:id="rId21" action="ppaction://hlinksldjump"/>
            <a:extLst>
              <a:ext uri="{FF2B5EF4-FFF2-40B4-BE49-F238E27FC236}">
                <a16:creationId xmlns:a16="http://schemas.microsoft.com/office/drawing/2014/main" id="{A641ED40-0D44-485C-89DE-388F777D77F3}"/>
              </a:ext>
            </a:extLst>
          </p:cNvPr>
          <p:cNvSpPr txBox="1"/>
          <p:nvPr/>
        </p:nvSpPr>
        <p:spPr>
          <a:xfrm>
            <a:off x="3728966" y="3649985"/>
            <a:ext cx="161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glow rad="228600">
                    <a:schemeClr val="bg1">
                      <a:lumMod val="50000"/>
                      <a:alpha val="40000"/>
                    </a:schemeClr>
                  </a:glow>
                </a:effectLst>
              </a:rPr>
              <a:t>Upcoming </a:t>
            </a:r>
            <a:endParaRPr lang="en-CA" sz="2000" b="1" u="sng" dirty="0">
              <a:effectLst>
                <a:glow rad="228600">
                  <a:schemeClr val="bg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CF9560C4-F878-4D10-BF78-567D5595EA18}"/>
              </a:ext>
            </a:extLst>
          </p:cNvPr>
          <p:cNvSpPr txBox="1"/>
          <p:nvPr/>
        </p:nvSpPr>
        <p:spPr>
          <a:xfrm>
            <a:off x="1633957" y="6937503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Location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7AD3F691-4987-4A97-AAD8-E0D5DE011517}"/>
              </a:ext>
            </a:extLst>
          </p:cNvPr>
          <p:cNvSpPr txBox="1"/>
          <p:nvPr/>
        </p:nvSpPr>
        <p:spPr>
          <a:xfrm>
            <a:off x="4103349" y="6943138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Location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FD616BD5-4D6B-4390-933E-A3CDCD332B66}"/>
              </a:ext>
            </a:extLst>
          </p:cNvPr>
          <p:cNvSpPr txBox="1"/>
          <p:nvPr/>
        </p:nvSpPr>
        <p:spPr>
          <a:xfrm>
            <a:off x="1633957" y="4880455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Album Name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C76E8B-C6BC-43CA-B5CA-8E1FB05ED2EC}"/>
              </a:ext>
            </a:extLst>
          </p:cNvPr>
          <p:cNvSpPr/>
          <p:nvPr/>
        </p:nvSpPr>
        <p:spPr>
          <a:xfrm>
            <a:off x="715722" y="4873720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BD500346-A33D-4127-B1FA-735F3E94AF82}"/>
              </a:ext>
            </a:extLst>
          </p:cNvPr>
          <p:cNvSpPr txBox="1"/>
          <p:nvPr/>
        </p:nvSpPr>
        <p:spPr>
          <a:xfrm>
            <a:off x="4103348" y="4903163"/>
            <a:ext cx="1291827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lang="en-US" sz="1600" dirty="0">
                <a:latin typeface="+mj-lt"/>
                <a:cs typeface="Trebuchet MS"/>
              </a:rPr>
              <a:t>Album Name</a:t>
            </a:r>
            <a:endParaRPr sz="16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US" sz="1400" dirty="0">
                <a:latin typeface="+mj-lt"/>
                <a:cs typeface="Trebuchet MS"/>
              </a:rPr>
              <a:t>Date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79DE10-9D0F-4CFB-9CB5-78575C2A5CE2}"/>
              </a:ext>
            </a:extLst>
          </p:cNvPr>
          <p:cNvSpPr/>
          <p:nvPr/>
        </p:nvSpPr>
        <p:spPr>
          <a:xfrm>
            <a:off x="3185113" y="4896428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5D1043-C25A-4376-9BC9-BC9135C936AC}"/>
              </a:ext>
            </a:extLst>
          </p:cNvPr>
          <p:cNvSpPr/>
          <p:nvPr/>
        </p:nvSpPr>
        <p:spPr>
          <a:xfrm>
            <a:off x="711527" y="6859285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EA24AB-61FA-49CF-824B-FE90AF235E8F}"/>
              </a:ext>
            </a:extLst>
          </p:cNvPr>
          <p:cNvSpPr/>
          <p:nvPr/>
        </p:nvSpPr>
        <p:spPr>
          <a:xfrm>
            <a:off x="3180918" y="6881993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8696D-5DAB-48B1-894C-508716FDE344}"/>
              </a:ext>
            </a:extLst>
          </p:cNvPr>
          <p:cNvSpPr txBox="1"/>
          <p:nvPr/>
        </p:nvSpPr>
        <p:spPr>
          <a:xfrm>
            <a:off x="715722" y="442447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Albums</a:t>
            </a:r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71240-EB1F-4F84-9ADE-6290A07B4800}"/>
              </a:ext>
            </a:extLst>
          </p:cNvPr>
          <p:cNvSpPr txBox="1"/>
          <p:nvPr/>
        </p:nvSpPr>
        <p:spPr>
          <a:xfrm>
            <a:off x="672513" y="63332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Concerts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1616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70000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70000"/>
            <a:ext cx="630000" cy="630000"/>
          </a:xfrm>
          <a:prstGeom prst="rect">
            <a:avLst/>
          </a:prstGeom>
          <a:effectLst/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940638" y="1329258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Playing</a:t>
            </a:r>
            <a:endParaRPr lang="en-CA" sz="2400" b="1" dirty="0"/>
          </a:p>
        </p:txBody>
      </p:sp>
      <p:sp>
        <p:nvSpPr>
          <p:cNvPr id="39" name="object 14">
            <a:hlinkClick r:id="rId6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45BCEF2-6106-4AA8-9599-4C6288EEEC93}"/>
              </a:ext>
            </a:extLst>
          </p:cNvPr>
          <p:cNvSpPr/>
          <p:nvPr/>
        </p:nvSpPr>
        <p:spPr>
          <a:xfrm>
            <a:off x="728208" y="2200851"/>
            <a:ext cx="4332652" cy="386296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8EC71-3307-4E5C-8140-11CC62DFA47A}"/>
              </a:ext>
            </a:extLst>
          </p:cNvPr>
          <p:cNvSpPr txBox="1"/>
          <p:nvPr/>
        </p:nvSpPr>
        <p:spPr>
          <a:xfrm>
            <a:off x="1115000" y="2373312"/>
            <a:ext cx="3553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Lyrics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endParaRPr lang="en-CA" dirty="0">
              <a:highlight>
                <a:srgbClr val="808080"/>
              </a:highlight>
            </a:endParaRPr>
          </a:p>
          <a:p>
            <a:r>
              <a:rPr lang="en-US" dirty="0">
                <a:highlight>
                  <a:srgbClr val="808080"/>
                </a:highlight>
              </a:rPr>
              <a:t>Lyrics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lyrics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/>
              <a:t>lyrics</a:t>
            </a:r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lyrics </a:t>
            </a:r>
            <a:endParaRPr lang="en-CA" dirty="0"/>
          </a:p>
          <a:p>
            <a:endParaRPr lang="en-US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endParaRPr lang="en-CA" dirty="0"/>
          </a:p>
          <a:p>
            <a:endParaRPr lang="en-CA" dirty="0"/>
          </a:p>
          <a:p>
            <a:r>
              <a:rPr lang="en-US" dirty="0"/>
              <a:t>Lyrics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r>
              <a:rPr lang="en-US" dirty="0"/>
              <a:t> </a:t>
            </a:r>
            <a:r>
              <a:rPr lang="en-US" dirty="0" err="1"/>
              <a:t>lyrics</a:t>
            </a:r>
            <a:endParaRPr lang="en-CA" dirty="0"/>
          </a:p>
          <a:p>
            <a:endParaRPr lang="en-CA" dirty="0"/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4836CCA4-7207-4D52-B68B-90C6DE24BB95}"/>
              </a:ext>
            </a:extLst>
          </p:cNvPr>
          <p:cNvSpPr/>
          <p:nvPr/>
        </p:nvSpPr>
        <p:spPr>
          <a:xfrm>
            <a:off x="854429" y="7196274"/>
            <a:ext cx="2085647" cy="227979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8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FEBE41DE-D60D-4DB7-A6A6-F7887137C1C7}"/>
              </a:ext>
            </a:extLst>
          </p:cNvPr>
          <p:cNvSpPr txBox="1"/>
          <p:nvPr/>
        </p:nvSpPr>
        <p:spPr>
          <a:xfrm>
            <a:off x="835808" y="7239727"/>
            <a:ext cx="427868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1:52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F8B4550-CD18-458F-AF41-0951B61885FB}"/>
              </a:ext>
            </a:extLst>
          </p:cNvPr>
          <p:cNvSpPr txBox="1"/>
          <p:nvPr/>
        </p:nvSpPr>
        <p:spPr>
          <a:xfrm>
            <a:off x="4647079" y="7239727"/>
            <a:ext cx="502281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-3:12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D610FCC6-8F99-41F2-AD6A-93C8A72C3FFA}"/>
              </a:ext>
            </a:extLst>
          </p:cNvPr>
          <p:cNvSpPr/>
          <p:nvPr/>
        </p:nvSpPr>
        <p:spPr>
          <a:xfrm>
            <a:off x="2877570" y="7107117"/>
            <a:ext cx="186218" cy="1862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5" name="Graphic 4" descr="Beginning">
            <a:extLst>
              <a:ext uri="{FF2B5EF4-FFF2-40B4-BE49-F238E27FC236}">
                <a16:creationId xmlns:a16="http://schemas.microsoft.com/office/drawing/2014/main" id="{4B4C883F-6EE1-4D9D-923E-00120D2CE7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13111" y="7608932"/>
            <a:ext cx="630000" cy="630000"/>
          </a:xfrm>
          <a:prstGeom prst="rect">
            <a:avLst/>
          </a:prstGeom>
        </p:spPr>
      </p:pic>
      <p:pic>
        <p:nvPicPr>
          <p:cNvPr id="8" name="Graphic 7" descr="End">
            <a:extLst>
              <a:ext uri="{FF2B5EF4-FFF2-40B4-BE49-F238E27FC236}">
                <a16:creationId xmlns:a16="http://schemas.microsoft.com/office/drawing/2014/main" id="{7C592A80-27D1-421D-BBA8-8A9B03D582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4075" y="7608932"/>
            <a:ext cx="630000" cy="630000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B148B927-4C14-48EE-98C7-106A40BBCD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83593" y="7595766"/>
            <a:ext cx="630000" cy="630000"/>
          </a:xfrm>
          <a:prstGeom prst="rect">
            <a:avLst/>
          </a:prstGeom>
        </p:spPr>
      </p:pic>
      <p:sp>
        <p:nvSpPr>
          <p:cNvPr id="75" name="object 16">
            <a:extLst>
              <a:ext uri="{FF2B5EF4-FFF2-40B4-BE49-F238E27FC236}">
                <a16:creationId xmlns:a16="http://schemas.microsoft.com/office/drawing/2014/main" id="{460631A7-F1A9-4E75-9EC7-34859D713B7C}"/>
              </a:ext>
            </a:extLst>
          </p:cNvPr>
          <p:cNvSpPr/>
          <p:nvPr/>
        </p:nvSpPr>
        <p:spPr>
          <a:xfrm>
            <a:off x="732743" y="7743932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272176" y="134441"/>
                </a:moveTo>
                <a:lnTo>
                  <a:pt x="108823" y="134441"/>
                </a:lnTo>
                <a:lnTo>
                  <a:pt x="108823" y="0"/>
                </a:lnTo>
                <a:lnTo>
                  <a:pt x="272176" y="0"/>
                </a:lnTo>
                <a:lnTo>
                  <a:pt x="272176" y="134441"/>
                </a:lnTo>
                <a:close/>
              </a:path>
              <a:path w="381000" h="381000">
                <a:moveTo>
                  <a:pt x="190499" y="291306"/>
                </a:moveTo>
                <a:lnTo>
                  <a:pt x="0" y="134441"/>
                </a:lnTo>
                <a:lnTo>
                  <a:pt x="381000" y="134441"/>
                </a:lnTo>
                <a:lnTo>
                  <a:pt x="190499" y="291306"/>
                </a:lnTo>
                <a:close/>
              </a:path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0" y="336153"/>
                </a:lnTo>
                <a:lnTo>
                  <a:pt x="381000" y="336153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5" name="object 17">
            <a:extLst>
              <a:ext uri="{FF2B5EF4-FFF2-40B4-BE49-F238E27FC236}">
                <a16:creationId xmlns:a16="http://schemas.microsoft.com/office/drawing/2014/main" id="{D4730F36-378F-4D7D-B7A1-F504A836FCE2}"/>
              </a:ext>
            </a:extLst>
          </p:cNvPr>
          <p:cNvSpPr/>
          <p:nvPr/>
        </p:nvSpPr>
        <p:spPr>
          <a:xfrm>
            <a:off x="4758357" y="7746341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1000"/>
                </a:moveTo>
                <a:lnTo>
                  <a:pt x="162840" y="354012"/>
                </a:lnTo>
                <a:lnTo>
                  <a:pt x="116719" y="307826"/>
                </a:lnTo>
                <a:lnTo>
                  <a:pt x="77027" y="265976"/>
                </a:lnTo>
                <a:lnTo>
                  <a:pt x="44636" y="227074"/>
                </a:lnTo>
                <a:lnTo>
                  <a:pt x="20420" y="189735"/>
                </a:lnTo>
                <a:lnTo>
                  <a:pt x="5250" y="152573"/>
                </a:lnTo>
                <a:lnTo>
                  <a:pt x="0" y="114200"/>
                </a:lnTo>
                <a:lnTo>
                  <a:pt x="8063" y="69191"/>
                </a:lnTo>
                <a:lnTo>
                  <a:pt x="30235" y="32953"/>
                </a:lnTo>
                <a:lnTo>
                  <a:pt x="63482" y="8788"/>
                </a:lnTo>
                <a:lnTo>
                  <a:pt x="104774" y="0"/>
                </a:lnTo>
                <a:lnTo>
                  <a:pt x="129284" y="3010"/>
                </a:lnTo>
                <a:lnTo>
                  <a:pt x="152274" y="11658"/>
                </a:lnTo>
                <a:lnTo>
                  <a:pt x="172945" y="25365"/>
                </a:lnTo>
                <a:lnTo>
                  <a:pt x="179106" y="31750"/>
                </a:lnTo>
                <a:lnTo>
                  <a:pt x="104774" y="31750"/>
                </a:lnTo>
                <a:lnTo>
                  <a:pt x="89614" y="33290"/>
                </a:lnTo>
                <a:lnTo>
                  <a:pt x="51105" y="55364"/>
                </a:lnTo>
                <a:lnTo>
                  <a:pt x="30816" y="97612"/>
                </a:lnTo>
                <a:lnTo>
                  <a:pt x="29399" y="114200"/>
                </a:lnTo>
                <a:lnTo>
                  <a:pt x="31574" y="135833"/>
                </a:lnTo>
                <a:lnTo>
                  <a:pt x="49800" y="180922"/>
                </a:lnTo>
                <a:lnTo>
                  <a:pt x="88557" y="233077"/>
                </a:lnTo>
                <a:lnTo>
                  <a:pt x="115135" y="262259"/>
                </a:lnTo>
                <a:lnTo>
                  <a:pt x="145440" y="293414"/>
                </a:lnTo>
                <a:lnTo>
                  <a:pt x="182623" y="330596"/>
                </a:lnTo>
                <a:lnTo>
                  <a:pt x="190499" y="338335"/>
                </a:lnTo>
                <a:lnTo>
                  <a:pt x="233813" y="338335"/>
                </a:lnTo>
                <a:lnTo>
                  <a:pt x="218159" y="354012"/>
                </a:lnTo>
                <a:lnTo>
                  <a:pt x="190499" y="381000"/>
                </a:lnTo>
                <a:close/>
              </a:path>
              <a:path w="381000" h="381000">
                <a:moveTo>
                  <a:pt x="236510" y="43557"/>
                </a:moveTo>
                <a:lnTo>
                  <a:pt x="190499" y="43557"/>
                </a:lnTo>
                <a:lnTo>
                  <a:pt x="208054" y="25365"/>
                </a:lnTo>
                <a:lnTo>
                  <a:pt x="228725" y="11658"/>
                </a:lnTo>
                <a:lnTo>
                  <a:pt x="251715" y="3010"/>
                </a:lnTo>
                <a:lnTo>
                  <a:pt x="276224" y="0"/>
                </a:lnTo>
                <a:lnTo>
                  <a:pt x="317517" y="8788"/>
                </a:lnTo>
                <a:lnTo>
                  <a:pt x="349109" y="31750"/>
                </a:lnTo>
                <a:lnTo>
                  <a:pt x="276224" y="31750"/>
                </a:lnTo>
                <a:lnTo>
                  <a:pt x="258417" y="33956"/>
                </a:lnTo>
                <a:lnTo>
                  <a:pt x="241490" y="40282"/>
                </a:lnTo>
                <a:lnTo>
                  <a:pt x="236510" y="43557"/>
                </a:lnTo>
                <a:close/>
              </a:path>
              <a:path w="381000" h="381000">
                <a:moveTo>
                  <a:pt x="190499" y="92868"/>
                </a:moveTo>
                <a:lnTo>
                  <a:pt x="154927" y="50460"/>
                </a:lnTo>
                <a:lnTo>
                  <a:pt x="104774" y="31750"/>
                </a:lnTo>
                <a:lnTo>
                  <a:pt x="179106" y="31750"/>
                </a:lnTo>
                <a:lnTo>
                  <a:pt x="190499" y="43557"/>
                </a:lnTo>
                <a:lnTo>
                  <a:pt x="236510" y="43557"/>
                </a:lnTo>
                <a:lnTo>
                  <a:pt x="226032" y="50460"/>
                </a:lnTo>
                <a:lnTo>
                  <a:pt x="212938" y="63996"/>
                </a:lnTo>
                <a:lnTo>
                  <a:pt x="190499" y="92868"/>
                </a:lnTo>
                <a:close/>
              </a:path>
              <a:path w="381000" h="381000">
                <a:moveTo>
                  <a:pt x="233813" y="338335"/>
                </a:moveTo>
                <a:lnTo>
                  <a:pt x="190499" y="338335"/>
                </a:lnTo>
                <a:lnTo>
                  <a:pt x="198376" y="330596"/>
                </a:lnTo>
                <a:lnTo>
                  <a:pt x="235599" y="293414"/>
                </a:lnTo>
                <a:lnTo>
                  <a:pt x="265910" y="262259"/>
                </a:lnTo>
                <a:lnTo>
                  <a:pt x="292494" y="233077"/>
                </a:lnTo>
                <a:lnTo>
                  <a:pt x="331252" y="180908"/>
                </a:lnTo>
                <a:lnTo>
                  <a:pt x="349504" y="135791"/>
                </a:lnTo>
                <a:lnTo>
                  <a:pt x="351692" y="114200"/>
                </a:lnTo>
                <a:lnTo>
                  <a:pt x="350260" y="97570"/>
                </a:lnTo>
                <a:lnTo>
                  <a:pt x="329986" y="55364"/>
                </a:lnTo>
                <a:lnTo>
                  <a:pt x="291386" y="33290"/>
                </a:lnTo>
                <a:lnTo>
                  <a:pt x="276224" y="31750"/>
                </a:lnTo>
                <a:lnTo>
                  <a:pt x="349109" y="31750"/>
                </a:lnTo>
                <a:lnTo>
                  <a:pt x="350765" y="32953"/>
                </a:lnTo>
                <a:lnTo>
                  <a:pt x="372936" y="69191"/>
                </a:lnTo>
                <a:lnTo>
                  <a:pt x="381000" y="114200"/>
                </a:lnTo>
                <a:lnTo>
                  <a:pt x="375749" y="152573"/>
                </a:lnTo>
                <a:lnTo>
                  <a:pt x="360579" y="189735"/>
                </a:lnTo>
                <a:lnTo>
                  <a:pt x="336363" y="227074"/>
                </a:lnTo>
                <a:lnTo>
                  <a:pt x="303972" y="265976"/>
                </a:lnTo>
                <a:lnTo>
                  <a:pt x="264280" y="307826"/>
                </a:lnTo>
                <a:lnTo>
                  <a:pt x="233813" y="338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12" name="Graphic 11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063BA6D3-3AFF-4CBD-A5E3-837CFFA262B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7282" y="1845484"/>
            <a:ext cx="360000" cy="360000"/>
          </a:xfrm>
          <a:prstGeom prst="rect">
            <a:avLst/>
          </a:prstGeom>
        </p:spPr>
      </p:pic>
      <p:pic>
        <p:nvPicPr>
          <p:cNvPr id="14" name="Graphic 13" descr="Blind">
            <a:hlinkClick r:id="rId22" action="ppaction://hlinksldjump"/>
            <a:extLst>
              <a:ext uri="{FF2B5EF4-FFF2-40B4-BE49-F238E27FC236}">
                <a16:creationId xmlns:a16="http://schemas.microsoft.com/office/drawing/2014/main" id="{4B40769B-B003-46E0-8BBA-80D3CCE16E5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9371" y="1849179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C723C-EFA5-45B9-9A5A-E2C8DFB14831}"/>
              </a:ext>
            </a:extLst>
          </p:cNvPr>
          <p:cNvSpPr txBox="1"/>
          <p:nvPr/>
        </p:nvSpPr>
        <p:spPr>
          <a:xfrm>
            <a:off x="3529825" y="1845484"/>
            <a:ext cx="7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Lyrics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63358-6DD0-424D-A024-1EB3044F1BD0}"/>
              </a:ext>
            </a:extLst>
          </p:cNvPr>
          <p:cNvSpPr txBox="1"/>
          <p:nvPr/>
        </p:nvSpPr>
        <p:spPr>
          <a:xfrm>
            <a:off x="692927" y="6164505"/>
            <a:ext cx="4126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Name of song</a:t>
            </a:r>
          </a:p>
          <a:p>
            <a:pPr algn="ctr"/>
            <a:r>
              <a:rPr lang="en-US" u="sng" dirty="0"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 name(s)</a:t>
            </a:r>
            <a:endParaRPr lang="en-CA" u="sng" dirty="0"/>
          </a:p>
        </p:txBody>
      </p:sp>
      <p:pic>
        <p:nvPicPr>
          <p:cNvPr id="22" name="Graphic 21" descr="Stream">
            <a:hlinkClick r:id="rId26" action="ppaction://hlinksldjump"/>
            <a:extLst>
              <a:ext uri="{FF2B5EF4-FFF2-40B4-BE49-F238E27FC236}">
                <a16:creationId xmlns:a16="http://schemas.microsoft.com/office/drawing/2014/main" id="{8C5D5960-E4DD-4899-968D-DBB549C491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15794" y="927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70000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70000"/>
            <a:ext cx="630000" cy="630000"/>
          </a:xfrm>
          <a:prstGeom prst="rect">
            <a:avLst/>
          </a:prstGeom>
          <a:effectLst/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940638" y="1329258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Playing</a:t>
            </a:r>
            <a:endParaRPr lang="en-CA" sz="2400" b="1" dirty="0"/>
          </a:p>
        </p:txBody>
      </p:sp>
      <p:sp>
        <p:nvSpPr>
          <p:cNvPr id="39" name="object 14">
            <a:hlinkClick r:id="rId6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45BCEF2-6106-4AA8-9599-4C6288EEEC93}"/>
              </a:ext>
            </a:extLst>
          </p:cNvPr>
          <p:cNvSpPr/>
          <p:nvPr/>
        </p:nvSpPr>
        <p:spPr>
          <a:xfrm>
            <a:off x="728208" y="2200851"/>
            <a:ext cx="4332652" cy="386296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4836CCA4-7207-4D52-B68B-90C6DE24BB95}"/>
              </a:ext>
            </a:extLst>
          </p:cNvPr>
          <p:cNvSpPr/>
          <p:nvPr/>
        </p:nvSpPr>
        <p:spPr>
          <a:xfrm>
            <a:off x="854429" y="7196274"/>
            <a:ext cx="2085647" cy="227979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8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FEBE41DE-D60D-4DB7-A6A6-F7887137C1C7}"/>
              </a:ext>
            </a:extLst>
          </p:cNvPr>
          <p:cNvSpPr txBox="1"/>
          <p:nvPr/>
        </p:nvSpPr>
        <p:spPr>
          <a:xfrm>
            <a:off x="835808" y="7239727"/>
            <a:ext cx="427868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1:52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F8B4550-CD18-458F-AF41-0951B61885FB}"/>
              </a:ext>
            </a:extLst>
          </p:cNvPr>
          <p:cNvSpPr txBox="1"/>
          <p:nvPr/>
        </p:nvSpPr>
        <p:spPr>
          <a:xfrm>
            <a:off x="4647079" y="7239727"/>
            <a:ext cx="502281" cy="227980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spcBef>
                <a:spcPts val="98"/>
              </a:spcBef>
            </a:pPr>
            <a:r>
              <a:rPr sz="1400" dirty="0">
                <a:latin typeface="Trebuchet MS"/>
                <a:cs typeface="Trebuchet MS"/>
              </a:rPr>
              <a:t>-3:12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D610FCC6-8F99-41F2-AD6A-93C8A72C3FFA}"/>
              </a:ext>
            </a:extLst>
          </p:cNvPr>
          <p:cNvSpPr/>
          <p:nvPr/>
        </p:nvSpPr>
        <p:spPr>
          <a:xfrm>
            <a:off x="2877570" y="7107117"/>
            <a:ext cx="186218" cy="1862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5" name="Graphic 4" descr="Beginning">
            <a:extLst>
              <a:ext uri="{FF2B5EF4-FFF2-40B4-BE49-F238E27FC236}">
                <a16:creationId xmlns:a16="http://schemas.microsoft.com/office/drawing/2014/main" id="{4B4C883F-6EE1-4D9D-923E-00120D2CE7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13111" y="7608932"/>
            <a:ext cx="630000" cy="630000"/>
          </a:xfrm>
          <a:prstGeom prst="rect">
            <a:avLst/>
          </a:prstGeom>
        </p:spPr>
      </p:pic>
      <p:pic>
        <p:nvPicPr>
          <p:cNvPr id="8" name="Graphic 7" descr="End">
            <a:extLst>
              <a:ext uri="{FF2B5EF4-FFF2-40B4-BE49-F238E27FC236}">
                <a16:creationId xmlns:a16="http://schemas.microsoft.com/office/drawing/2014/main" id="{7C592A80-27D1-421D-BBA8-8A9B03D582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4075" y="7608932"/>
            <a:ext cx="630000" cy="630000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B148B927-4C14-48EE-98C7-106A40BBCD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83593" y="7595766"/>
            <a:ext cx="630000" cy="630000"/>
          </a:xfrm>
          <a:prstGeom prst="rect">
            <a:avLst/>
          </a:prstGeom>
        </p:spPr>
      </p:pic>
      <p:sp>
        <p:nvSpPr>
          <p:cNvPr id="75" name="object 16">
            <a:extLst>
              <a:ext uri="{FF2B5EF4-FFF2-40B4-BE49-F238E27FC236}">
                <a16:creationId xmlns:a16="http://schemas.microsoft.com/office/drawing/2014/main" id="{460631A7-F1A9-4E75-9EC7-34859D713B7C}"/>
              </a:ext>
            </a:extLst>
          </p:cNvPr>
          <p:cNvSpPr/>
          <p:nvPr/>
        </p:nvSpPr>
        <p:spPr>
          <a:xfrm>
            <a:off x="732743" y="7743932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272176" y="134441"/>
                </a:moveTo>
                <a:lnTo>
                  <a:pt x="108823" y="134441"/>
                </a:lnTo>
                <a:lnTo>
                  <a:pt x="108823" y="0"/>
                </a:lnTo>
                <a:lnTo>
                  <a:pt x="272176" y="0"/>
                </a:lnTo>
                <a:lnTo>
                  <a:pt x="272176" y="134441"/>
                </a:lnTo>
                <a:close/>
              </a:path>
              <a:path w="381000" h="381000">
                <a:moveTo>
                  <a:pt x="190499" y="291306"/>
                </a:moveTo>
                <a:lnTo>
                  <a:pt x="0" y="134441"/>
                </a:lnTo>
                <a:lnTo>
                  <a:pt x="381000" y="134441"/>
                </a:lnTo>
                <a:lnTo>
                  <a:pt x="190499" y="291306"/>
                </a:lnTo>
                <a:close/>
              </a:path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0" y="336153"/>
                </a:lnTo>
                <a:lnTo>
                  <a:pt x="381000" y="336153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5" name="object 17">
            <a:extLst>
              <a:ext uri="{FF2B5EF4-FFF2-40B4-BE49-F238E27FC236}">
                <a16:creationId xmlns:a16="http://schemas.microsoft.com/office/drawing/2014/main" id="{D4730F36-378F-4D7D-B7A1-F504A836FCE2}"/>
              </a:ext>
            </a:extLst>
          </p:cNvPr>
          <p:cNvSpPr/>
          <p:nvPr/>
        </p:nvSpPr>
        <p:spPr>
          <a:xfrm>
            <a:off x="4758357" y="7746341"/>
            <a:ext cx="372437" cy="360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1000"/>
                </a:moveTo>
                <a:lnTo>
                  <a:pt x="162840" y="354012"/>
                </a:lnTo>
                <a:lnTo>
                  <a:pt x="116719" y="307826"/>
                </a:lnTo>
                <a:lnTo>
                  <a:pt x="77027" y="265976"/>
                </a:lnTo>
                <a:lnTo>
                  <a:pt x="44636" y="227074"/>
                </a:lnTo>
                <a:lnTo>
                  <a:pt x="20420" y="189735"/>
                </a:lnTo>
                <a:lnTo>
                  <a:pt x="5250" y="152573"/>
                </a:lnTo>
                <a:lnTo>
                  <a:pt x="0" y="114200"/>
                </a:lnTo>
                <a:lnTo>
                  <a:pt x="8063" y="69191"/>
                </a:lnTo>
                <a:lnTo>
                  <a:pt x="30235" y="32953"/>
                </a:lnTo>
                <a:lnTo>
                  <a:pt x="63482" y="8788"/>
                </a:lnTo>
                <a:lnTo>
                  <a:pt x="104774" y="0"/>
                </a:lnTo>
                <a:lnTo>
                  <a:pt x="129284" y="3010"/>
                </a:lnTo>
                <a:lnTo>
                  <a:pt x="152274" y="11658"/>
                </a:lnTo>
                <a:lnTo>
                  <a:pt x="172945" y="25365"/>
                </a:lnTo>
                <a:lnTo>
                  <a:pt x="179106" y="31750"/>
                </a:lnTo>
                <a:lnTo>
                  <a:pt x="104774" y="31750"/>
                </a:lnTo>
                <a:lnTo>
                  <a:pt x="89614" y="33290"/>
                </a:lnTo>
                <a:lnTo>
                  <a:pt x="51105" y="55364"/>
                </a:lnTo>
                <a:lnTo>
                  <a:pt x="30816" y="97612"/>
                </a:lnTo>
                <a:lnTo>
                  <a:pt x="29399" y="114200"/>
                </a:lnTo>
                <a:lnTo>
                  <a:pt x="31574" y="135833"/>
                </a:lnTo>
                <a:lnTo>
                  <a:pt x="49800" y="180922"/>
                </a:lnTo>
                <a:lnTo>
                  <a:pt x="88557" y="233077"/>
                </a:lnTo>
                <a:lnTo>
                  <a:pt x="115135" y="262259"/>
                </a:lnTo>
                <a:lnTo>
                  <a:pt x="145440" y="293414"/>
                </a:lnTo>
                <a:lnTo>
                  <a:pt x="182623" y="330596"/>
                </a:lnTo>
                <a:lnTo>
                  <a:pt x="190499" y="338335"/>
                </a:lnTo>
                <a:lnTo>
                  <a:pt x="233813" y="338335"/>
                </a:lnTo>
                <a:lnTo>
                  <a:pt x="218159" y="354012"/>
                </a:lnTo>
                <a:lnTo>
                  <a:pt x="190499" y="381000"/>
                </a:lnTo>
                <a:close/>
              </a:path>
              <a:path w="381000" h="381000">
                <a:moveTo>
                  <a:pt x="236510" y="43557"/>
                </a:moveTo>
                <a:lnTo>
                  <a:pt x="190499" y="43557"/>
                </a:lnTo>
                <a:lnTo>
                  <a:pt x="208054" y="25365"/>
                </a:lnTo>
                <a:lnTo>
                  <a:pt x="228725" y="11658"/>
                </a:lnTo>
                <a:lnTo>
                  <a:pt x="251715" y="3010"/>
                </a:lnTo>
                <a:lnTo>
                  <a:pt x="276224" y="0"/>
                </a:lnTo>
                <a:lnTo>
                  <a:pt x="317517" y="8788"/>
                </a:lnTo>
                <a:lnTo>
                  <a:pt x="349109" y="31750"/>
                </a:lnTo>
                <a:lnTo>
                  <a:pt x="276224" y="31750"/>
                </a:lnTo>
                <a:lnTo>
                  <a:pt x="258417" y="33956"/>
                </a:lnTo>
                <a:lnTo>
                  <a:pt x="241490" y="40282"/>
                </a:lnTo>
                <a:lnTo>
                  <a:pt x="236510" y="43557"/>
                </a:lnTo>
                <a:close/>
              </a:path>
              <a:path w="381000" h="381000">
                <a:moveTo>
                  <a:pt x="190499" y="92868"/>
                </a:moveTo>
                <a:lnTo>
                  <a:pt x="154927" y="50460"/>
                </a:lnTo>
                <a:lnTo>
                  <a:pt x="104774" y="31750"/>
                </a:lnTo>
                <a:lnTo>
                  <a:pt x="179106" y="31750"/>
                </a:lnTo>
                <a:lnTo>
                  <a:pt x="190499" y="43557"/>
                </a:lnTo>
                <a:lnTo>
                  <a:pt x="236510" y="43557"/>
                </a:lnTo>
                <a:lnTo>
                  <a:pt x="226032" y="50460"/>
                </a:lnTo>
                <a:lnTo>
                  <a:pt x="212938" y="63996"/>
                </a:lnTo>
                <a:lnTo>
                  <a:pt x="190499" y="92868"/>
                </a:lnTo>
                <a:close/>
              </a:path>
              <a:path w="381000" h="381000">
                <a:moveTo>
                  <a:pt x="233813" y="338335"/>
                </a:moveTo>
                <a:lnTo>
                  <a:pt x="190499" y="338335"/>
                </a:lnTo>
                <a:lnTo>
                  <a:pt x="198376" y="330596"/>
                </a:lnTo>
                <a:lnTo>
                  <a:pt x="235599" y="293414"/>
                </a:lnTo>
                <a:lnTo>
                  <a:pt x="265910" y="262259"/>
                </a:lnTo>
                <a:lnTo>
                  <a:pt x="292494" y="233077"/>
                </a:lnTo>
                <a:lnTo>
                  <a:pt x="331252" y="180908"/>
                </a:lnTo>
                <a:lnTo>
                  <a:pt x="349504" y="135791"/>
                </a:lnTo>
                <a:lnTo>
                  <a:pt x="351692" y="114200"/>
                </a:lnTo>
                <a:lnTo>
                  <a:pt x="350260" y="97570"/>
                </a:lnTo>
                <a:lnTo>
                  <a:pt x="329986" y="55364"/>
                </a:lnTo>
                <a:lnTo>
                  <a:pt x="291386" y="33290"/>
                </a:lnTo>
                <a:lnTo>
                  <a:pt x="276224" y="31750"/>
                </a:lnTo>
                <a:lnTo>
                  <a:pt x="349109" y="31750"/>
                </a:lnTo>
                <a:lnTo>
                  <a:pt x="350765" y="32953"/>
                </a:lnTo>
                <a:lnTo>
                  <a:pt x="372936" y="69191"/>
                </a:lnTo>
                <a:lnTo>
                  <a:pt x="381000" y="114200"/>
                </a:lnTo>
                <a:lnTo>
                  <a:pt x="375749" y="152573"/>
                </a:lnTo>
                <a:lnTo>
                  <a:pt x="360579" y="189735"/>
                </a:lnTo>
                <a:lnTo>
                  <a:pt x="336363" y="227074"/>
                </a:lnTo>
                <a:lnTo>
                  <a:pt x="303972" y="265976"/>
                </a:lnTo>
                <a:lnTo>
                  <a:pt x="264280" y="307826"/>
                </a:lnTo>
                <a:lnTo>
                  <a:pt x="233813" y="338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12" name="Graphic 11" descr="Eye">
            <a:hlinkClick r:id="rId19" action="ppaction://hlinksldjump"/>
            <a:extLst>
              <a:ext uri="{FF2B5EF4-FFF2-40B4-BE49-F238E27FC236}">
                <a16:creationId xmlns:a16="http://schemas.microsoft.com/office/drawing/2014/main" id="{063BA6D3-3AFF-4CBD-A5E3-837CFFA262B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7282" y="1845484"/>
            <a:ext cx="360000" cy="360000"/>
          </a:xfrm>
          <a:prstGeom prst="rect">
            <a:avLst/>
          </a:prstGeom>
        </p:spPr>
      </p:pic>
      <p:pic>
        <p:nvPicPr>
          <p:cNvPr id="14" name="Graphic 13" descr="Blind">
            <a:hlinkClick r:id="rId22" action="ppaction://hlinksldjump"/>
            <a:extLst>
              <a:ext uri="{FF2B5EF4-FFF2-40B4-BE49-F238E27FC236}">
                <a16:creationId xmlns:a16="http://schemas.microsoft.com/office/drawing/2014/main" id="{4B40769B-B003-46E0-8BBA-80D3CCE16E5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9371" y="1849179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C723C-EFA5-45B9-9A5A-E2C8DFB14831}"/>
              </a:ext>
            </a:extLst>
          </p:cNvPr>
          <p:cNvSpPr txBox="1"/>
          <p:nvPr/>
        </p:nvSpPr>
        <p:spPr>
          <a:xfrm>
            <a:off x="3529825" y="1845484"/>
            <a:ext cx="7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Lyrics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63358-6DD0-424D-A024-1EB3044F1BD0}"/>
              </a:ext>
            </a:extLst>
          </p:cNvPr>
          <p:cNvSpPr txBox="1"/>
          <p:nvPr/>
        </p:nvSpPr>
        <p:spPr>
          <a:xfrm>
            <a:off x="692927" y="6164505"/>
            <a:ext cx="4126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Name of song</a:t>
            </a:r>
          </a:p>
          <a:p>
            <a:pPr algn="ctr"/>
            <a:r>
              <a:rPr lang="en-US" u="sng" dirty="0"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 name(s)</a:t>
            </a:r>
            <a:endParaRPr lang="en-CA" u="sng" dirty="0"/>
          </a:p>
        </p:txBody>
      </p:sp>
      <p:pic>
        <p:nvPicPr>
          <p:cNvPr id="22" name="Graphic 21" descr="Stream">
            <a:hlinkClick r:id="rId26" action="ppaction://hlinksldjump"/>
            <a:extLst>
              <a:ext uri="{FF2B5EF4-FFF2-40B4-BE49-F238E27FC236}">
                <a16:creationId xmlns:a16="http://schemas.microsoft.com/office/drawing/2014/main" id="{8C5D5960-E4DD-4899-968D-DBB549C491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15794" y="927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0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05B87-53D6-4F5B-9465-6B9A04ECBA9F}"/>
              </a:ext>
            </a:extLst>
          </p:cNvPr>
          <p:cNvSpPr txBox="1"/>
          <p:nvPr/>
        </p:nvSpPr>
        <p:spPr>
          <a:xfrm>
            <a:off x="207400" y="3451521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Connected Devices:</a:t>
            </a:r>
            <a:endParaRPr lang="en-CA" sz="2800" b="1" dirty="0"/>
          </a:p>
        </p:txBody>
      </p:sp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D57AF8D3-1F75-49E9-B4AF-408018F2DA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4784" y="414679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3947E7-EFB6-4B84-9149-28521CE3220F}"/>
              </a:ext>
            </a:extLst>
          </p:cNvPr>
          <p:cNvSpPr txBox="1"/>
          <p:nvPr/>
        </p:nvSpPr>
        <p:spPr>
          <a:xfrm>
            <a:off x="1089184" y="4059564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17" name="Graphic 16" descr="Close">
            <a:hlinkClick r:id="rId12" action="ppaction://hlinksldjump" tooltip="Remove Device"/>
            <a:extLst>
              <a:ext uri="{FF2B5EF4-FFF2-40B4-BE49-F238E27FC236}">
                <a16:creationId xmlns:a16="http://schemas.microsoft.com/office/drawing/2014/main" id="{5B1B062E-41FE-4730-9FD9-1B2DE524EFC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26836" y="4341229"/>
            <a:ext cx="360000" cy="360000"/>
          </a:xfrm>
          <a:prstGeom prst="rect">
            <a:avLst/>
          </a:prstGeom>
        </p:spPr>
      </p:pic>
      <p:sp>
        <p:nvSpPr>
          <p:cNvPr id="44" name="object 7">
            <a:extLst>
              <a:ext uri="{FF2B5EF4-FFF2-40B4-BE49-F238E27FC236}">
                <a16:creationId xmlns:a16="http://schemas.microsoft.com/office/drawing/2014/main" id="{679852FD-3AB1-4B7E-96EB-1F1B3A9AE37A}"/>
              </a:ext>
            </a:extLst>
          </p:cNvPr>
          <p:cNvSpPr/>
          <p:nvPr/>
        </p:nvSpPr>
        <p:spPr>
          <a:xfrm>
            <a:off x="1915862" y="2255162"/>
            <a:ext cx="2085647" cy="589705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47" name="Graphic 46" descr="Stream">
            <a:extLst>
              <a:ext uri="{FF2B5EF4-FFF2-40B4-BE49-F238E27FC236}">
                <a16:creationId xmlns:a16="http://schemas.microsoft.com/office/drawing/2014/main" id="{60896C7A-554E-4AA6-B4DF-F5CDD14B083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82735" y="2233914"/>
            <a:ext cx="630000" cy="63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125CBCD-4FF9-4A2E-B1CC-000838E21CB8}"/>
              </a:ext>
            </a:extLst>
          </p:cNvPr>
          <p:cNvSpPr txBox="1"/>
          <p:nvPr/>
        </p:nvSpPr>
        <p:spPr>
          <a:xfrm>
            <a:off x="1560279" y="2261162"/>
            <a:ext cx="18968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to connect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B76E42-BAD5-4CEE-8573-53B51F3ABB8B}"/>
              </a:ext>
            </a:extLst>
          </p:cNvPr>
          <p:cNvSpPr/>
          <p:nvPr/>
        </p:nvSpPr>
        <p:spPr>
          <a:xfrm>
            <a:off x="1146603" y="1665603"/>
            <a:ext cx="3804191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3D828A-5B22-41DA-ADC4-FACC0139B421}"/>
              </a:ext>
            </a:extLst>
          </p:cNvPr>
          <p:cNvSpPr txBox="1"/>
          <p:nvPr/>
        </p:nvSpPr>
        <p:spPr>
          <a:xfrm>
            <a:off x="1207507" y="1694762"/>
            <a:ext cx="3124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username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4277-CB66-4BE9-87E5-91ED55FB279D}"/>
              </a:ext>
            </a:extLst>
          </p:cNvPr>
          <p:cNvSpPr txBox="1"/>
          <p:nvPr/>
        </p:nvSpPr>
        <p:spPr>
          <a:xfrm>
            <a:off x="223573" y="5442446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Your Requests:</a:t>
            </a:r>
            <a:endParaRPr lang="en-CA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A787F-B404-4F37-9407-A155B3C292D4}"/>
              </a:ext>
            </a:extLst>
          </p:cNvPr>
          <p:cNvSpPr txBox="1"/>
          <p:nvPr/>
        </p:nvSpPr>
        <p:spPr>
          <a:xfrm>
            <a:off x="308752" y="6008539"/>
            <a:ext cx="321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693C1F-6F12-44AD-B9A8-DDDB19FF4A64}"/>
              </a:ext>
            </a:extLst>
          </p:cNvPr>
          <p:cNvSpPr txBox="1"/>
          <p:nvPr/>
        </p:nvSpPr>
        <p:spPr>
          <a:xfrm>
            <a:off x="308752" y="6698511"/>
            <a:ext cx="321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19" name="Graphic 18" descr="Checkmark">
            <a:hlinkClick r:id="rId23" action="ppaction://hlinksldjump" tooltip="Accept Request"/>
            <a:extLst>
              <a:ext uri="{FF2B5EF4-FFF2-40B4-BE49-F238E27FC236}">
                <a16:creationId xmlns:a16="http://schemas.microsoft.com/office/drawing/2014/main" id="{9E2ECE82-8FCC-4128-9089-B6FA387070C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90575" y="6151704"/>
            <a:ext cx="360000" cy="360000"/>
          </a:xfrm>
          <a:prstGeom prst="rect">
            <a:avLst/>
          </a:prstGeom>
        </p:spPr>
      </p:pic>
      <p:pic>
        <p:nvPicPr>
          <p:cNvPr id="22" name="Graphic 21" descr="Close">
            <a:hlinkClick r:id="rId12" action="ppaction://hlinksldjump" tooltip="Reject Request"/>
            <a:extLst>
              <a:ext uri="{FF2B5EF4-FFF2-40B4-BE49-F238E27FC236}">
                <a16:creationId xmlns:a16="http://schemas.microsoft.com/office/drawing/2014/main" id="{63BEB204-B228-453E-8C5D-4738F83CF33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49946" y="6151704"/>
            <a:ext cx="360000" cy="360000"/>
          </a:xfrm>
          <a:prstGeom prst="rect">
            <a:avLst/>
          </a:prstGeom>
        </p:spPr>
      </p:pic>
      <p:pic>
        <p:nvPicPr>
          <p:cNvPr id="55" name="Graphic 54" descr="Checkmark">
            <a:hlinkClick r:id="rId23" action="ppaction://hlinksldjump" tooltip="Accept Request"/>
            <a:extLst>
              <a:ext uri="{FF2B5EF4-FFF2-40B4-BE49-F238E27FC236}">
                <a16:creationId xmlns:a16="http://schemas.microsoft.com/office/drawing/2014/main" id="{1123E12F-24FA-4CDD-AEEE-BD06192719D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90575" y="6849831"/>
            <a:ext cx="360000" cy="360000"/>
          </a:xfrm>
          <a:prstGeom prst="rect">
            <a:avLst/>
          </a:prstGeom>
        </p:spPr>
      </p:pic>
      <p:pic>
        <p:nvPicPr>
          <p:cNvPr id="56" name="Graphic 55" descr="Close">
            <a:hlinkClick r:id="rId12" action="ppaction://hlinksldjump" tooltip="Reject Request"/>
            <a:extLst>
              <a:ext uri="{FF2B5EF4-FFF2-40B4-BE49-F238E27FC236}">
                <a16:creationId xmlns:a16="http://schemas.microsoft.com/office/drawing/2014/main" id="{494E4047-1371-466B-8851-8E20216AC41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49946" y="6849831"/>
            <a:ext cx="360000" cy="3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5F4D2A-A9BC-4FCA-9A65-B1F9E1B194D9}"/>
              </a:ext>
            </a:extLst>
          </p:cNvPr>
          <p:cNvSpPr txBox="1"/>
          <p:nvPr/>
        </p:nvSpPr>
        <p:spPr>
          <a:xfrm>
            <a:off x="873347" y="1189488"/>
            <a:ext cx="43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music across devices at the same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28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05B87-53D6-4F5B-9465-6B9A04ECBA9F}"/>
              </a:ext>
            </a:extLst>
          </p:cNvPr>
          <p:cNvSpPr txBox="1"/>
          <p:nvPr/>
        </p:nvSpPr>
        <p:spPr>
          <a:xfrm>
            <a:off x="223573" y="3089416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Connected Devices:</a:t>
            </a:r>
            <a:endParaRPr lang="en-CA" sz="2800" b="1" dirty="0"/>
          </a:p>
        </p:txBody>
      </p:sp>
      <p:pic>
        <p:nvPicPr>
          <p:cNvPr id="12" name="Graphic 11" descr="Tablet">
            <a:extLst>
              <a:ext uri="{FF2B5EF4-FFF2-40B4-BE49-F238E27FC236}">
                <a16:creationId xmlns:a16="http://schemas.microsoft.com/office/drawing/2014/main" id="{5C2E83F0-E5E0-4208-9939-1B833D266A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0957" y="4987251"/>
            <a:ext cx="914400" cy="914400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D57AF8D3-1F75-49E9-B4AF-408018F2DA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0957" y="378468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3947E7-EFB6-4B84-9149-28521CE3220F}"/>
              </a:ext>
            </a:extLst>
          </p:cNvPr>
          <p:cNvSpPr txBox="1"/>
          <p:nvPr/>
        </p:nvSpPr>
        <p:spPr>
          <a:xfrm>
            <a:off x="1105357" y="3697459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AE65E-2BE4-4822-8340-AE124F61B4BD}"/>
              </a:ext>
            </a:extLst>
          </p:cNvPr>
          <p:cNvSpPr txBox="1"/>
          <p:nvPr/>
        </p:nvSpPr>
        <p:spPr>
          <a:xfrm>
            <a:off x="1105357" y="5082362"/>
            <a:ext cx="321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Name: </a:t>
            </a:r>
            <a:r>
              <a:rPr lang="en-US" i="1" dirty="0"/>
              <a:t>device name</a:t>
            </a:r>
            <a:endParaRPr lang="en-US" b="1" dirty="0"/>
          </a:p>
          <a:p>
            <a:r>
              <a:rPr lang="en-US" b="1" dirty="0"/>
              <a:t>User: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17" name="Graphic 16" descr="Close">
            <a:hlinkClick r:id="rId12" action="ppaction://hlinksldjump" tooltip="Remove Device"/>
            <a:extLst>
              <a:ext uri="{FF2B5EF4-FFF2-40B4-BE49-F238E27FC236}">
                <a16:creationId xmlns:a16="http://schemas.microsoft.com/office/drawing/2014/main" id="{5B1B062E-41FE-4730-9FD9-1B2DE524EFC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43009" y="3979124"/>
            <a:ext cx="360000" cy="360000"/>
          </a:xfrm>
          <a:prstGeom prst="rect">
            <a:avLst/>
          </a:prstGeom>
        </p:spPr>
      </p:pic>
      <p:pic>
        <p:nvPicPr>
          <p:cNvPr id="43" name="Graphic 42" descr="Close">
            <a:hlinkClick r:id="rId23" action="ppaction://hlinksldjump" tooltip="Remove Device"/>
            <a:extLst>
              <a:ext uri="{FF2B5EF4-FFF2-40B4-BE49-F238E27FC236}">
                <a16:creationId xmlns:a16="http://schemas.microsoft.com/office/drawing/2014/main" id="{F8EA4FA7-43DA-4069-ACB1-1DE94EBA5EE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43009" y="5364027"/>
            <a:ext cx="360000" cy="360000"/>
          </a:xfrm>
          <a:prstGeom prst="rect">
            <a:avLst/>
          </a:prstGeom>
        </p:spPr>
      </p:pic>
      <p:sp>
        <p:nvSpPr>
          <p:cNvPr id="44" name="object 7">
            <a:extLst>
              <a:ext uri="{FF2B5EF4-FFF2-40B4-BE49-F238E27FC236}">
                <a16:creationId xmlns:a16="http://schemas.microsoft.com/office/drawing/2014/main" id="{679852FD-3AB1-4B7E-96EB-1F1B3A9AE37A}"/>
              </a:ext>
            </a:extLst>
          </p:cNvPr>
          <p:cNvSpPr/>
          <p:nvPr/>
        </p:nvSpPr>
        <p:spPr>
          <a:xfrm>
            <a:off x="1915862" y="2255162"/>
            <a:ext cx="2085647" cy="589705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pic>
        <p:nvPicPr>
          <p:cNvPr id="47" name="Graphic 46" descr="Stream">
            <a:extLst>
              <a:ext uri="{FF2B5EF4-FFF2-40B4-BE49-F238E27FC236}">
                <a16:creationId xmlns:a16="http://schemas.microsoft.com/office/drawing/2014/main" id="{60896C7A-554E-4AA6-B4DF-F5CDD14B08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82735" y="2233914"/>
            <a:ext cx="630000" cy="63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125CBCD-4FF9-4A2E-B1CC-000838E21CB8}"/>
              </a:ext>
            </a:extLst>
          </p:cNvPr>
          <p:cNvSpPr txBox="1"/>
          <p:nvPr/>
        </p:nvSpPr>
        <p:spPr>
          <a:xfrm>
            <a:off x="1560279" y="2261162"/>
            <a:ext cx="18968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to connect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B76E42-BAD5-4CEE-8573-53B51F3ABB8B}"/>
              </a:ext>
            </a:extLst>
          </p:cNvPr>
          <p:cNvSpPr/>
          <p:nvPr/>
        </p:nvSpPr>
        <p:spPr>
          <a:xfrm>
            <a:off x="1146603" y="1665603"/>
            <a:ext cx="3804191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3D828A-5B22-41DA-ADC4-FACC0139B421}"/>
              </a:ext>
            </a:extLst>
          </p:cNvPr>
          <p:cNvSpPr txBox="1"/>
          <p:nvPr/>
        </p:nvSpPr>
        <p:spPr>
          <a:xfrm>
            <a:off x="1207507" y="1694762"/>
            <a:ext cx="3124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username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4277-CB66-4BE9-87E5-91ED55FB279D}"/>
              </a:ext>
            </a:extLst>
          </p:cNvPr>
          <p:cNvSpPr txBox="1"/>
          <p:nvPr/>
        </p:nvSpPr>
        <p:spPr>
          <a:xfrm>
            <a:off x="224421" y="6327211"/>
            <a:ext cx="426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Your Requests:</a:t>
            </a:r>
            <a:endParaRPr lang="en-CA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A787F-B404-4F37-9407-A155B3C292D4}"/>
              </a:ext>
            </a:extLst>
          </p:cNvPr>
          <p:cNvSpPr txBox="1"/>
          <p:nvPr/>
        </p:nvSpPr>
        <p:spPr>
          <a:xfrm>
            <a:off x="309600" y="6893304"/>
            <a:ext cx="321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From: </a:t>
            </a:r>
            <a:r>
              <a:rPr lang="en-US" dirty="0"/>
              <a:t>username</a:t>
            </a:r>
            <a:endParaRPr lang="en-US" b="1" dirty="0"/>
          </a:p>
          <a:p>
            <a:r>
              <a:rPr lang="en-US" b="1" dirty="0"/>
              <a:t>Location: </a:t>
            </a:r>
            <a:r>
              <a:rPr lang="en-US" i="1" dirty="0"/>
              <a:t>country</a:t>
            </a:r>
            <a:endParaRPr lang="en-CA" b="1" dirty="0"/>
          </a:p>
        </p:txBody>
      </p:sp>
      <p:pic>
        <p:nvPicPr>
          <p:cNvPr id="19" name="Graphic 18" descr="Checkmark">
            <a:hlinkClick r:id="rId12" action="ppaction://hlinksldjump" tooltip="Accept Request"/>
            <a:extLst>
              <a:ext uri="{FF2B5EF4-FFF2-40B4-BE49-F238E27FC236}">
                <a16:creationId xmlns:a16="http://schemas.microsoft.com/office/drawing/2014/main" id="{9E2ECE82-8FCC-4128-9089-B6FA387070C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391423" y="7036469"/>
            <a:ext cx="360000" cy="360000"/>
          </a:xfrm>
          <a:prstGeom prst="rect">
            <a:avLst/>
          </a:prstGeom>
        </p:spPr>
      </p:pic>
      <p:pic>
        <p:nvPicPr>
          <p:cNvPr id="22" name="Graphic 21" descr="Close">
            <a:hlinkClick r:id="rId23" action="ppaction://hlinksldjump" tooltip="Reject Request"/>
            <a:extLst>
              <a:ext uri="{FF2B5EF4-FFF2-40B4-BE49-F238E27FC236}">
                <a16:creationId xmlns:a16="http://schemas.microsoft.com/office/drawing/2014/main" id="{63BEB204-B228-453E-8C5D-4738F83CF33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50794" y="7036469"/>
            <a:ext cx="360000" cy="3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5F4D2A-A9BC-4FCA-9A65-B1F9E1B194D9}"/>
              </a:ext>
            </a:extLst>
          </p:cNvPr>
          <p:cNvSpPr txBox="1"/>
          <p:nvPr/>
        </p:nvSpPr>
        <p:spPr>
          <a:xfrm>
            <a:off x="873347" y="1189488"/>
            <a:ext cx="43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music across devices at the same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991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00" y="540000"/>
            <a:ext cx="2377590" cy="1028825"/>
          </a:xfrm>
          <a:prstGeom prst="rect">
            <a:avLst/>
          </a:prstGeom>
        </p:spPr>
        <p:txBody>
          <a:bodyPr vert="horz" wrap="square" lIns="0" tIns="13035" rIns="0" bIns="0" rtlCol="0">
            <a:spAutoFit/>
          </a:bodyPr>
          <a:lstStyle/>
          <a:p>
            <a:pPr marL="12414">
              <a:spcBef>
                <a:spcPts val="103"/>
              </a:spcBef>
            </a:pPr>
            <a:r>
              <a:rPr sz="6600" b="0" spc="-78" dirty="0">
                <a:latin typeface="+mj-lt"/>
                <a:cs typeface="Verdana"/>
              </a:rPr>
              <a:t>Sign</a:t>
            </a:r>
            <a:r>
              <a:rPr sz="6600" b="0" spc="-1065" dirty="0">
                <a:latin typeface="+mj-lt"/>
                <a:cs typeface="Verdana"/>
              </a:rPr>
              <a:t> </a:t>
            </a:r>
            <a:r>
              <a:rPr lang="en-US" sz="6600" b="0" spc="-1065" dirty="0">
                <a:latin typeface="+mj-lt"/>
                <a:cs typeface="Verdana"/>
              </a:rPr>
              <a:t> </a:t>
            </a:r>
            <a:r>
              <a:rPr lang="en-US" sz="6600" b="0" spc="254" dirty="0">
                <a:latin typeface="+mj-lt"/>
                <a:cs typeface="Verdana"/>
              </a:rPr>
              <a:t>In</a:t>
            </a:r>
            <a:endParaRPr sz="66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00" y="3600000"/>
            <a:ext cx="657972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673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" name="object 4"/>
          <p:cNvSpPr/>
          <p:nvPr/>
        </p:nvSpPr>
        <p:spPr>
          <a:xfrm>
            <a:off x="4860000" y="3600000"/>
            <a:ext cx="6393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405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" name="object 5"/>
          <p:cNvSpPr/>
          <p:nvPr/>
        </p:nvSpPr>
        <p:spPr>
          <a:xfrm>
            <a:off x="1004114" y="4549595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" name="object 6"/>
          <p:cNvSpPr/>
          <p:nvPr/>
        </p:nvSpPr>
        <p:spPr>
          <a:xfrm>
            <a:off x="1004114" y="5803466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" name="object 7">
            <a:hlinkClick r:id="rId2" action="ppaction://hlinksldjump"/>
          </p:cNvPr>
          <p:cNvSpPr/>
          <p:nvPr/>
        </p:nvSpPr>
        <p:spPr>
          <a:xfrm>
            <a:off x="1501811" y="8683987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" name="object 8"/>
          <p:cNvSpPr/>
          <p:nvPr/>
        </p:nvSpPr>
        <p:spPr>
          <a:xfrm>
            <a:off x="1501709" y="8683987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0" y="349250"/>
                </a:moveTo>
                <a:lnTo>
                  <a:pt x="2626" y="306495"/>
                </a:lnTo>
                <a:lnTo>
                  <a:pt x="10466" y="264389"/>
                </a:lnTo>
                <a:lnTo>
                  <a:pt x="23401" y="223559"/>
                </a:lnTo>
                <a:lnTo>
                  <a:pt x="41238" y="184614"/>
                </a:lnTo>
                <a:lnTo>
                  <a:pt x="63709" y="148146"/>
                </a:lnTo>
                <a:lnTo>
                  <a:pt x="90472" y="114707"/>
                </a:lnTo>
                <a:lnTo>
                  <a:pt x="121127" y="84796"/>
                </a:lnTo>
                <a:lnTo>
                  <a:pt x="155217" y="58859"/>
                </a:lnTo>
                <a:lnTo>
                  <a:pt x="192225" y="37290"/>
                </a:lnTo>
                <a:lnTo>
                  <a:pt x="231591" y="20415"/>
                </a:lnTo>
                <a:lnTo>
                  <a:pt x="272726" y="8486"/>
                </a:lnTo>
                <a:lnTo>
                  <a:pt x="315017" y="1681"/>
                </a:lnTo>
                <a:lnTo>
                  <a:pt x="349250" y="0"/>
                </a:lnTo>
                <a:lnTo>
                  <a:pt x="2406650" y="0"/>
                </a:lnTo>
                <a:lnTo>
                  <a:pt x="2449404" y="2626"/>
                </a:lnTo>
                <a:lnTo>
                  <a:pt x="2491511" y="10466"/>
                </a:lnTo>
                <a:lnTo>
                  <a:pt x="2532340" y="23401"/>
                </a:lnTo>
                <a:lnTo>
                  <a:pt x="2571285" y="41238"/>
                </a:lnTo>
                <a:lnTo>
                  <a:pt x="2607753" y="63709"/>
                </a:lnTo>
                <a:lnTo>
                  <a:pt x="2641192" y="90472"/>
                </a:lnTo>
                <a:lnTo>
                  <a:pt x="2671103" y="121127"/>
                </a:lnTo>
                <a:lnTo>
                  <a:pt x="2697040" y="155217"/>
                </a:lnTo>
                <a:lnTo>
                  <a:pt x="2718609" y="192225"/>
                </a:lnTo>
                <a:lnTo>
                  <a:pt x="2735484" y="231591"/>
                </a:lnTo>
                <a:lnTo>
                  <a:pt x="2747413" y="272726"/>
                </a:lnTo>
                <a:lnTo>
                  <a:pt x="2754218" y="315017"/>
                </a:lnTo>
                <a:lnTo>
                  <a:pt x="2755900" y="349250"/>
                </a:lnTo>
                <a:lnTo>
                  <a:pt x="2755795" y="357823"/>
                </a:lnTo>
                <a:lnTo>
                  <a:pt x="2752120" y="400495"/>
                </a:lnTo>
                <a:lnTo>
                  <a:pt x="2743249" y="442396"/>
                </a:lnTo>
                <a:lnTo>
                  <a:pt x="2729314" y="482902"/>
                </a:lnTo>
                <a:lnTo>
                  <a:pt x="2710526" y="521397"/>
                </a:lnTo>
                <a:lnTo>
                  <a:pt x="2687170" y="557298"/>
                </a:lnTo>
                <a:lnTo>
                  <a:pt x="2659594" y="590070"/>
                </a:lnTo>
                <a:lnTo>
                  <a:pt x="2628211" y="619223"/>
                </a:lnTo>
                <a:lnTo>
                  <a:pt x="2593495" y="644316"/>
                </a:lnTo>
                <a:lnTo>
                  <a:pt x="2555973" y="664968"/>
                </a:lnTo>
                <a:lnTo>
                  <a:pt x="2516205" y="680872"/>
                </a:lnTo>
                <a:lnTo>
                  <a:pt x="2474785" y="691789"/>
                </a:lnTo>
                <a:lnTo>
                  <a:pt x="2432339" y="697554"/>
                </a:lnTo>
                <a:lnTo>
                  <a:pt x="2406650" y="698500"/>
                </a:lnTo>
                <a:lnTo>
                  <a:pt x="349250" y="698500"/>
                </a:lnTo>
                <a:lnTo>
                  <a:pt x="306495" y="695873"/>
                </a:lnTo>
                <a:lnTo>
                  <a:pt x="264389" y="688033"/>
                </a:lnTo>
                <a:lnTo>
                  <a:pt x="223559" y="675098"/>
                </a:lnTo>
                <a:lnTo>
                  <a:pt x="184614" y="657260"/>
                </a:lnTo>
                <a:lnTo>
                  <a:pt x="148146" y="634790"/>
                </a:lnTo>
                <a:lnTo>
                  <a:pt x="114707" y="608027"/>
                </a:lnTo>
                <a:lnTo>
                  <a:pt x="84796" y="577372"/>
                </a:lnTo>
                <a:lnTo>
                  <a:pt x="58859" y="543282"/>
                </a:lnTo>
                <a:lnTo>
                  <a:pt x="37290" y="506274"/>
                </a:lnTo>
                <a:lnTo>
                  <a:pt x="20415" y="466908"/>
                </a:lnTo>
                <a:lnTo>
                  <a:pt x="8486" y="425773"/>
                </a:lnTo>
                <a:lnTo>
                  <a:pt x="1681" y="383482"/>
                </a:lnTo>
                <a:lnTo>
                  <a:pt x="0" y="34925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" name="object 9">
            <a:hlinkClick r:id="rId2" action="ppaction://hlinksldjump"/>
          </p:cNvPr>
          <p:cNvSpPr txBox="1"/>
          <p:nvPr/>
        </p:nvSpPr>
        <p:spPr>
          <a:xfrm>
            <a:off x="2240375" y="8755445"/>
            <a:ext cx="1346980" cy="508112"/>
          </a:xfrm>
          <a:prstGeom prst="rect">
            <a:avLst/>
          </a:prstGeom>
        </p:spPr>
        <p:txBody>
          <a:bodyPr vert="horz" wrap="square" lIns="0" tIns="15518" rIns="0" bIns="0" rtlCol="0">
            <a:spAutoFit/>
          </a:bodyPr>
          <a:lstStyle/>
          <a:p>
            <a:pPr marL="12414">
              <a:spcBef>
                <a:spcPts val="122"/>
              </a:spcBef>
            </a:pPr>
            <a:r>
              <a:rPr sz="3200" spc="-24" dirty="0">
                <a:solidFill>
                  <a:srgbClr val="FFFFFF"/>
                </a:solidFill>
                <a:latin typeface="+mj-lt"/>
                <a:cs typeface="Verdana"/>
              </a:rPr>
              <a:t>Sign</a:t>
            </a:r>
            <a:r>
              <a:rPr sz="3200" spc="-469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spc="117" dirty="0">
                <a:solidFill>
                  <a:srgbClr val="FFFFFF"/>
                </a:solidFill>
                <a:latin typeface="+mj-lt"/>
                <a:cs typeface="Verdana"/>
              </a:rPr>
              <a:t>In</a:t>
            </a:r>
            <a:endParaRPr sz="3200" dirty="0">
              <a:latin typeface="+mj-lt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548" y="3352316"/>
            <a:ext cx="3520770" cy="381868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273114" algn="ctr">
              <a:spcBef>
                <a:spcPts val="98"/>
              </a:spcBef>
            </a:pPr>
            <a:r>
              <a:rPr sz="2400" i="1" dirty="0">
                <a:latin typeface="+mj-lt"/>
                <a:cs typeface="Lucida Calligraphy"/>
              </a:rPr>
              <a:t>or use your </a:t>
            </a:r>
            <a:r>
              <a:rPr lang="en-US" sz="2400" i="1" dirty="0">
                <a:latin typeface="+mj-lt"/>
                <a:cs typeface="Lucida Calligraphy"/>
              </a:rPr>
              <a:t>username</a:t>
            </a:r>
            <a:endParaRPr sz="2400" dirty="0">
              <a:latin typeface="+mj-lt"/>
              <a:cs typeface="Lucida Calligraphy"/>
            </a:endParaRPr>
          </a:p>
        </p:txBody>
      </p:sp>
      <p:sp>
        <p:nvSpPr>
          <p:cNvPr id="14" name="object 14">
            <a:hlinkClick r:id="rId3" action="ppaction://hlinksldjump"/>
          </p:cNvPr>
          <p:cNvSpPr/>
          <p:nvPr/>
        </p:nvSpPr>
        <p:spPr>
          <a:xfrm>
            <a:off x="360000" y="360000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5" name="object 15">
            <a:hlinkClick r:id="rId2" action="ppaction://hlinksldjump"/>
          </p:cNvPr>
          <p:cNvSpPr/>
          <p:nvPr/>
        </p:nvSpPr>
        <p:spPr>
          <a:xfrm>
            <a:off x="1356152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87523" y="444500"/>
                </a:moveTo>
                <a:lnTo>
                  <a:pt x="143681" y="432834"/>
                </a:lnTo>
                <a:lnTo>
                  <a:pt x="103881" y="412887"/>
                </a:lnTo>
                <a:lnTo>
                  <a:pt x="69110" y="385649"/>
                </a:lnTo>
                <a:lnTo>
                  <a:pt x="40351" y="352112"/>
                </a:lnTo>
                <a:lnTo>
                  <a:pt x="18590" y="313264"/>
                </a:lnTo>
                <a:lnTo>
                  <a:pt x="4811" y="270097"/>
                </a:lnTo>
                <a:lnTo>
                  <a:pt x="0" y="223602"/>
                </a:lnTo>
                <a:lnTo>
                  <a:pt x="4514" y="178530"/>
                </a:lnTo>
                <a:lnTo>
                  <a:pt x="17461" y="136553"/>
                </a:lnTo>
                <a:lnTo>
                  <a:pt x="37948" y="98570"/>
                </a:lnTo>
                <a:lnTo>
                  <a:pt x="65084" y="65480"/>
                </a:lnTo>
                <a:lnTo>
                  <a:pt x="97974" y="38179"/>
                </a:lnTo>
                <a:lnTo>
                  <a:pt x="135727" y="17567"/>
                </a:lnTo>
                <a:lnTo>
                  <a:pt x="177450" y="4541"/>
                </a:lnTo>
                <a:lnTo>
                  <a:pt x="222250" y="0"/>
                </a:lnTo>
                <a:lnTo>
                  <a:pt x="267049" y="4541"/>
                </a:lnTo>
                <a:lnTo>
                  <a:pt x="308772" y="17567"/>
                </a:lnTo>
                <a:lnTo>
                  <a:pt x="346525" y="38179"/>
                </a:lnTo>
                <a:lnTo>
                  <a:pt x="379415" y="65480"/>
                </a:lnTo>
                <a:lnTo>
                  <a:pt x="397348" y="87349"/>
                </a:lnTo>
                <a:lnTo>
                  <a:pt x="271467" y="87349"/>
                </a:lnTo>
                <a:lnTo>
                  <a:pt x="236926" y="93061"/>
                </a:lnTo>
                <a:lnTo>
                  <a:pt x="210450" y="109830"/>
                </a:lnTo>
                <a:lnTo>
                  <a:pt x="193497" y="137105"/>
                </a:lnTo>
                <a:lnTo>
                  <a:pt x="187523" y="174337"/>
                </a:lnTo>
                <a:lnTo>
                  <a:pt x="187523" y="223602"/>
                </a:lnTo>
                <a:lnTo>
                  <a:pt x="131064" y="223602"/>
                </a:lnTo>
                <a:lnTo>
                  <a:pt x="131064" y="288239"/>
                </a:lnTo>
                <a:lnTo>
                  <a:pt x="187523" y="288239"/>
                </a:lnTo>
                <a:lnTo>
                  <a:pt x="187523" y="444500"/>
                </a:lnTo>
                <a:close/>
              </a:path>
              <a:path w="444500" h="444500">
                <a:moveTo>
                  <a:pt x="256976" y="444500"/>
                </a:moveTo>
                <a:lnTo>
                  <a:pt x="256976" y="288239"/>
                </a:lnTo>
                <a:lnTo>
                  <a:pt x="308757" y="288239"/>
                </a:lnTo>
                <a:lnTo>
                  <a:pt x="318615" y="223602"/>
                </a:lnTo>
                <a:lnTo>
                  <a:pt x="256976" y="223602"/>
                </a:lnTo>
                <a:lnTo>
                  <a:pt x="256976" y="181631"/>
                </a:lnTo>
                <a:lnTo>
                  <a:pt x="258753" y="168716"/>
                </a:lnTo>
                <a:lnTo>
                  <a:pt x="264732" y="157541"/>
                </a:lnTo>
                <a:lnTo>
                  <a:pt x="275887" y="149681"/>
                </a:lnTo>
                <a:lnTo>
                  <a:pt x="293190" y="146712"/>
                </a:lnTo>
                <a:lnTo>
                  <a:pt x="321222" y="146712"/>
                </a:lnTo>
                <a:lnTo>
                  <a:pt x="321222" y="91713"/>
                </a:lnTo>
                <a:lnTo>
                  <a:pt x="316868" y="91031"/>
                </a:lnTo>
                <a:lnTo>
                  <a:pt x="305466" y="89531"/>
                </a:lnTo>
                <a:lnTo>
                  <a:pt x="289502" y="88031"/>
                </a:lnTo>
                <a:lnTo>
                  <a:pt x="271467" y="87349"/>
                </a:lnTo>
                <a:lnTo>
                  <a:pt x="397348" y="87349"/>
                </a:lnTo>
                <a:lnTo>
                  <a:pt x="406551" y="98570"/>
                </a:lnTo>
                <a:lnTo>
                  <a:pt x="427038" y="136553"/>
                </a:lnTo>
                <a:lnTo>
                  <a:pt x="439985" y="178530"/>
                </a:lnTo>
                <a:lnTo>
                  <a:pt x="444500" y="223602"/>
                </a:lnTo>
                <a:lnTo>
                  <a:pt x="439688" y="270097"/>
                </a:lnTo>
                <a:lnTo>
                  <a:pt x="425909" y="313264"/>
                </a:lnTo>
                <a:lnTo>
                  <a:pt x="404148" y="352112"/>
                </a:lnTo>
                <a:lnTo>
                  <a:pt x="375389" y="385649"/>
                </a:lnTo>
                <a:lnTo>
                  <a:pt x="340618" y="412887"/>
                </a:lnTo>
                <a:lnTo>
                  <a:pt x="300818" y="432834"/>
                </a:lnTo>
                <a:lnTo>
                  <a:pt x="256976" y="444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6" name="object 16">
            <a:hlinkClick r:id="rId2" action="ppaction://hlinksldjump"/>
          </p:cNvPr>
          <p:cNvSpPr/>
          <p:nvPr/>
        </p:nvSpPr>
        <p:spPr>
          <a:xfrm>
            <a:off x="2300679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41406" y="444499"/>
                </a:moveTo>
                <a:lnTo>
                  <a:pt x="103787" y="436575"/>
                </a:lnTo>
                <a:lnTo>
                  <a:pt x="70000" y="414200"/>
                </a:lnTo>
                <a:lnTo>
                  <a:pt x="41387" y="379477"/>
                </a:lnTo>
                <a:lnTo>
                  <a:pt x="19288" y="334507"/>
                </a:lnTo>
                <a:lnTo>
                  <a:pt x="5045" y="281390"/>
                </a:lnTo>
                <a:lnTo>
                  <a:pt x="0" y="222228"/>
                </a:lnTo>
                <a:lnTo>
                  <a:pt x="5043" y="163065"/>
                </a:lnTo>
                <a:lnTo>
                  <a:pt x="19284" y="109950"/>
                </a:lnTo>
                <a:lnTo>
                  <a:pt x="41383" y="64983"/>
                </a:lnTo>
                <a:lnTo>
                  <a:pt x="70004" y="30268"/>
                </a:lnTo>
                <a:lnTo>
                  <a:pt x="103809" y="7906"/>
                </a:lnTo>
                <a:lnTo>
                  <a:pt x="141462" y="0"/>
                </a:lnTo>
                <a:lnTo>
                  <a:pt x="168890" y="3977"/>
                </a:lnTo>
                <a:lnTo>
                  <a:pt x="193892" y="15447"/>
                </a:lnTo>
                <a:lnTo>
                  <a:pt x="216362" y="33713"/>
                </a:lnTo>
                <a:lnTo>
                  <a:pt x="236196" y="58078"/>
                </a:lnTo>
                <a:lnTo>
                  <a:pt x="220492" y="81834"/>
                </a:lnTo>
                <a:lnTo>
                  <a:pt x="141406" y="81834"/>
                </a:lnTo>
                <a:lnTo>
                  <a:pt x="107366" y="92870"/>
                </a:lnTo>
                <a:lnTo>
                  <a:pt x="79527" y="122964"/>
                </a:lnTo>
                <a:lnTo>
                  <a:pt x="60736" y="167591"/>
                </a:lnTo>
                <a:lnTo>
                  <a:pt x="53840" y="222228"/>
                </a:lnTo>
                <a:lnTo>
                  <a:pt x="60749" y="276864"/>
                </a:lnTo>
                <a:lnTo>
                  <a:pt x="79568" y="321491"/>
                </a:lnTo>
                <a:lnTo>
                  <a:pt x="107436" y="351585"/>
                </a:lnTo>
                <a:lnTo>
                  <a:pt x="141489" y="362621"/>
                </a:lnTo>
                <a:lnTo>
                  <a:pt x="249656" y="362621"/>
                </a:lnTo>
                <a:lnTo>
                  <a:pt x="239932" y="383533"/>
                </a:lnTo>
                <a:lnTo>
                  <a:pt x="212913" y="416416"/>
                </a:lnTo>
                <a:lnTo>
                  <a:pt x="179825" y="437232"/>
                </a:lnTo>
                <a:lnTo>
                  <a:pt x="141406" y="444499"/>
                </a:lnTo>
                <a:close/>
              </a:path>
              <a:path w="444500" h="444500">
                <a:moveTo>
                  <a:pt x="197802" y="116157"/>
                </a:moveTo>
                <a:lnTo>
                  <a:pt x="188428" y="104088"/>
                </a:lnTo>
                <a:lnTo>
                  <a:pt x="175980" y="93035"/>
                </a:lnTo>
                <a:lnTo>
                  <a:pt x="160344" y="84962"/>
                </a:lnTo>
                <a:lnTo>
                  <a:pt x="141406" y="81834"/>
                </a:lnTo>
                <a:lnTo>
                  <a:pt x="220492" y="81834"/>
                </a:lnTo>
                <a:lnTo>
                  <a:pt x="197802" y="116157"/>
                </a:lnTo>
                <a:close/>
              </a:path>
              <a:path w="444500" h="444500">
                <a:moveTo>
                  <a:pt x="249656" y="362621"/>
                </a:moveTo>
                <a:lnTo>
                  <a:pt x="141489" y="362621"/>
                </a:lnTo>
                <a:lnTo>
                  <a:pt x="177173" y="352237"/>
                </a:lnTo>
                <a:lnTo>
                  <a:pt x="201365" y="326933"/>
                </a:lnTo>
                <a:lnTo>
                  <a:pt x="215671" y="295489"/>
                </a:lnTo>
                <a:lnTo>
                  <a:pt x="221694" y="266682"/>
                </a:lnTo>
                <a:lnTo>
                  <a:pt x="141406" y="266682"/>
                </a:lnTo>
                <a:lnTo>
                  <a:pt x="141406" y="190481"/>
                </a:lnTo>
                <a:lnTo>
                  <a:pt x="274978" y="190481"/>
                </a:lnTo>
                <a:lnTo>
                  <a:pt x="275841" y="198843"/>
                </a:lnTo>
                <a:lnTo>
                  <a:pt x="276548" y="207561"/>
                </a:lnTo>
                <a:lnTo>
                  <a:pt x="277025" y="216942"/>
                </a:lnTo>
                <a:lnTo>
                  <a:pt x="277201" y="227293"/>
                </a:lnTo>
                <a:lnTo>
                  <a:pt x="272814" y="287491"/>
                </a:lnTo>
                <a:lnTo>
                  <a:pt x="260145" y="340064"/>
                </a:lnTo>
                <a:lnTo>
                  <a:pt x="249656" y="362621"/>
                </a:lnTo>
                <a:close/>
              </a:path>
              <a:path w="444500" h="444500">
                <a:moveTo>
                  <a:pt x="404078" y="190481"/>
                </a:moveTo>
                <a:lnTo>
                  <a:pt x="363656" y="190481"/>
                </a:lnTo>
                <a:lnTo>
                  <a:pt x="363656" y="126943"/>
                </a:lnTo>
                <a:lnTo>
                  <a:pt x="404078" y="126943"/>
                </a:lnTo>
                <a:lnTo>
                  <a:pt x="404078" y="190481"/>
                </a:lnTo>
                <a:close/>
              </a:path>
              <a:path w="444500" h="444500">
                <a:moveTo>
                  <a:pt x="444500" y="253975"/>
                </a:moveTo>
                <a:lnTo>
                  <a:pt x="323262" y="253975"/>
                </a:lnTo>
                <a:lnTo>
                  <a:pt x="323262" y="190481"/>
                </a:lnTo>
                <a:lnTo>
                  <a:pt x="444500" y="190481"/>
                </a:lnTo>
                <a:lnTo>
                  <a:pt x="444500" y="253975"/>
                </a:lnTo>
                <a:close/>
              </a:path>
              <a:path w="444500" h="444500">
                <a:moveTo>
                  <a:pt x="404106" y="317512"/>
                </a:moveTo>
                <a:lnTo>
                  <a:pt x="363684" y="317512"/>
                </a:lnTo>
                <a:lnTo>
                  <a:pt x="363684" y="253975"/>
                </a:lnTo>
                <a:lnTo>
                  <a:pt x="404106" y="253975"/>
                </a:lnTo>
                <a:lnTo>
                  <a:pt x="404106" y="31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7" name="object 17">
            <a:hlinkClick r:id="rId2" action="ppaction://hlinksldjump"/>
          </p:cNvPr>
          <p:cNvSpPr/>
          <p:nvPr/>
        </p:nvSpPr>
        <p:spPr>
          <a:xfrm>
            <a:off x="3184744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3864" h="444500">
                <a:moveTo>
                  <a:pt x="401205" y="127881"/>
                </a:moveTo>
                <a:lnTo>
                  <a:pt x="225116" y="127881"/>
                </a:lnTo>
                <a:lnTo>
                  <a:pt x="244571" y="124204"/>
                </a:lnTo>
                <a:lnTo>
                  <a:pt x="269526" y="116377"/>
                </a:lnTo>
                <a:lnTo>
                  <a:pt x="298406" y="109207"/>
                </a:lnTo>
                <a:lnTo>
                  <a:pt x="329638" y="107502"/>
                </a:lnTo>
                <a:lnTo>
                  <a:pt x="348235" y="109266"/>
                </a:lnTo>
                <a:lnTo>
                  <a:pt x="374197" y="115424"/>
                </a:lnTo>
                <a:lnTo>
                  <a:pt x="401205" y="127881"/>
                </a:lnTo>
                <a:close/>
              </a:path>
              <a:path w="443864" h="444500">
                <a:moveTo>
                  <a:pt x="142887" y="444471"/>
                </a:moveTo>
                <a:lnTo>
                  <a:pt x="94943" y="426879"/>
                </a:lnTo>
                <a:lnTo>
                  <a:pt x="56725" y="388223"/>
                </a:lnTo>
                <a:lnTo>
                  <a:pt x="30489" y="350278"/>
                </a:lnTo>
                <a:lnTo>
                  <a:pt x="10415" y="305149"/>
                </a:lnTo>
                <a:lnTo>
                  <a:pt x="0" y="256598"/>
                </a:lnTo>
                <a:lnTo>
                  <a:pt x="2740" y="208384"/>
                </a:lnTo>
                <a:lnTo>
                  <a:pt x="22133" y="164269"/>
                </a:lnTo>
                <a:lnTo>
                  <a:pt x="70162" y="123944"/>
                </a:lnTo>
                <a:lnTo>
                  <a:pt x="135049" y="108542"/>
                </a:lnTo>
                <a:lnTo>
                  <a:pt x="160969" y="111343"/>
                </a:lnTo>
                <a:lnTo>
                  <a:pt x="185233" y="118016"/>
                </a:lnTo>
                <a:lnTo>
                  <a:pt x="206922" y="124786"/>
                </a:lnTo>
                <a:lnTo>
                  <a:pt x="225116" y="127881"/>
                </a:lnTo>
                <a:lnTo>
                  <a:pt x="401205" y="127881"/>
                </a:lnTo>
                <a:lnTo>
                  <a:pt x="402834" y="128632"/>
                </a:lnTo>
                <a:lnTo>
                  <a:pt x="429456" y="151549"/>
                </a:lnTo>
                <a:lnTo>
                  <a:pt x="419075" y="157422"/>
                </a:lnTo>
                <a:lnTo>
                  <a:pt x="398776" y="173258"/>
                </a:lnTo>
                <a:lnTo>
                  <a:pt x="379084" y="199396"/>
                </a:lnTo>
                <a:lnTo>
                  <a:pt x="370526" y="236180"/>
                </a:lnTo>
                <a:lnTo>
                  <a:pt x="382159" y="278552"/>
                </a:lnTo>
                <a:lnTo>
                  <a:pt x="407112" y="306236"/>
                </a:lnTo>
                <a:lnTo>
                  <a:pt x="432085" y="321370"/>
                </a:lnTo>
                <a:lnTo>
                  <a:pt x="443778" y="326093"/>
                </a:lnTo>
                <a:lnTo>
                  <a:pt x="441303" y="332222"/>
                </a:lnTo>
                <a:lnTo>
                  <a:pt x="422894" y="366432"/>
                </a:lnTo>
                <a:lnTo>
                  <a:pt x="388542" y="409186"/>
                </a:lnTo>
                <a:lnTo>
                  <a:pt x="369937" y="426258"/>
                </a:lnTo>
                <a:lnTo>
                  <a:pt x="232317" y="426258"/>
                </a:lnTo>
                <a:lnTo>
                  <a:pt x="205574" y="428946"/>
                </a:lnTo>
                <a:lnTo>
                  <a:pt x="184893" y="434943"/>
                </a:lnTo>
                <a:lnTo>
                  <a:pt x="165567" y="441152"/>
                </a:lnTo>
                <a:lnTo>
                  <a:pt x="142887" y="444471"/>
                </a:lnTo>
                <a:close/>
              </a:path>
              <a:path w="443864" h="444500">
                <a:moveTo>
                  <a:pt x="322437" y="443912"/>
                </a:moveTo>
                <a:lnTo>
                  <a:pt x="298800" y="441390"/>
                </a:lnTo>
                <a:lnTo>
                  <a:pt x="258885" y="429095"/>
                </a:lnTo>
                <a:lnTo>
                  <a:pt x="232317" y="426258"/>
                </a:lnTo>
                <a:lnTo>
                  <a:pt x="369937" y="426258"/>
                </a:lnTo>
                <a:lnTo>
                  <a:pt x="369613" y="426556"/>
                </a:lnTo>
                <a:lnTo>
                  <a:pt x="347979" y="438952"/>
                </a:lnTo>
                <a:lnTo>
                  <a:pt x="322437" y="443912"/>
                </a:lnTo>
                <a:close/>
              </a:path>
              <a:path w="443864" h="444500">
                <a:moveTo>
                  <a:pt x="220812" y="102437"/>
                </a:moveTo>
                <a:lnTo>
                  <a:pt x="227126" y="64723"/>
                </a:lnTo>
                <a:lnTo>
                  <a:pt x="249798" y="33663"/>
                </a:lnTo>
                <a:lnTo>
                  <a:pt x="287088" y="10130"/>
                </a:lnTo>
                <a:lnTo>
                  <a:pt x="330194" y="0"/>
                </a:lnTo>
                <a:lnTo>
                  <a:pt x="329915" y="19433"/>
                </a:lnTo>
                <a:lnTo>
                  <a:pt x="314760" y="55614"/>
                </a:lnTo>
                <a:lnTo>
                  <a:pt x="285400" y="84092"/>
                </a:lnTo>
                <a:lnTo>
                  <a:pt x="243707" y="100984"/>
                </a:lnTo>
                <a:lnTo>
                  <a:pt x="220812" y="102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03F21-BA27-4DDD-9FB1-CB1A5DF4B2E7}"/>
              </a:ext>
            </a:extLst>
          </p:cNvPr>
          <p:cNvSpPr txBox="1"/>
          <p:nvPr/>
        </p:nvSpPr>
        <p:spPr>
          <a:xfrm>
            <a:off x="1047831" y="4115621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9B1C2-989E-4FA7-9510-9FFEDFBCC307}"/>
              </a:ext>
            </a:extLst>
          </p:cNvPr>
          <p:cNvSpPr txBox="1"/>
          <p:nvPr/>
        </p:nvSpPr>
        <p:spPr>
          <a:xfrm>
            <a:off x="1047831" y="5395960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1B61E-CF78-4432-8893-38134C0D15CD}"/>
              </a:ext>
            </a:extLst>
          </p:cNvPr>
          <p:cNvSpPr txBox="1"/>
          <p:nvPr/>
        </p:nvSpPr>
        <p:spPr>
          <a:xfrm>
            <a:off x="1128259" y="4673729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username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ECA63B-81F4-46CD-8050-1C8B48A3172B}"/>
              </a:ext>
            </a:extLst>
          </p:cNvPr>
          <p:cNvSpPr txBox="1"/>
          <p:nvPr/>
        </p:nvSpPr>
        <p:spPr>
          <a:xfrm>
            <a:off x="1169921" y="5943057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password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Picture 30" descr="A picture containing shape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3D674C6-137A-4C94-817B-01E6BFC184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50" y="2446888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00" y="540000"/>
            <a:ext cx="3188680" cy="1028825"/>
          </a:xfrm>
          <a:prstGeom prst="rect">
            <a:avLst/>
          </a:prstGeom>
        </p:spPr>
        <p:txBody>
          <a:bodyPr vert="horz" wrap="square" lIns="0" tIns="13035" rIns="0" bIns="0" rtlCol="0">
            <a:spAutoFit/>
          </a:bodyPr>
          <a:lstStyle/>
          <a:p>
            <a:pPr marL="12414">
              <a:spcBef>
                <a:spcPts val="103"/>
              </a:spcBef>
            </a:pPr>
            <a:r>
              <a:rPr sz="6600" b="0" spc="-78" dirty="0">
                <a:latin typeface="+mj-lt"/>
                <a:cs typeface="Verdana"/>
              </a:rPr>
              <a:t>Sign</a:t>
            </a:r>
            <a:r>
              <a:rPr sz="6600" b="0" spc="-1065" dirty="0">
                <a:latin typeface="+mj-lt"/>
                <a:cs typeface="Verdana"/>
              </a:rPr>
              <a:t> </a:t>
            </a:r>
            <a:r>
              <a:rPr sz="6600" b="0" spc="254" dirty="0">
                <a:latin typeface="+mj-lt"/>
                <a:cs typeface="Verdana"/>
              </a:rPr>
              <a:t>Up</a:t>
            </a:r>
            <a:endParaRPr sz="66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00" y="3600000"/>
            <a:ext cx="657972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673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" name="object 4"/>
          <p:cNvSpPr/>
          <p:nvPr/>
        </p:nvSpPr>
        <p:spPr>
          <a:xfrm>
            <a:off x="4860000" y="3600000"/>
            <a:ext cx="6393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4050" y="0"/>
                </a:lnTo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" name="object 5"/>
          <p:cNvSpPr/>
          <p:nvPr/>
        </p:nvSpPr>
        <p:spPr>
          <a:xfrm>
            <a:off x="1004114" y="4549595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" name="object 6"/>
          <p:cNvSpPr/>
          <p:nvPr/>
        </p:nvSpPr>
        <p:spPr>
          <a:xfrm>
            <a:off x="1004114" y="5803466"/>
            <a:ext cx="3761613" cy="608314"/>
          </a:xfrm>
          <a:custGeom>
            <a:avLst/>
            <a:gdLst/>
            <a:ahLst/>
            <a:cxnLst/>
            <a:rect l="l" t="t" r="r" b="b"/>
            <a:pathLst>
              <a:path w="38481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36950" y="0"/>
                </a:lnTo>
                <a:lnTo>
                  <a:pt x="3575040" y="2340"/>
                </a:lnTo>
                <a:lnTo>
                  <a:pt x="3612553" y="9324"/>
                </a:lnTo>
                <a:lnTo>
                  <a:pt x="3648928" y="20848"/>
                </a:lnTo>
                <a:lnTo>
                  <a:pt x="3683624" y="36740"/>
                </a:lnTo>
                <a:lnTo>
                  <a:pt x="3716114" y="56759"/>
                </a:lnTo>
                <a:lnTo>
                  <a:pt x="3745905" y="80602"/>
                </a:lnTo>
                <a:lnTo>
                  <a:pt x="3772554" y="107913"/>
                </a:lnTo>
                <a:lnTo>
                  <a:pt x="3795661" y="138284"/>
                </a:lnTo>
                <a:lnTo>
                  <a:pt x="3814878" y="171255"/>
                </a:lnTo>
                <a:lnTo>
                  <a:pt x="3829911" y="206326"/>
                </a:lnTo>
                <a:lnTo>
                  <a:pt x="3840539" y="242974"/>
                </a:lnTo>
                <a:lnTo>
                  <a:pt x="3846602" y="280651"/>
                </a:lnTo>
                <a:lnTo>
                  <a:pt x="3848100" y="311150"/>
                </a:lnTo>
                <a:lnTo>
                  <a:pt x="3848006" y="318788"/>
                </a:lnTo>
                <a:lnTo>
                  <a:pt x="3844732" y="356805"/>
                </a:lnTo>
                <a:lnTo>
                  <a:pt x="3836829" y="394135"/>
                </a:lnTo>
                <a:lnTo>
                  <a:pt x="3824415" y="430221"/>
                </a:lnTo>
                <a:lnTo>
                  <a:pt x="3807676" y="464517"/>
                </a:lnTo>
                <a:lnTo>
                  <a:pt x="3786868" y="496501"/>
                </a:lnTo>
                <a:lnTo>
                  <a:pt x="3762301" y="525698"/>
                </a:lnTo>
                <a:lnTo>
                  <a:pt x="3734341" y="551672"/>
                </a:lnTo>
                <a:lnTo>
                  <a:pt x="3703412" y="574027"/>
                </a:lnTo>
                <a:lnTo>
                  <a:pt x="3669983" y="592426"/>
                </a:lnTo>
                <a:lnTo>
                  <a:pt x="3634554" y="606595"/>
                </a:lnTo>
                <a:lnTo>
                  <a:pt x="3597652" y="616321"/>
                </a:lnTo>
                <a:lnTo>
                  <a:pt x="3559837" y="621457"/>
                </a:lnTo>
                <a:lnTo>
                  <a:pt x="35369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7" name="object 7">
            <a:hlinkClick r:id="rId2" action="ppaction://hlinksldjump"/>
          </p:cNvPr>
          <p:cNvSpPr/>
          <p:nvPr/>
        </p:nvSpPr>
        <p:spPr>
          <a:xfrm>
            <a:off x="1501811" y="8683987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2449299" y="2539"/>
                </a:moveTo>
                <a:lnTo>
                  <a:pt x="306390" y="2539"/>
                </a:lnTo>
                <a:lnTo>
                  <a:pt x="323455" y="0"/>
                </a:lnTo>
                <a:lnTo>
                  <a:pt x="2432234" y="0"/>
                </a:lnTo>
                <a:lnTo>
                  <a:pt x="2449299" y="2539"/>
                </a:lnTo>
                <a:close/>
              </a:path>
              <a:path w="2755900" h="698500">
                <a:moveTo>
                  <a:pt x="2457790" y="694690"/>
                </a:moveTo>
                <a:lnTo>
                  <a:pt x="297899" y="694690"/>
                </a:lnTo>
                <a:lnTo>
                  <a:pt x="289438" y="692150"/>
                </a:lnTo>
                <a:lnTo>
                  <a:pt x="272621" y="689610"/>
                </a:lnTo>
                <a:lnTo>
                  <a:pt x="264283" y="687070"/>
                </a:lnTo>
                <a:lnTo>
                  <a:pt x="255997" y="685800"/>
                </a:lnTo>
                <a:lnTo>
                  <a:pt x="239589" y="680720"/>
                </a:lnTo>
                <a:lnTo>
                  <a:pt x="231486" y="676910"/>
                </a:lnTo>
                <a:lnTo>
                  <a:pt x="215492" y="671830"/>
                </a:lnTo>
                <a:lnTo>
                  <a:pt x="199821" y="664210"/>
                </a:lnTo>
                <a:lnTo>
                  <a:pt x="176997" y="652780"/>
                </a:lnTo>
                <a:lnTo>
                  <a:pt x="169594" y="647700"/>
                </a:lnTo>
                <a:lnTo>
                  <a:pt x="162299" y="643890"/>
                </a:lnTo>
                <a:lnTo>
                  <a:pt x="127583" y="618490"/>
                </a:lnTo>
                <a:lnTo>
                  <a:pt x="114602" y="607060"/>
                </a:lnTo>
                <a:lnTo>
                  <a:pt x="108324" y="601980"/>
                </a:lnTo>
                <a:lnTo>
                  <a:pt x="79170" y="570230"/>
                </a:lnTo>
                <a:lnTo>
                  <a:pt x="68624" y="556260"/>
                </a:lnTo>
                <a:lnTo>
                  <a:pt x="63604" y="549910"/>
                </a:lnTo>
                <a:lnTo>
                  <a:pt x="58754" y="542290"/>
                </a:lnTo>
                <a:lnTo>
                  <a:pt x="54078" y="535940"/>
                </a:lnTo>
                <a:lnTo>
                  <a:pt x="49582" y="528320"/>
                </a:lnTo>
                <a:lnTo>
                  <a:pt x="29858" y="490220"/>
                </a:lnTo>
                <a:lnTo>
                  <a:pt x="23296" y="473709"/>
                </a:lnTo>
                <a:lnTo>
                  <a:pt x="20310" y="466090"/>
                </a:lnTo>
                <a:lnTo>
                  <a:pt x="17522" y="458470"/>
                </a:lnTo>
                <a:lnTo>
                  <a:pt x="14933" y="449580"/>
                </a:lnTo>
                <a:lnTo>
                  <a:pt x="12545" y="441959"/>
                </a:lnTo>
                <a:lnTo>
                  <a:pt x="10361" y="433070"/>
                </a:lnTo>
                <a:lnTo>
                  <a:pt x="8381" y="425450"/>
                </a:lnTo>
                <a:lnTo>
                  <a:pt x="6605" y="416559"/>
                </a:lnTo>
                <a:lnTo>
                  <a:pt x="840" y="374650"/>
                </a:lnTo>
                <a:lnTo>
                  <a:pt x="0" y="356870"/>
                </a:lnTo>
                <a:lnTo>
                  <a:pt x="0" y="340360"/>
                </a:lnTo>
                <a:lnTo>
                  <a:pt x="3674" y="297180"/>
                </a:lnTo>
                <a:lnTo>
                  <a:pt x="6605" y="280670"/>
                </a:lnTo>
                <a:lnTo>
                  <a:pt x="8381" y="271780"/>
                </a:lnTo>
                <a:lnTo>
                  <a:pt x="10361" y="264160"/>
                </a:lnTo>
                <a:lnTo>
                  <a:pt x="12545" y="255270"/>
                </a:lnTo>
                <a:lnTo>
                  <a:pt x="14933" y="247650"/>
                </a:lnTo>
                <a:lnTo>
                  <a:pt x="17522" y="238760"/>
                </a:lnTo>
                <a:lnTo>
                  <a:pt x="20310" y="231140"/>
                </a:lnTo>
                <a:lnTo>
                  <a:pt x="23296" y="223520"/>
                </a:lnTo>
                <a:lnTo>
                  <a:pt x="26479" y="214629"/>
                </a:lnTo>
                <a:lnTo>
                  <a:pt x="45268" y="176530"/>
                </a:lnTo>
                <a:lnTo>
                  <a:pt x="58754" y="154940"/>
                </a:lnTo>
                <a:lnTo>
                  <a:pt x="63604" y="147320"/>
                </a:lnTo>
                <a:lnTo>
                  <a:pt x="68624" y="140970"/>
                </a:lnTo>
                <a:lnTo>
                  <a:pt x="73813" y="133350"/>
                </a:lnTo>
                <a:lnTo>
                  <a:pt x="79170" y="127000"/>
                </a:lnTo>
                <a:lnTo>
                  <a:pt x="108324" y="95250"/>
                </a:lnTo>
                <a:lnTo>
                  <a:pt x="114602" y="90170"/>
                </a:lnTo>
                <a:lnTo>
                  <a:pt x="121022" y="83820"/>
                </a:lnTo>
                <a:lnTo>
                  <a:pt x="155111" y="58419"/>
                </a:lnTo>
                <a:lnTo>
                  <a:pt x="169594" y="49530"/>
                </a:lnTo>
                <a:lnTo>
                  <a:pt x="176997" y="44450"/>
                </a:lnTo>
                <a:lnTo>
                  <a:pt x="192120" y="36830"/>
                </a:lnTo>
                <a:lnTo>
                  <a:pt x="215492" y="25400"/>
                </a:lnTo>
                <a:lnTo>
                  <a:pt x="231486" y="20320"/>
                </a:lnTo>
                <a:lnTo>
                  <a:pt x="239589" y="16510"/>
                </a:lnTo>
                <a:lnTo>
                  <a:pt x="255997" y="11429"/>
                </a:lnTo>
                <a:lnTo>
                  <a:pt x="264283" y="10160"/>
                </a:lnTo>
                <a:lnTo>
                  <a:pt x="272621" y="7620"/>
                </a:lnTo>
                <a:lnTo>
                  <a:pt x="289438" y="5080"/>
                </a:lnTo>
                <a:lnTo>
                  <a:pt x="297899" y="2539"/>
                </a:lnTo>
                <a:lnTo>
                  <a:pt x="2457790" y="2539"/>
                </a:lnTo>
                <a:lnTo>
                  <a:pt x="2466250" y="5080"/>
                </a:lnTo>
                <a:lnTo>
                  <a:pt x="2483068" y="7620"/>
                </a:lnTo>
                <a:lnTo>
                  <a:pt x="2491405" y="10160"/>
                </a:lnTo>
                <a:lnTo>
                  <a:pt x="2499692" y="11429"/>
                </a:lnTo>
                <a:lnTo>
                  <a:pt x="2516100" y="16510"/>
                </a:lnTo>
                <a:lnTo>
                  <a:pt x="2524203" y="20320"/>
                </a:lnTo>
                <a:lnTo>
                  <a:pt x="2540196" y="25400"/>
                </a:lnTo>
                <a:lnTo>
                  <a:pt x="2563569" y="36830"/>
                </a:lnTo>
                <a:lnTo>
                  <a:pt x="2578691" y="44450"/>
                </a:lnTo>
                <a:lnTo>
                  <a:pt x="2586095" y="49530"/>
                </a:lnTo>
                <a:lnTo>
                  <a:pt x="2593390" y="53340"/>
                </a:lnTo>
                <a:lnTo>
                  <a:pt x="2628106" y="78740"/>
                </a:lnTo>
                <a:lnTo>
                  <a:pt x="2641086" y="90170"/>
                </a:lnTo>
                <a:lnTo>
                  <a:pt x="2647364" y="95250"/>
                </a:lnTo>
                <a:lnTo>
                  <a:pt x="2676518" y="127000"/>
                </a:lnTo>
                <a:lnTo>
                  <a:pt x="2687065" y="140970"/>
                </a:lnTo>
                <a:lnTo>
                  <a:pt x="2692084" y="147320"/>
                </a:lnTo>
                <a:lnTo>
                  <a:pt x="2696935" y="154940"/>
                </a:lnTo>
                <a:lnTo>
                  <a:pt x="2701611" y="161290"/>
                </a:lnTo>
                <a:lnTo>
                  <a:pt x="2706106" y="168910"/>
                </a:lnTo>
                <a:lnTo>
                  <a:pt x="2725831" y="207010"/>
                </a:lnTo>
                <a:lnTo>
                  <a:pt x="2732393" y="223520"/>
                </a:lnTo>
                <a:lnTo>
                  <a:pt x="2735379" y="231140"/>
                </a:lnTo>
                <a:lnTo>
                  <a:pt x="2738166" y="238760"/>
                </a:lnTo>
                <a:lnTo>
                  <a:pt x="2740756" y="247650"/>
                </a:lnTo>
                <a:lnTo>
                  <a:pt x="2743144" y="255270"/>
                </a:lnTo>
                <a:lnTo>
                  <a:pt x="2745328" y="264160"/>
                </a:lnTo>
                <a:lnTo>
                  <a:pt x="2747308" y="271780"/>
                </a:lnTo>
                <a:lnTo>
                  <a:pt x="2749083" y="280670"/>
                </a:lnTo>
                <a:lnTo>
                  <a:pt x="2754849" y="322580"/>
                </a:lnTo>
                <a:lnTo>
                  <a:pt x="2755689" y="340360"/>
                </a:lnTo>
                <a:lnTo>
                  <a:pt x="2755689" y="356870"/>
                </a:lnTo>
                <a:lnTo>
                  <a:pt x="2752015" y="400050"/>
                </a:lnTo>
                <a:lnTo>
                  <a:pt x="2749083" y="416559"/>
                </a:lnTo>
                <a:lnTo>
                  <a:pt x="2747308" y="425450"/>
                </a:lnTo>
                <a:lnTo>
                  <a:pt x="2745328" y="433070"/>
                </a:lnTo>
                <a:lnTo>
                  <a:pt x="2743144" y="441959"/>
                </a:lnTo>
                <a:lnTo>
                  <a:pt x="2740756" y="449580"/>
                </a:lnTo>
                <a:lnTo>
                  <a:pt x="2738166" y="458470"/>
                </a:lnTo>
                <a:lnTo>
                  <a:pt x="2735379" y="466090"/>
                </a:lnTo>
                <a:lnTo>
                  <a:pt x="2732393" y="473709"/>
                </a:lnTo>
                <a:lnTo>
                  <a:pt x="2729209" y="482600"/>
                </a:lnTo>
                <a:lnTo>
                  <a:pt x="2710421" y="520700"/>
                </a:lnTo>
                <a:lnTo>
                  <a:pt x="2696935" y="542290"/>
                </a:lnTo>
                <a:lnTo>
                  <a:pt x="2692084" y="549910"/>
                </a:lnTo>
                <a:lnTo>
                  <a:pt x="2687065" y="556260"/>
                </a:lnTo>
                <a:lnTo>
                  <a:pt x="2681876" y="563880"/>
                </a:lnTo>
                <a:lnTo>
                  <a:pt x="2676518" y="570230"/>
                </a:lnTo>
                <a:lnTo>
                  <a:pt x="2647364" y="601980"/>
                </a:lnTo>
                <a:lnTo>
                  <a:pt x="2641086" y="607060"/>
                </a:lnTo>
                <a:lnTo>
                  <a:pt x="2634667" y="613410"/>
                </a:lnTo>
                <a:lnTo>
                  <a:pt x="2600577" y="638810"/>
                </a:lnTo>
                <a:lnTo>
                  <a:pt x="2586095" y="647700"/>
                </a:lnTo>
                <a:lnTo>
                  <a:pt x="2578691" y="652780"/>
                </a:lnTo>
                <a:lnTo>
                  <a:pt x="2555868" y="664210"/>
                </a:lnTo>
                <a:lnTo>
                  <a:pt x="2540196" y="671830"/>
                </a:lnTo>
                <a:lnTo>
                  <a:pt x="2524203" y="676910"/>
                </a:lnTo>
                <a:lnTo>
                  <a:pt x="2516100" y="680720"/>
                </a:lnTo>
                <a:lnTo>
                  <a:pt x="2499691" y="685800"/>
                </a:lnTo>
                <a:lnTo>
                  <a:pt x="2491405" y="687070"/>
                </a:lnTo>
                <a:lnTo>
                  <a:pt x="2483068" y="689610"/>
                </a:lnTo>
                <a:lnTo>
                  <a:pt x="2466250" y="692150"/>
                </a:lnTo>
                <a:lnTo>
                  <a:pt x="2457790" y="694690"/>
                </a:lnTo>
                <a:close/>
              </a:path>
              <a:path w="2755900" h="698500">
                <a:moveTo>
                  <a:pt x="2432234" y="697230"/>
                </a:moveTo>
                <a:lnTo>
                  <a:pt x="323455" y="697230"/>
                </a:lnTo>
                <a:lnTo>
                  <a:pt x="306390" y="694690"/>
                </a:lnTo>
                <a:lnTo>
                  <a:pt x="2449299" y="694690"/>
                </a:lnTo>
                <a:lnTo>
                  <a:pt x="2432234" y="697230"/>
                </a:lnTo>
                <a:close/>
              </a:path>
              <a:path w="2755900" h="698500">
                <a:moveTo>
                  <a:pt x="2406544" y="698500"/>
                </a:moveTo>
                <a:lnTo>
                  <a:pt x="349144" y="698500"/>
                </a:lnTo>
                <a:lnTo>
                  <a:pt x="340571" y="697230"/>
                </a:lnTo>
                <a:lnTo>
                  <a:pt x="2415118" y="697230"/>
                </a:lnTo>
                <a:lnTo>
                  <a:pt x="2406544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" name="object 8"/>
          <p:cNvSpPr/>
          <p:nvPr/>
        </p:nvSpPr>
        <p:spPr>
          <a:xfrm>
            <a:off x="1501709" y="8683987"/>
            <a:ext cx="2693960" cy="682801"/>
          </a:xfrm>
          <a:custGeom>
            <a:avLst/>
            <a:gdLst/>
            <a:ahLst/>
            <a:cxnLst/>
            <a:rect l="l" t="t" r="r" b="b"/>
            <a:pathLst>
              <a:path w="2755900" h="698500">
                <a:moveTo>
                  <a:pt x="0" y="349250"/>
                </a:moveTo>
                <a:lnTo>
                  <a:pt x="2626" y="306495"/>
                </a:lnTo>
                <a:lnTo>
                  <a:pt x="10466" y="264389"/>
                </a:lnTo>
                <a:lnTo>
                  <a:pt x="23401" y="223559"/>
                </a:lnTo>
                <a:lnTo>
                  <a:pt x="41238" y="184614"/>
                </a:lnTo>
                <a:lnTo>
                  <a:pt x="63709" y="148146"/>
                </a:lnTo>
                <a:lnTo>
                  <a:pt x="90472" y="114707"/>
                </a:lnTo>
                <a:lnTo>
                  <a:pt x="121127" y="84796"/>
                </a:lnTo>
                <a:lnTo>
                  <a:pt x="155217" y="58859"/>
                </a:lnTo>
                <a:lnTo>
                  <a:pt x="192225" y="37290"/>
                </a:lnTo>
                <a:lnTo>
                  <a:pt x="231591" y="20415"/>
                </a:lnTo>
                <a:lnTo>
                  <a:pt x="272726" y="8486"/>
                </a:lnTo>
                <a:lnTo>
                  <a:pt x="315017" y="1681"/>
                </a:lnTo>
                <a:lnTo>
                  <a:pt x="349250" y="0"/>
                </a:lnTo>
                <a:lnTo>
                  <a:pt x="2406650" y="0"/>
                </a:lnTo>
                <a:lnTo>
                  <a:pt x="2449404" y="2626"/>
                </a:lnTo>
                <a:lnTo>
                  <a:pt x="2491511" y="10466"/>
                </a:lnTo>
                <a:lnTo>
                  <a:pt x="2532340" y="23401"/>
                </a:lnTo>
                <a:lnTo>
                  <a:pt x="2571285" y="41238"/>
                </a:lnTo>
                <a:lnTo>
                  <a:pt x="2607753" y="63709"/>
                </a:lnTo>
                <a:lnTo>
                  <a:pt x="2641192" y="90472"/>
                </a:lnTo>
                <a:lnTo>
                  <a:pt x="2671103" y="121127"/>
                </a:lnTo>
                <a:lnTo>
                  <a:pt x="2697040" y="155217"/>
                </a:lnTo>
                <a:lnTo>
                  <a:pt x="2718609" y="192225"/>
                </a:lnTo>
                <a:lnTo>
                  <a:pt x="2735484" y="231591"/>
                </a:lnTo>
                <a:lnTo>
                  <a:pt x="2747413" y="272726"/>
                </a:lnTo>
                <a:lnTo>
                  <a:pt x="2754218" y="315017"/>
                </a:lnTo>
                <a:lnTo>
                  <a:pt x="2755900" y="349250"/>
                </a:lnTo>
                <a:lnTo>
                  <a:pt x="2755795" y="357823"/>
                </a:lnTo>
                <a:lnTo>
                  <a:pt x="2752120" y="400495"/>
                </a:lnTo>
                <a:lnTo>
                  <a:pt x="2743249" y="442396"/>
                </a:lnTo>
                <a:lnTo>
                  <a:pt x="2729314" y="482902"/>
                </a:lnTo>
                <a:lnTo>
                  <a:pt x="2710526" y="521397"/>
                </a:lnTo>
                <a:lnTo>
                  <a:pt x="2687170" y="557298"/>
                </a:lnTo>
                <a:lnTo>
                  <a:pt x="2659594" y="590070"/>
                </a:lnTo>
                <a:lnTo>
                  <a:pt x="2628211" y="619223"/>
                </a:lnTo>
                <a:lnTo>
                  <a:pt x="2593495" y="644316"/>
                </a:lnTo>
                <a:lnTo>
                  <a:pt x="2555973" y="664968"/>
                </a:lnTo>
                <a:lnTo>
                  <a:pt x="2516205" y="680872"/>
                </a:lnTo>
                <a:lnTo>
                  <a:pt x="2474785" y="691789"/>
                </a:lnTo>
                <a:lnTo>
                  <a:pt x="2432339" y="697554"/>
                </a:lnTo>
                <a:lnTo>
                  <a:pt x="2406650" y="698500"/>
                </a:lnTo>
                <a:lnTo>
                  <a:pt x="349250" y="698500"/>
                </a:lnTo>
                <a:lnTo>
                  <a:pt x="306495" y="695873"/>
                </a:lnTo>
                <a:lnTo>
                  <a:pt x="264389" y="688033"/>
                </a:lnTo>
                <a:lnTo>
                  <a:pt x="223559" y="675098"/>
                </a:lnTo>
                <a:lnTo>
                  <a:pt x="184614" y="657260"/>
                </a:lnTo>
                <a:lnTo>
                  <a:pt x="148146" y="634790"/>
                </a:lnTo>
                <a:lnTo>
                  <a:pt x="114707" y="608027"/>
                </a:lnTo>
                <a:lnTo>
                  <a:pt x="84796" y="577372"/>
                </a:lnTo>
                <a:lnTo>
                  <a:pt x="58859" y="543282"/>
                </a:lnTo>
                <a:lnTo>
                  <a:pt x="37290" y="506274"/>
                </a:lnTo>
                <a:lnTo>
                  <a:pt x="20415" y="466908"/>
                </a:lnTo>
                <a:lnTo>
                  <a:pt x="8486" y="425773"/>
                </a:lnTo>
                <a:lnTo>
                  <a:pt x="1681" y="383482"/>
                </a:lnTo>
                <a:lnTo>
                  <a:pt x="0" y="34925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" name="object 9">
            <a:hlinkClick r:id="rId2" action="ppaction://hlinksldjump"/>
          </p:cNvPr>
          <p:cNvSpPr txBox="1"/>
          <p:nvPr/>
        </p:nvSpPr>
        <p:spPr>
          <a:xfrm>
            <a:off x="2240375" y="8755445"/>
            <a:ext cx="1346980" cy="508112"/>
          </a:xfrm>
          <a:prstGeom prst="rect">
            <a:avLst/>
          </a:prstGeom>
        </p:spPr>
        <p:txBody>
          <a:bodyPr vert="horz" wrap="square" lIns="0" tIns="15518" rIns="0" bIns="0" rtlCol="0">
            <a:spAutoFit/>
          </a:bodyPr>
          <a:lstStyle/>
          <a:p>
            <a:pPr marL="12414">
              <a:spcBef>
                <a:spcPts val="122"/>
              </a:spcBef>
            </a:pPr>
            <a:r>
              <a:rPr sz="3200" spc="-24" dirty="0">
                <a:solidFill>
                  <a:srgbClr val="FFFFFF"/>
                </a:solidFill>
                <a:latin typeface="+mj-lt"/>
                <a:cs typeface="Verdana"/>
              </a:rPr>
              <a:t>Sign</a:t>
            </a:r>
            <a:r>
              <a:rPr sz="3200" spc="-469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spc="117" dirty="0">
                <a:solidFill>
                  <a:srgbClr val="FFFFFF"/>
                </a:solidFill>
                <a:latin typeface="+mj-lt"/>
                <a:cs typeface="Verdana"/>
              </a:rPr>
              <a:t>Up</a:t>
            </a:r>
            <a:endParaRPr sz="3200" dirty="0">
              <a:latin typeface="+mj-lt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4114" y="7057337"/>
            <a:ext cx="3736783" cy="608314"/>
          </a:xfrm>
          <a:custGeom>
            <a:avLst/>
            <a:gdLst/>
            <a:ahLst/>
            <a:cxnLst/>
            <a:rect l="l" t="t" r="r" b="b"/>
            <a:pathLst>
              <a:path w="3822700" h="622300">
                <a:moveTo>
                  <a:pt x="0" y="311150"/>
                </a:moveTo>
                <a:lnTo>
                  <a:pt x="2340" y="273059"/>
                </a:lnTo>
                <a:lnTo>
                  <a:pt x="9324" y="235546"/>
                </a:lnTo>
                <a:lnTo>
                  <a:pt x="20848" y="199170"/>
                </a:lnTo>
                <a:lnTo>
                  <a:pt x="36740" y="164474"/>
                </a:lnTo>
                <a:lnTo>
                  <a:pt x="56759" y="131985"/>
                </a:lnTo>
                <a:lnTo>
                  <a:pt x="80602" y="102194"/>
                </a:lnTo>
                <a:lnTo>
                  <a:pt x="107913" y="75545"/>
                </a:lnTo>
                <a:lnTo>
                  <a:pt x="138284" y="52438"/>
                </a:lnTo>
                <a:lnTo>
                  <a:pt x="171255" y="33222"/>
                </a:lnTo>
                <a:lnTo>
                  <a:pt x="206326" y="18188"/>
                </a:lnTo>
                <a:lnTo>
                  <a:pt x="242974" y="7560"/>
                </a:lnTo>
                <a:lnTo>
                  <a:pt x="280651" y="1498"/>
                </a:lnTo>
                <a:lnTo>
                  <a:pt x="311150" y="0"/>
                </a:lnTo>
                <a:lnTo>
                  <a:pt x="3511550" y="0"/>
                </a:lnTo>
                <a:lnTo>
                  <a:pt x="3549640" y="2340"/>
                </a:lnTo>
                <a:lnTo>
                  <a:pt x="3587153" y="9324"/>
                </a:lnTo>
                <a:lnTo>
                  <a:pt x="3623528" y="20848"/>
                </a:lnTo>
                <a:lnTo>
                  <a:pt x="3658224" y="36740"/>
                </a:lnTo>
                <a:lnTo>
                  <a:pt x="3690714" y="56759"/>
                </a:lnTo>
                <a:lnTo>
                  <a:pt x="3720505" y="80602"/>
                </a:lnTo>
                <a:lnTo>
                  <a:pt x="3747153" y="107913"/>
                </a:lnTo>
                <a:lnTo>
                  <a:pt x="3770260" y="138284"/>
                </a:lnTo>
                <a:lnTo>
                  <a:pt x="3789477" y="171255"/>
                </a:lnTo>
                <a:lnTo>
                  <a:pt x="3804510" y="206326"/>
                </a:lnTo>
                <a:lnTo>
                  <a:pt x="3815139" y="242974"/>
                </a:lnTo>
                <a:lnTo>
                  <a:pt x="3821201" y="280651"/>
                </a:lnTo>
                <a:lnTo>
                  <a:pt x="3822700" y="311150"/>
                </a:lnTo>
                <a:lnTo>
                  <a:pt x="3822606" y="318788"/>
                </a:lnTo>
                <a:lnTo>
                  <a:pt x="3819332" y="356805"/>
                </a:lnTo>
                <a:lnTo>
                  <a:pt x="3811429" y="394135"/>
                </a:lnTo>
                <a:lnTo>
                  <a:pt x="3799014" y="430221"/>
                </a:lnTo>
                <a:lnTo>
                  <a:pt x="3782275" y="464517"/>
                </a:lnTo>
                <a:lnTo>
                  <a:pt x="3761467" y="496501"/>
                </a:lnTo>
                <a:lnTo>
                  <a:pt x="3736900" y="525698"/>
                </a:lnTo>
                <a:lnTo>
                  <a:pt x="3708941" y="551672"/>
                </a:lnTo>
                <a:lnTo>
                  <a:pt x="3678012" y="574027"/>
                </a:lnTo>
                <a:lnTo>
                  <a:pt x="3644583" y="592426"/>
                </a:lnTo>
                <a:lnTo>
                  <a:pt x="3609153" y="606595"/>
                </a:lnTo>
                <a:lnTo>
                  <a:pt x="3572252" y="616321"/>
                </a:lnTo>
                <a:lnTo>
                  <a:pt x="3534437" y="621457"/>
                </a:lnTo>
                <a:lnTo>
                  <a:pt x="3511550" y="622300"/>
                </a:lnTo>
                <a:lnTo>
                  <a:pt x="311150" y="622300"/>
                </a:lnTo>
                <a:lnTo>
                  <a:pt x="273059" y="619959"/>
                </a:lnTo>
                <a:lnTo>
                  <a:pt x="235546" y="612975"/>
                </a:lnTo>
                <a:lnTo>
                  <a:pt x="199170" y="601451"/>
                </a:lnTo>
                <a:lnTo>
                  <a:pt x="164474" y="585559"/>
                </a:lnTo>
                <a:lnTo>
                  <a:pt x="131985" y="565540"/>
                </a:lnTo>
                <a:lnTo>
                  <a:pt x="102194" y="541697"/>
                </a:lnTo>
                <a:lnTo>
                  <a:pt x="75545" y="514386"/>
                </a:lnTo>
                <a:lnTo>
                  <a:pt x="52438" y="484015"/>
                </a:lnTo>
                <a:lnTo>
                  <a:pt x="33222" y="451044"/>
                </a:lnTo>
                <a:lnTo>
                  <a:pt x="18188" y="415973"/>
                </a:lnTo>
                <a:lnTo>
                  <a:pt x="7560" y="379325"/>
                </a:lnTo>
                <a:lnTo>
                  <a:pt x="1498" y="341648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1" name="object 11"/>
          <p:cNvSpPr txBox="1"/>
          <p:nvPr/>
        </p:nvSpPr>
        <p:spPr>
          <a:xfrm>
            <a:off x="1295855" y="7818350"/>
            <a:ext cx="3736783" cy="261264"/>
          </a:xfrm>
          <a:prstGeom prst="rect">
            <a:avLst/>
          </a:prstGeom>
        </p:spPr>
        <p:txBody>
          <a:bodyPr vert="horz" wrap="square" lIns="0" tIns="14897" rIns="0" bIns="0" rtlCol="0">
            <a:spAutoFit/>
          </a:bodyPr>
          <a:lstStyle/>
          <a:p>
            <a:pPr marL="12414">
              <a:spcBef>
                <a:spcPts val="117"/>
              </a:spcBef>
            </a:pPr>
            <a:r>
              <a:rPr sz="1600" i="1" spc="5" dirty="0">
                <a:solidFill>
                  <a:srgbClr val="6F6F6F"/>
                </a:solidFill>
                <a:latin typeface="+mj-lt"/>
                <a:cs typeface="Lucida Calligraphy"/>
              </a:rPr>
              <a:t>I </a:t>
            </a:r>
            <a:r>
              <a:rPr sz="1600" i="1" spc="10" dirty="0">
                <a:solidFill>
                  <a:srgbClr val="6F6F6F"/>
                </a:solidFill>
                <a:latin typeface="+mj-lt"/>
                <a:cs typeface="Lucida Calligraphy"/>
              </a:rPr>
              <a:t>agree to the terms </a:t>
            </a:r>
            <a:r>
              <a:rPr sz="1600" i="1" spc="15" dirty="0">
                <a:solidFill>
                  <a:srgbClr val="6F6F6F"/>
                </a:solidFill>
                <a:latin typeface="+mj-lt"/>
                <a:cs typeface="Lucida Calligraphy"/>
              </a:rPr>
              <a:t>&amp; </a:t>
            </a:r>
            <a:r>
              <a:rPr sz="1600" i="1" spc="10" dirty="0">
                <a:solidFill>
                  <a:srgbClr val="6F6F6F"/>
                </a:solidFill>
                <a:latin typeface="+mj-lt"/>
                <a:cs typeface="Lucida Calligraphy"/>
              </a:rPr>
              <a:t>conditions </a:t>
            </a:r>
            <a:r>
              <a:rPr sz="1600" i="1" spc="5" dirty="0">
                <a:solidFill>
                  <a:srgbClr val="6F6F6F"/>
                </a:solidFill>
                <a:latin typeface="+mj-lt"/>
                <a:cs typeface="Lucida Calligraphy"/>
              </a:rPr>
              <a:t>of</a:t>
            </a:r>
            <a:r>
              <a:rPr sz="1600" i="1" spc="-68" dirty="0">
                <a:solidFill>
                  <a:srgbClr val="6F6F6F"/>
                </a:solidFill>
                <a:latin typeface="+mj-lt"/>
                <a:cs typeface="Lucida Calligraphy"/>
              </a:rPr>
              <a:t> </a:t>
            </a:r>
            <a:r>
              <a:rPr sz="1600" i="1" spc="10" dirty="0">
                <a:solidFill>
                  <a:srgbClr val="6F6F6F"/>
                </a:solidFill>
                <a:latin typeface="+mj-lt"/>
                <a:cs typeface="Lucida Calligraphy"/>
              </a:rPr>
              <a:t>Kordz.</a:t>
            </a:r>
            <a:endParaRPr sz="1600" dirty="0">
              <a:latin typeface="+mj-lt"/>
              <a:cs typeface="Lucida Calligraphy"/>
            </a:endParaRPr>
          </a:p>
        </p:txBody>
      </p:sp>
      <p:sp>
        <p:nvSpPr>
          <p:cNvPr id="12" name="object 12">
            <a:hlinkClick r:id="rId3" action="ppaction://hlinksldjump"/>
          </p:cNvPr>
          <p:cNvSpPr txBox="1"/>
          <p:nvPr/>
        </p:nvSpPr>
        <p:spPr>
          <a:xfrm>
            <a:off x="1948253" y="9525139"/>
            <a:ext cx="2472981" cy="259384"/>
          </a:xfrm>
          <a:prstGeom prst="rect">
            <a:avLst/>
          </a:prstGeom>
        </p:spPr>
        <p:txBody>
          <a:bodyPr vert="horz" wrap="square" lIns="0" tIns="13035" rIns="0" bIns="0" rtlCol="0">
            <a:spAutoFit/>
          </a:bodyPr>
          <a:lstStyle/>
          <a:p>
            <a:pPr marL="12414">
              <a:spcBef>
                <a:spcPts val="103"/>
              </a:spcBef>
            </a:pPr>
            <a:r>
              <a:rPr sz="1600" u="sng" spc="39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Have</a:t>
            </a:r>
            <a:r>
              <a:rPr sz="1600" u="sng" spc="-248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 </a:t>
            </a:r>
            <a:r>
              <a:rPr sz="1600" u="sng" spc="3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an</a:t>
            </a:r>
            <a:r>
              <a:rPr sz="1600" u="sng" spc="-24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 </a:t>
            </a:r>
            <a:r>
              <a:rPr sz="1600" u="sng" spc="2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account</a:t>
            </a:r>
            <a:r>
              <a:rPr sz="1600" u="sng" spc="2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Tahoma"/>
              </a:rPr>
              <a:t>?</a:t>
            </a:r>
            <a:r>
              <a:rPr sz="1600" u="sng" spc="-88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Tahoma"/>
              </a:rPr>
              <a:t> </a:t>
            </a:r>
            <a:r>
              <a:rPr sz="1600" u="sng" spc="-1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Si</a:t>
            </a:r>
            <a:r>
              <a:rPr sz="1600" spc="-15" dirty="0">
                <a:solidFill>
                  <a:schemeClr val="bg1">
                    <a:lumMod val="50000"/>
                  </a:schemeClr>
                </a:solidFill>
                <a:latin typeface="+mj-lt"/>
                <a:cs typeface="Verdana"/>
              </a:rPr>
              <a:t>g</a:t>
            </a:r>
            <a:r>
              <a:rPr sz="1600" u="sng" spc="-1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n</a:t>
            </a:r>
            <a:r>
              <a:rPr sz="1600" u="sng" spc="-24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 </a:t>
            </a:r>
            <a:r>
              <a:rPr sz="1600" u="sng" spc="2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Verdana"/>
              </a:rPr>
              <a:t>In</a:t>
            </a:r>
            <a:endParaRPr sz="1600" dirty="0">
              <a:solidFill>
                <a:schemeClr val="bg1">
                  <a:lumMod val="50000"/>
                </a:schemeClr>
              </a:solidFill>
              <a:latin typeface="+mj-lt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548" y="3352316"/>
            <a:ext cx="3520770" cy="381868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273114" algn="ctr">
              <a:spcBef>
                <a:spcPts val="98"/>
              </a:spcBef>
            </a:pPr>
            <a:r>
              <a:rPr sz="2400" i="1" dirty="0">
                <a:latin typeface="+mj-lt"/>
                <a:cs typeface="Lucida Calligraphy"/>
              </a:rPr>
              <a:t>or use your </a:t>
            </a:r>
            <a:r>
              <a:rPr lang="en-US" sz="2400" i="1" dirty="0">
                <a:latin typeface="+mj-lt"/>
                <a:cs typeface="Lucida Calligraphy"/>
              </a:rPr>
              <a:t>username</a:t>
            </a:r>
            <a:endParaRPr sz="2400" dirty="0">
              <a:latin typeface="+mj-lt"/>
              <a:cs typeface="Lucida Calligraph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000" y="360000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5" name="object 15">
            <a:hlinkClick r:id="rId2" action="ppaction://hlinksldjump"/>
          </p:cNvPr>
          <p:cNvSpPr/>
          <p:nvPr/>
        </p:nvSpPr>
        <p:spPr>
          <a:xfrm>
            <a:off x="1356152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87523" y="444500"/>
                </a:moveTo>
                <a:lnTo>
                  <a:pt x="143681" y="432834"/>
                </a:lnTo>
                <a:lnTo>
                  <a:pt x="103881" y="412887"/>
                </a:lnTo>
                <a:lnTo>
                  <a:pt x="69110" y="385649"/>
                </a:lnTo>
                <a:lnTo>
                  <a:pt x="40351" y="352112"/>
                </a:lnTo>
                <a:lnTo>
                  <a:pt x="18590" y="313264"/>
                </a:lnTo>
                <a:lnTo>
                  <a:pt x="4811" y="270097"/>
                </a:lnTo>
                <a:lnTo>
                  <a:pt x="0" y="223602"/>
                </a:lnTo>
                <a:lnTo>
                  <a:pt x="4514" y="178530"/>
                </a:lnTo>
                <a:lnTo>
                  <a:pt x="17461" y="136553"/>
                </a:lnTo>
                <a:lnTo>
                  <a:pt x="37948" y="98570"/>
                </a:lnTo>
                <a:lnTo>
                  <a:pt x="65084" y="65480"/>
                </a:lnTo>
                <a:lnTo>
                  <a:pt x="97974" y="38179"/>
                </a:lnTo>
                <a:lnTo>
                  <a:pt x="135727" y="17567"/>
                </a:lnTo>
                <a:lnTo>
                  <a:pt x="177450" y="4541"/>
                </a:lnTo>
                <a:lnTo>
                  <a:pt x="222250" y="0"/>
                </a:lnTo>
                <a:lnTo>
                  <a:pt x="267049" y="4541"/>
                </a:lnTo>
                <a:lnTo>
                  <a:pt x="308772" y="17567"/>
                </a:lnTo>
                <a:lnTo>
                  <a:pt x="346525" y="38179"/>
                </a:lnTo>
                <a:lnTo>
                  <a:pt x="379415" y="65480"/>
                </a:lnTo>
                <a:lnTo>
                  <a:pt x="397348" y="87349"/>
                </a:lnTo>
                <a:lnTo>
                  <a:pt x="271467" y="87349"/>
                </a:lnTo>
                <a:lnTo>
                  <a:pt x="236926" y="93061"/>
                </a:lnTo>
                <a:lnTo>
                  <a:pt x="210450" y="109830"/>
                </a:lnTo>
                <a:lnTo>
                  <a:pt x="193497" y="137105"/>
                </a:lnTo>
                <a:lnTo>
                  <a:pt x="187523" y="174337"/>
                </a:lnTo>
                <a:lnTo>
                  <a:pt x="187523" y="223602"/>
                </a:lnTo>
                <a:lnTo>
                  <a:pt x="131064" y="223602"/>
                </a:lnTo>
                <a:lnTo>
                  <a:pt x="131064" y="288239"/>
                </a:lnTo>
                <a:lnTo>
                  <a:pt x="187523" y="288239"/>
                </a:lnTo>
                <a:lnTo>
                  <a:pt x="187523" y="444500"/>
                </a:lnTo>
                <a:close/>
              </a:path>
              <a:path w="444500" h="444500">
                <a:moveTo>
                  <a:pt x="256976" y="444500"/>
                </a:moveTo>
                <a:lnTo>
                  <a:pt x="256976" y="288239"/>
                </a:lnTo>
                <a:lnTo>
                  <a:pt x="308757" y="288239"/>
                </a:lnTo>
                <a:lnTo>
                  <a:pt x="318615" y="223602"/>
                </a:lnTo>
                <a:lnTo>
                  <a:pt x="256976" y="223602"/>
                </a:lnTo>
                <a:lnTo>
                  <a:pt x="256976" y="181631"/>
                </a:lnTo>
                <a:lnTo>
                  <a:pt x="258753" y="168716"/>
                </a:lnTo>
                <a:lnTo>
                  <a:pt x="264732" y="157541"/>
                </a:lnTo>
                <a:lnTo>
                  <a:pt x="275887" y="149681"/>
                </a:lnTo>
                <a:lnTo>
                  <a:pt x="293190" y="146712"/>
                </a:lnTo>
                <a:lnTo>
                  <a:pt x="321222" y="146712"/>
                </a:lnTo>
                <a:lnTo>
                  <a:pt x="321222" y="91713"/>
                </a:lnTo>
                <a:lnTo>
                  <a:pt x="316868" y="91031"/>
                </a:lnTo>
                <a:lnTo>
                  <a:pt x="305466" y="89531"/>
                </a:lnTo>
                <a:lnTo>
                  <a:pt x="289502" y="88031"/>
                </a:lnTo>
                <a:lnTo>
                  <a:pt x="271467" y="87349"/>
                </a:lnTo>
                <a:lnTo>
                  <a:pt x="397348" y="87349"/>
                </a:lnTo>
                <a:lnTo>
                  <a:pt x="406551" y="98570"/>
                </a:lnTo>
                <a:lnTo>
                  <a:pt x="427038" y="136553"/>
                </a:lnTo>
                <a:lnTo>
                  <a:pt x="439985" y="178530"/>
                </a:lnTo>
                <a:lnTo>
                  <a:pt x="444500" y="223602"/>
                </a:lnTo>
                <a:lnTo>
                  <a:pt x="439688" y="270097"/>
                </a:lnTo>
                <a:lnTo>
                  <a:pt x="425909" y="313264"/>
                </a:lnTo>
                <a:lnTo>
                  <a:pt x="404148" y="352112"/>
                </a:lnTo>
                <a:lnTo>
                  <a:pt x="375389" y="385649"/>
                </a:lnTo>
                <a:lnTo>
                  <a:pt x="340618" y="412887"/>
                </a:lnTo>
                <a:lnTo>
                  <a:pt x="300818" y="432834"/>
                </a:lnTo>
                <a:lnTo>
                  <a:pt x="256976" y="444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6" name="object 16">
            <a:hlinkClick r:id="rId2" action="ppaction://hlinksldjump"/>
          </p:cNvPr>
          <p:cNvSpPr/>
          <p:nvPr/>
        </p:nvSpPr>
        <p:spPr>
          <a:xfrm>
            <a:off x="2300679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41406" y="444499"/>
                </a:moveTo>
                <a:lnTo>
                  <a:pt x="103787" y="436575"/>
                </a:lnTo>
                <a:lnTo>
                  <a:pt x="70000" y="414200"/>
                </a:lnTo>
                <a:lnTo>
                  <a:pt x="41387" y="379477"/>
                </a:lnTo>
                <a:lnTo>
                  <a:pt x="19288" y="334507"/>
                </a:lnTo>
                <a:lnTo>
                  <a:pt x="5045" y="281390"/>
                </a:lnTo>
                <a:lnTo>
                  <a:pt x="0" y="222228"/>
                </a:lnTo>
                <a:lnTo>
                  <a:pt x="5043" y="163065"/>
                </a:lnTo>
                <a:lnTo>
                  <a:pt x="19284" y="109950"/>
                </a:lnTo>
                <a:lnTo>
                  <a:pt x="41383" y="64983"/>
                </a:lnTo>
                <a:lnTo>
                  <a:pt x="70004" y="30268"/>
                </a:lnTo>
                <a:lnTo>
                  <a:pt x="103809" y="7906"/>
                </a:lnTo>
                <a:lnTo>
                  <a:pt x="141462" y="0"/>
                </a:lnTo>
                <a:lnTo>
                  <a:pt x="168890" y="3977"/>
                </a:lnTo>
                <a:lnTo>
                  <a:pt x="193892" y="15447"/>
                </a:lnTo>
                <a:lnTo>
                  <a:pt x="216362" y="33713"/>
                </a:lnTo>
                <a:lnTo>
                  <a:pt x="236196" y="58078"/>
                </a:lnTo>
                <a:lnTo>
                  <a:pt x="220492" y="81834"/>
                </a:lnTo>
                <a:lnTo>
                  <a:pt x="141406" y="81834"/>
                </a:lnTo>
                <a:lnTo>
                  <a:pt x="107366" y="92870"/>
                </a:lnTo>
                <a:lnTo>
                  <a:pt x="79527" y="122964"/>
                </a:lnTo>
                <a:lnTo>
                  <a:pt x="60736" y="167591"/>
                </a:lnTo>
                <a:lnTo>
                  <a:pt x="53840" y="222228"/>
                </a:lnTo>
                <a:lnTo>
                  <a:pt x="60749" y="276864"/>
                </a:lnTo>
                <a:lnTo>
                  <a:pt x="79568" y="321491"/>
                </a:lnTo>
                <a:lnTo>
                  <a:pt x="107436" y="351585"/>
                </a:lnTo>
                <a:lnTo>
                  <a:pt x="141489" y="362621"/>
                </a:lnTo>
                <a:lnTo>
                  <a:pt x="249656" y="362621"/>
                </a:lnTo>
                <a:lnTo>
                  <a:pt x="239932" y="383533"/>
                </a:lnTo>
                <a:lnTo>
                  <a:pt x="212913" y="416416"/>
                </a:lnTo>
                <a:lnTo>
                  <a:pt x="179825" y="437232"/>
                </a:lnTo>
                <a:lnTo>
                  <a:pt x="141406" y="444499"/>
                </a:lnTo>
                <a:close/>
              </a:path>
              <a:path w="444500" h="444500">
                <a:moveTo>
                  <a:pt x="197802" y="116157"/>
                </a:moveTo>
                <a:lnTo>
                  <a:pt x="188428" y="104088"/>
                </a:lnTo>
                <a:lnTo>
                  <a:pt x="175980" y="93035"/>
                </a:lnTo>
                <a:lnTo>
                  <a:pt x="160344" y="84962"/>
                </a:lnTo>
                <a:lnTo>
                  <a:pt x="141406" y="81834"/>
                </a:lnTo>
                <a:lnTo>
                  <a:pt x="220492" y="81834"/>
                </a:lnTo>
                <a:lnTo>
                  <a:pt x="197802" y="116157"/>
                </a:lnTo>
                <a:close/>
              </a:path>
              <a:path w="444500" h="444500">
                <a:moveTo>
                  <a:pt x="249656" y="362621"/>
                </a:moveTo>
                <a:lnTo>
                  <a:pt x="141489" y="362621"/>
                </a:lnTo>
                <a:lnTo>
                  <a:pt x="177173" y="352237"/>
                </a:lnTo>
                <a:lnTo>
                  <a:pt x="201365" y="326933"/>
                </a:lnTo>
                <a:lnTo>
                  <a:pt x="215671" y="295489"/>
                </a:lnTo>
                <a:lnTo>
                  <a:pt x="221694" y="266682"/>
                </a:lnTo>
                <a:lnTo>
                  <a:pt x="141406" y="266682"/>
                </a:lnTo>
                <a:lnTo>
                  <a:pt x="141406" y="190481"/>
                </a:lnTo>
                <a:lnTo>
                  <a:pt x="274978" y="190481"/>
                </a:lnTo>
                <a:lnTo>
                  <a:pt x="275841" y="198843"/>
                </a:lnTo>
                <a:lnTo>
                  <a:pt x="276548" y="207561"/>
                </a:lnTo>
                <a:lnTo>
                  <a:pt x="277025" y="216942"/>
                </a:lnTo>
                <a:lnTo>
                  <a:pt x="277201" y="227293"/>
                </a:lnTo>
                <a:lnTo>
                  <a:pt x="272814" y="287491"/>
                </a:lnTo>
                <a:lnTo>
                  <a:pt x="260145" y="340064"/>
                </a:lnTo>
                <a:lnTo>
                  <a:pt x="249656" y="362621"/>
                </a:lnTo>
                <a:close/>
              </a:path>
              <a:path w="444500" h="444500">
                <a:moveTo>
                  <a:pt x="404078" y="190481"/>
                </a:moveTo>
                <a:lnTo>
                  <a:pt x="363656" y="190481"/>
                </a:lnTo>
                <a:lnTo>
                  <a:pt x="363656" y="126943"/>
                </a:lnTo>
                <a:lnTo>
                  <a:pt x="404078" y="126943"/>
                </a:lnTo>
                <a:lnTo>
                  <a:pt x="404078" y="190481"/>
                </a:lnTo>
                <a:close/>
              </a:path>
              <a:path w="444500" h="444500">
                <a:moveTo>
                  <a:pt x="444500" y="253975"/>
                </a:moveTo>
                <a:lnTo>
                  <a:pt x="323262" y="253975"/>
                </a:lnTo>
                <a:lnTo>
                  <a:pt x="323262" y="190481"/>
                </a:lnTo>
                <a:lnTo>
                  <a:pt x="444500" y="190481"/>
                </a:lnTo>
                <a:lnTo>
                  <a:pt x="444500" y="253975"/>
                </a:lnTo>
                <a:close/>
              </a:path>
              <a:path w="444500" h="444500">
                <a:moveTo>
                  <a:pt x="404106" y="317512"/>
                </a:moveTo>
                <a:lnTo>
                  <a:pt x="363684" y="317512"/>
                </a:lnTo>
                <a:lnTo>
                  <a:pt x="363684" y="253975"/>
                </a:lnTo>
                <a:lnTo>
                  <a:pt x="404106" y="253975"/>
                </a:lnTo>
                <a:lnTo>
                  <a:pt x="404106" y="31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7" name="object 17">
            <a:hlinkClick r:id="rId2" action="ppaction://hlinksldjump"/>
          </p:cNvPr>
          <p:cNvSpPr/>
          <p:nvPr/>
        </p:nvSpPr>
        <p:spPr>
          <a:xfrm>
            <a:off x="3184744" y="2446888"/>
            <a:ext cx="630000" cy="630000"/>
          </a:xfrm>
          <a:custGeom>
            <a:avLst/>
            <a:gdLst/>
            <a:ahLst/>
            <a:cxnLst/>
            <a:rect l="l" t="t" r="r" b="b"/>
            <a:pathLst>
              <a:path w="443864" h="444500">
                <a:moveTo>
                  <a:pt x="401205" y="127881"/>
                </a:moveTo>
                <a:lnTo>
                  <a:pt x="225116" y="127881"/>
                </a:lnTo>
                <a:lnTo>
                  <a:pt x="244571" y="124204"/>
                </a:lnTo>
                <a:lnTo>
                  <a:pt x="269526" y="116377"/>
                </a:lnTo>
                <a:lnTo>
                  <a:pt x="298406" y="109207"/>
                </a:lnTo>
                <a:lnTo>
                  <a:pt x="329638" y="107502"/>
                </a:lnTo>
                <a:lnTo>
                  <a:pt x="348235" y="109266"/>
                </a:lnTo>
                <a:lnTo>
                  <a:pt x="374197" y="115424"/>
                </a:lnTo>
                <a:lnTo>
                  <a:pt x="401205" y="127881"/>
                </a:lnTo>
                <a:close/>
              </a:path>
              <a:path w="443864" h="444500">
                <a:moveTo>
                  <a:pt x="142887" y="444471"/>
                </a:moveTo>
                <a:lnTo>
                  <a:pt x="94943" y="426879"/>
                </a:lnTo>
                <a:lnTo>
                  <a:pt x="56725" y="388223"/>
                </a:lnTo>
                <a:lnTo>
                  <a:pt x="30489" y="350278"/>
                </a:lnTo>
                <a:lnTo>
                  <a:pt x="10415" y="305149"/>
                </a:lnTo>
                <a:lnTo>
                  <a:pt x="0" y="256598"/>
                </a:lnTo>
                <a:lnTo>
                  <a:pt x="2740" y="208384"/>
                </a:lnTo>
                <a:lnTo>
                  <a:pt x="22133" y="164269"/>
                </a:lnTo>
                <a:lnTo>
                  <a:pt x="70162" y="123944"/>
                </a:lnTo>
                <a:lnTo>
                  <a:pt x="135049" y="108542"/>
                </a:lnTo>
                <a:lnTo>
                  <a:pt x="160969" y="111343"/>
                </a:lnTo>
                <a:lnTo>
                  <a:pt x="185233" y="118016"/>
                </a:lnTo>
                <a:lnTo>
                  <a:pt x="206922" y="124786"/>
                </a:lnTo>
                <a:lnTo>
                  <a:pt x="225116" y="127881"/>
                </a:lnTo>
                <a:lnTo>
                  <a:pt x="401205" y="127881"/>
                </a:lnTo>
                <a:lnTo>
                  <a:pt x="402834" y="128632"/>
                </a:lnTo>
                <a:lnTo>
                  <a:pt x="429456" y="151549"/>
                </a:lnTo>
                <a:lnTo>
                  <a:pt x="419075" y="157422"/>
                </a:lnTo>
                <a:lnTo>
                  <a:pt x="398776" y="173258"/>
                </a:lnTo>
                <a:lnTo>
                  <a:pt x="379084" y="199396"/>
                </a:lnTo>
                <a:lnTo>
                  <a:pt x="370526" y="236180"/>
                </a:lnTo>
                <a:lnTo>
                  <a:pt x="382159" y="278552"/>
                </a:lnTo>
                <a:lnTo>
                  <a:pt x="407112" y="306236"/>
                </a:lnTo>
                <a:lnTo>
                  <a:pt x="432085" y="321370"/>
                </a:lnTo>
                <a:lnTo>
                  <a:pt x="443778" y="326093"/>
                </a:lnTo>
                <a:lnTo>
                  <a:pt x="441303" y="332222"/>
                </a:lnTo>
                <a:lnTo>
                  <a:pt x="422894" y="366432"/>
                </a:lnTo>
                <a:lnTo>
                  <a:pt x="388542" y="409186"/>
                </a:lnTo>
                <a:lnTo>
                  <a:pt x="369937" y="426258"/>
                </a:lnTo>
                <a:lnTo>
                  <a:pt x="232317" y="426258"/>
                </a:lnTo>
                <a:lnTo>
                  <a:pt x="205574" y="428946"/>
                </a:lnTo>
                <a:lnTo>
                  <a:pt x="184893" y="434943"/>
                </a:lnTo>
                <a:lnTo>
                  <a:pt x="165567" y="441152"/>
                </a:lnTo>
                <a:lnTo>
                  <a:pt x="142887" y="444471"/>
                </a:lnTo>
                <a:close/>
              </a:path>
              <a:path w="443864" h="444500">
                <a:moveTo>
                  <a:pt x="322437" y="443912"/>
                </a:moveTo>
                <a:lnTo>
                  <a:pt x="298800" y="441390"/>
                </a:lnTo>
                <a:lnTo>
                  <a:pt x="258885" y="429095"/>
                </a:lnTo>
                <a:lnTo>
                  <a:pt x="232317" y="426258"/>
                </a:lnTo>
                <a:lnTo>
                  <a:pt x="369937" y="426258"/>
                </a:lnTo>
                <a:lnTo>
                  <a:pt x="369613" y="426556"/>
                </a:lnTo>
                <a:lnTo>
                  <a:pt x="347979" y="438952"/>
                </a:lnTo>
                <a:lnTo>
                  <a:pt x="322437" y="443912"/>
                </a:lnTo>
                <a:close/>
              </a:path>
              <a:path w="443864" h="444500">
                <a:moveTo>
                  <a:pt x="220812" y="102437"/>
                </a:moveTo>
                <a:lnTo>
                  <a:pt x="227126" y="64723"/>
                </a:lnTo>
                <a:lnTo>
                  <a:pt x="249798" y="33663"/>
                </a:lnTo>
                <a:lnTo>
                  <a:pt x="287088" y="10130"/>
                </a:lnTo>
                <a:lnTo>
                  <a:pt x="330194" y="0"/>
                </a:lnTo>
                <a:lnTo>
                  <a:pt x="329915" y="19433"/>
                </a:lnTo>
                <a:lnTo>
                  <a:pt x="314760" y="55614"/>
                </a:lnTo>
                <a:lnTo>
                  <a:pt x="285400" y="84092"/>
                </a:lnTo>
                <a:lnTo>
                  <a:pt x="243707" y="100984"/>
                </a:lnTo>
                <a:lnTo>
                  <a:pt x="220812" y="102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8" name="object 18"/>
          <p:cNvSpPr/>
          <p:nvPr/>
        </p:nvSpPr>
        <p:spPr>
          <a:xfrm>
            <a:off x="1035150" y="7845662"/>
            <a:ext cx="186218" cy="186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03F21-BA27-4DDD-9FB1-CB1A5DF4B2E7}"/>
              </a:ext>
            </a:extLst>
          </p:cNvPr>
          <p:cNvSpPr txBox="1"/>
          <p:nvPr/>
        </p:nvSpPr>
        <p:spPr>
          <a:xfrm>
            <a:off x="1047831" y="4115621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9B1C2-989E-4FA7-9510-9FFEDFBCC307}"/>
              </a:ext>
            </a:extLst>
          </p:cNvPr>
          <p:cNvSpPr txBox="1"/>
          <p:nvPr/>
        </p:nvSpPr>
        <p:spPr>
          <a:xfrm>
            <a:off x="1047831" y="5395960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81D8D-0D5E-44E7-B03D-E11AA6F7A2BB}"/>
              </a:ext>
            </a:extLst>
          </p:cNvPr>
          <p:cNvSpPr txBox="1"/>
          <p:nvPr/>
        </p:nvSpPr>
        <p:spPr>
          <a:xfrm>
            <a:off x="1007247" y="6667831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1B61E-CF78-4432-8893-38134C0D15CD}"/>
              </a:ext>
            </a:extLst>
          </p:cNvPr>
          <p:cNvSpPr txBox="1"/>
          <p:nvPr/>
        </p:nvSpPr>
        <p:spPr>
          <a:xfrm>
            <a:off x="1128259" y="4673729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Enter username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ECA63B-81F4-46CD-8050-1C8B48A3172B}"/>
              </a:ext>
            </a:extLst>
          </p:cNvPr>
          <p:cNvSpPr txBox="1"/>
          <p:nvPr/>
        </p:nvSpPr>
        <p:spPr>
          <a:xfrm>
            <a:off x="1169921" y="5943057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password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A2C80-F278-4A3C-B390-6E881091513C}"/>
              </a:ext>
            </a:extLst>
          </p:cNvPr>
          <p:cNvSpPr txBox="1"/>
          <p:nvPr/>
        </p:nvSpPr>
        <p:spPr>
          <a:xfrm>
            <a:off x="1128259" y="7176828"/>
            <a:ext cx="29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Re-enter password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Picture 30" descr="A picture containing shape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3D674C6-137A-4C94-817B-01E6BFC184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50" y="2446888"/>
            <a:ext cx="630000" cy="63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hlinkClick r:id="rId2" action="ppaction://hlinksldjump"/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hlinkClick r:id="rId2" action="ppaction://hlinksldjump"/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598880-FFCA-42C3-8994-CD9CBAF6378F}"/>
              </a:ext>
            </a:extLst>
          </p:cNvPr>
          <p:cNvSpPr txBox="1"/>
          <p:nvPr/>
        </p:nvSpPr>
        <p:spPr>
          <a:xfrm>
            <a:off x="263355" y="12224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Recently Played</a:t>
            </a:r>
            <a:endParaRPr lang="en-CA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B59923-D2CA-432F-B8CB-E34913FFE012}"/>
              </a:ext>
            </a:extLst>
          </p:cNvPr>
          <p:cNvSpPr txBox="1"/>
          <p:nvPr/>
        </p:nvSpPr>
        <p:spPr>
          <a:xfrm>
            <a:off x="273288" y="27985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Played</a:t>
            </a:r>
            <a:endParaRPr lang="en-CA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AA2417-4820-4F3F-8389-16A3906D3C4F}"/>
              </a:ext>
            </a:extLst>
          </p:cNvPr>
          <p:cNvSpPr txBox="1"/>
          <p:nvPr/>
        </p:nvSpPr>
        <p:spPr>
          <a:xfrm>
            <a:off x="4680000" y="1239855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94E4AA-6FD8-4F4B-8AD0-E1A4F52F740E}"/>
              </a:ext>
            </a:extLst>
          </p:cNvPr>
          <p:cNvSpPr txBox="1"/>
          <p:nvPr/>
        </p:nvSpPr>
        <p:spPr>
          <a:xfrm>
            <a:off x="4680000" y="2843317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object 2">
            <a:extLst>
              <a:ext uri="{FF2B5EF4-FFF2-40B4-BE49-F238E27FC236}">
                <a16:creationId xmlns:a16="http://schemas.microsoft.com/office/drawing/2014/main" id="{4E784DCF-5A2F-429A-BFAF-040D873FC9A5}"/>
              </a:ext>
            </a:extLst>
          </p:cNvPr>
          <p:cNvSpPr/>
          <p:nvPr/>
        </p:nvSpPr>
        <p:spPr>
          <a:xfrm>
            <a:off x="371983" y="173141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7" name="object 57">
            <a:extLst>
              <a:ext uri="{FF2B5EF4-FFF2-40B4-BE49-F238E27FC236}">
                <a16:creationId xmlns:a16="http://schemas.microsoft.com/office/drawing/2014/main" id="{D9AAB7D5-8C19-433B-A19B-CAA032E88A43}"/>
              </a:ext>
            </a:extLst>
          </p:cNvPr>
          <p:cNvSpPr/>
          <p:nvPr/>
        </p:nvSpPr>
        <p:spPr>
          <a:xfrm>
            <a:off x="551994" y="188039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95F9F1DE-AC4B-4613-8E8D-D3D502624A61}"/>
              </a:ext>
            </a:extLst>
          </p:cNvPr>
          <p:cNvSpPr txBox="1"/>
          <p:nvPr/>
        </p:nvSpPr>
        <p:spPr>
          <a:xfrm>
            <a:off x="1089604" y="176559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</a:t>
            </a:r>
            <a:r>
              <a:rPr sz="1271" u="sng" spc="-15" dirty="0"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71" u="sng" dirty="0"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</a:t>
            </a:r>
            <a:endParaRPr sz="1271" u="sng" dirty="0">
              <a:latin typeface="Trebuchet MS"/>
              <a:cs typeface="Trebuchet MS"/>
            </a:endParaRPr>
          </a:p>
        </p:txBody>
      </p:sp>
      <p:sp>
        <p:nvSpPr>
          <p:cNvPr id="89" name="object 2">
            <a:extLst>
              <a:ext uri="{FF2B5EF4-FFF2-40B4-BE49-F238E27FC236}">
                <a16:creationId xmlns:a16="http://schemas.microsoft.com/office/drawing/2014/main" id="{2B8D8484-9D45-421D-8A18-EF21D36A3363}"/>
              </a:ext>
            </a:extLst>
          </p:cNvPr>
          <p:cNvSpPr/>
          <p:nvPr/>
        </p:nvSpPr>
        <p:spPr>
          <a:xfrm>
            <a:off x="2503506" y="1731294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0" name="object 57">
            <a:extLst>
              <a:ext uri="{FF2B5EF4-FFF2-40B4-BE49-F238E27FC236}">
                <a16:creationId xmlns:a16="http://schemas.microsoft.com/office/drawing/2014/main" id="{A4F737C6-856F-4F4D-AF18-E11F79643D47}"/>
              </a:ext>
            </a:extLst>
          </p:cNvPr>
          <p:cNvSpPr/>
          <p:nvPr/>
        </p:nvSpPr>
        <p:spPr>
          <a:xfrm>
            <a:off x="2683517" y="188026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1" name="object 28">
            <a:extLst>
              <a:ext uri="{FF2B5EF4-FFF2-40B4-BE49-F238E27FC236}">
                <a16:creationId xmlns:a16="http://schemas.microsoft.com/office/drawing/2014/main" id="{E2C1FFAE-05AA-4F64-81E5-960A732E1F14}"/>
              </a:ext>
            </a:extLst>
          </p:cNvPr>
          <p:cNvSpPr txBox="1"/>
          <p:nvPr/>
        </p:nvSpPr>
        <p:spPr>
          <a:xfrm>
            <a:off x="3221127" y="176547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2" name="object 2">
            <a:extLst>
              <a:ext uri="{FF2B5EF4-FFF2-40B4-BE49-F238E27FC236}">
                <a16:creationId xmlns:a16="http://schemas.microsoft.com/office/drawing/2014/main" id="{581B8238-E7B2-4862-8AF1-8EED566B024B}"/>
              </a:ext>
            </a:extLst>
          </p:cNvPr>
          <p:cNvSpPr/>
          <p:nvPr/>
        </p:nvSpPr>
        <p:spPr>
          <a:xfrm>
            <a:off x="371983" y="3408430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3" name="object 57">
            <a:extLst>
              <a:ext uri="{FF2B5EF4-FFF2-40B4-BE49-F238E27FC236}">
                <a16:creationId xmlns:a16="http://schemas.microsoft.com/office/drawing/2014/main" id="{9A38FAF3-164D-4FD9-B5B0-6B7906E9E9E4}"/>
              </a:ext>
            </a:extLst>
          </p:cNvPr>
          <p:cNvSpPr/>
          <p:nvPr/>
        </p:nvSpPr>
        <p:spPr>
          <a:xfrm>
            <a:off x="551994" y="3557405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8B2C0C82-1990-4545-B2DE-C7B8F5456784}"/>
              </a:ext>
            </a:extLst>
          </p:cNvPr>
          <p:cNvSpPr txBox="1"/>
          <p:nvPr/>
        </p:nvSpPr>
        <p:spPr>
          <a:xfrm>
            <a:off x="1089604" y="344261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FE9705BA-EF8F-4BC8-93CC-32882FB74655}"/>
              </a:ext>
            </a:extLst>
          </p:cNvPr>
          <p:cNvSpPr/>
          <p:nvPr/>
        </p:nvSpPr>
        <p:spPr>
          <a:xfrm>
            <a:off x="2503506" y="344817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6" name="object 57">
            <a:extLst>
              <a:ext uri="{FF2B5EF4-FFF2-40B4-BE49-F238E27FC236}">
                <a16:creationId xmlns:a16="http://schemas.microsoft.com/office/drawing/2014/main" id="{434E38F4-CC4F-404B-9FA8-BE90D21B1403}"/>
              </a:ext>
            </a:extLst>
          </p:cNvPr>
          <p:cNvSpPr/>
          <p:nvPr/>
        </p:nvSpPr>
        <p:spPr>
          <a:xfrm>
            <a:off x="2683517" y="359715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7" name="object 28">
            <a:extLst>
              <a:ext uri="{FF2B5EF4-FFF2-40B4-BE49-F238E27FC236}">
                <a16:creationId xmlns:a16="http://schemas.microsoft.com/office/drawing/2014/main" id="{BCFE3D33-A3A1-4E63-98E2-E8DE460ACA99}"/>
              </a:ext>
            </a:extLst>
          </p:cNvPr>
          <p:cNvSpPr txBox="1"/>
          <p:nvPr/>
        </p:nvSpPr>
        <p:spPr>
          <a:xfrm>
            <a:off x="3221127" y="348235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046778-1536-4C9C-9BB7-27B0A390D058}"/>
              </a:ext>
            </a:extLst>
          </p:cNvPr>
          <p:cNvSpPr txBox="1"/>
          <p:nvPr/>
        </p:nvSpPr>
        <p:spPr>
          <a:xfrm>
            <a:off x="273288" y="4425180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Playlists</a:t>
            </a:r>
            <a:endParaRPr lang="en-CA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10CACF-B540-4549-BAC8-52A1D51046C0}"/>
              </a:ext>
            </a:extLst>
          </p:cNvPr>
          <p:cNvSpPr txBox="1"/>
          <p:nvPr/>
        </p:nvSpPr>
        <p:spPr>
          <a:xfrm>
            <a:off x="4680000" y="4441082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542F878-4D41-4CF9-AB97-68CA37DC772B}"/>
              </a:ext>
            </a:extLst>
          </p:cNvPr>
          <p:cNvSpPr/>
          <p:nvPr/>
        </p:nvSpPr>
        <p:spPr>
          <a:xfrm>
            <a:off x="551994" y="5040312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9696242-C986-4411-AC2F-226B57C1A7C4}"/>
              </a:ext>
            </a:extLst>
          </p:cNvPr>
          <p:cNvSpPr/>
          <p:nvPr/>
        </p:nvSpPr>
        <p:spPr>
          <a:xfrm>
            <a:off x="1675264" y="5040312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FC47A4-33DE-4A73-BE82-E155DDB4CB8D}"/>
              </a:ext>
            </a:extLst>
          </p:cNvPr>
          <p:cNvSpPr/>
          <p:nvPr/>
        </p:nvSpPr>
        <p:spPr>
          <a:xfrm>
            <a:off x="2767995" y="5040312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0D27D35-32B2-4E3C-8F45-7EEA06E373DE}"/>
              </a:ext>
            </a:extLst>
          </p:cNvPr>
          <p:cNvSpPr/>
          <p:nvPr/>
        </p:nvSpPr>
        <p:spPr>
          <a:xfrm>
            <a:off x="3981518" y="5041569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B64CC8-CD25-4CE1-AF70-B6FFA991AE70}"/>
              </a:ext>
            </a:extLst>
          </p:cNvPr>
          <p:cNvSpPr txBox="1"/>
          <p:nvPr/>
        </p:nvSpPr>
        <p:spPr>
          <a:xfrm>
            <a:off x="457200" y="597939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1</a:t>
            </a:r>
            <a:endParaRPr lang="en-CA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E93D88-AFAF-4FB7-B597-BE39F47E3C2F}"/>
              </a:ext>
            </a:extLst>
          </p:cNvPr>
          <p:cNvSpPr txBox="1"/>
          <p:nvPr/>
        </p:nvSpPr>
        <p:spPr>
          <a:xfrm>
            <a:off x="1592988" y="597939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2</a:t>
            </a:r>
            <a:endParaRPr lang="en-CA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63ED6B-3A01-450E-904E-C1FF5CEC5245}"/>
              </a:ext>
            </a:extLst>
          </p:cNvPr>
          <p:cNvSpPr txBox="1"/>
          <p:nvPr/>
        </p:nvSpPr>
        <p:spPr>
          <a:xfrm>
            <a:off x="2728776" y="5965424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3</a:t>
            </a:r>
            <a:endParaRPr lang="en-CA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C8911-235B-4417-B0BF-8CFAB20F465D}"/>
              </a:ext>
            </a:extLst>
          </p:cNvPr>
          <p:cNvSpPr txBox="1"/>
          <p:nvPr/>
        </p:nvSpPr>
        <p:spPr>
          <a:xfrm>
            <a:off x="3878140" y="595301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4</a:t>
            </a:r>
            <a:endParaRPr lang="en-CA" dirty="0"/>
          </a:p>
        </p:txBody>
      </p:sp>
      <p:pic>
        <p:nvPicPr>
          <p:cNvPr id="110" name="Graphic 109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2" name="Graphic 111" descr="Magnifying glass">
            <a:hlinkClick r:id="rId11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</p:spPr>
      </p:pic>
      <p:pic>
        <p:nvPicPr>
          <p:cNvPr id="114" name="Graphic 113" descr="Stream">
            <a:hlinkClick r:id="rId14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C767D83-4F56-4457-B1D3-FD402E6D39D1}"/>
              </a:ext>
            </a:extLst>
          </p:cNvPr>
          <p:cNvCxnSpPr>
            <a:cxnSpLocks/>
          </p:cNvCxnSpPr>
          <p:nvPr/>
        </p:nvCxnSpPr>
        <p:spPr>
          <a:xfrm>
            <a:off x="0" y="7859712"/>
            <a:ext cx="29850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Process 122">
            <a:hlinkClick r:id="rId17" action="ppaction://hlinksldjump"/>
            <a:extLst>
              <a:ext uri="{FF2B5EF4-FFF2-40B4-BE49-F238E27FC236}">
                <a16:creationId xmlns:a16="http://schemas.microsoft.com/office/drawing/2014/main" id="{425C043D-5284-41D4-A7C1-B7B974575E7B}"/>
              </a:ext>
            </a:extLst>
          </p:cNvPr>
          <p:cNvSpPr/>
          <p:nvPr/>
        </p:nvSpPr>
        <p:spPr>
          <a:xfrm>
            <a:off x="273288" y="8088312"/>
            <a:ext cx="841712" cy="8925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bject 28">
            <a:extLst>
              <a:ext uri="{FF2B5EF4-FFF2-40B4-BE49-F238E27FC236}">
                <a16:creationId xmlns:a16="http://schemas.microsoft.com/office/drawing/2014/main" id="{9A88C86D-A544-42CD-AB2A-7E8F9DC6001F}"/>
              </a:ext>
            </a:extLst>
          </p:cNvPr>
          <p:cNvSpPr txBox="1"/>
          <p:nvPr/>
        </p:nvSpPr>
        <p:spPr>
          <a:xfrm>
            <a:off x="1242004" y="8104823"/>
            <a:ext cx="1637722" cy="422905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</a:t>
            </a:r>
            <a:r>
              <a:rPr sz="1271" u="sng" spc="-15" dirty="0"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71" u="sng" dirty="0">
                <a:latin typeface="Trebuchet MS"/>
                <a:cs typeface="Trebuchet M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</a:t>
            </a:r>
            <a:endParaRPr lang="en-US" sz="1271" u="sng" dirty="0">
              <a:latin typeface="Trebuchet MS"/>
              <a:cs typeface="Trebuchet MS"/>
            </a:endParaRPr>
          </a:p>
        </p:txBody>
      </p:sp>
      <p:pic>
        <p:nvPicPr>
          <p:cNvPr id="127" name="Graphic 126" descr="Pause">
            <a:extLst>
              <a:ext uri="{FF2B5EF4-FFF2-40B4-BE49-F238E27FC236}">
                <a16:creationId xmlns:a16="http://schemas.microsoft.com/office/drawing/2014/main" id="{8AD796E0-09F1-4721-967C-3ECD34DAD81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42009" y="8287637"/>
            <a:ext cx="309600" cy="309600"/>
          </a:xfrm>
          <a:prstGeom prst="rect">
            <a:avLst/>
          </a:prstGeom>
        </p:spPr>
      </p:pic>
      <p:pic>
        <p:nvPicPr>
          <p:cNvPr id="129" name="Graphic 128" descr="Chevron arrows">
            <a:hlinkClick r:id="rId20" action="ppaction://hlinksldjump"/>
            <a:extLst>
              <a:ext uri="{FF2B5EF4-FFF2-40B4-BE49-F238E27FC236}">
                <a16:creationId xmlns:a16="http://schemas.microsoft.com/office/drawing/2014/main" id="{CF9C5EBA-E4ED-473D-A7D6-7F0011FA433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5433574" y="8287637"/>
            <a:ext cx="309600" cy="3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598880-FFCA-42C3-8994-CD9CBAF6378F}"/>
              </a:ext>
            </a:extLst>
          </p:cNvPr>
          <p:cNvSpPr txBox="1"/>
          <p:nvPr/>
        </p:nvSpPr>
        <p:spPr>
          <a:xfrm>
            <a:off x="263355" y="12224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Recently Played</a:t>
            </a:r>
            <a:endParaRPr lang="en-CA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B59923-D2CA-432F-B8CB-E34913FFE012}"/>
              </a:ext>
            </a:extLst>
          </p:cNvPr>
          <p:cNvSpPr txBox="1"/>
          <p:nvPr/>
        </p:nvSpPr>
        <p:spPr>
          <a:xfrm>
            <a:off x="273288" y="2798514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Played</a:t>
            </a:r>
            <a:endParaRPr lang="en-CA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AA2417-4820-4F3F-8389-16A3906D3C4F}"/>
              </a:ext>
            </a:extLst>
          </p:cNvPr>
          <p:cNvSpPr txBox="1"/>
          <p:nvPr/>
        </p:nvSpPr>
        <p:spPr>
          <a:xfrm>
            <a:off x="4680000" y="1239855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94E4AA-6FD8-4F4B-8AD0-E1A4F52F740E}"/>
              </a:ext>
            </a:extLst>
          </p:cNvPr>
          <p:cNvSpPr txBox="1"/>
          <p:nvPr/>
        </p:nvSpPr>
        <p:spPr>
          <a:xfrm>
            <a:off x="4680000" y="2843317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object 2">
            <a:extLst>
              <a:ext uri="{FF2B5EF4-FFF2-40B4-BE49-F238E27FC236}">
                <a16:creationId xmlns:a16="http://schemas.microsoft.com/office/drawing/2014/main" id="{4E784DCF-5A2F-429A-BFAF-040D873FC9A5}"/>
              </a:ext>
            </a:extLst>
          </p:cNvPr>
          <p:cNvSpPr/>
          <p:nvPr/>
        </p:nvSpPr>
        <p:spPr>
          <a:xfrm>
            <a:off x="371983" y="173141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87" name="object 57">
            <a:extLst>
              <a:ext uri="{FF2B5EF4-FFF2-40B4-BE49-F238E27FC236}">
                <a16:creationId xmlns:a16="http://schemas.microsoft.com/office/drawing/2014/main" id="{D9AAB7D5-8C19-433B-A19B-CAA032E88A43}"/>
              </a:ext>
            </a:extLst>
          </p:cNvPr>
          <p:cNvSpPr/>
          <p:nvPr/>
        </p:nvSpPr>
        <p:spPr>
          <a:xfrm>
            <a:off x="551994" y="188039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95F9F1DE-AC4B-4613-8E8D-D3D502624A61}"/>
              </a:ext>
            </a:extLst>
          </p:cNvPr>
          <p:cNvSpPr txBox="1"/>
          <p:nvPr/>
        </p:nvSpPr>
        <p:spPr>
          <a:xfrm>
            <a:off x="1089604" y="176559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89" name="object 2">
            <a:extLst>
              <a:ext uri="{FF2B5EF4-FFF2-40B4-BE49-F238E27FC236}">
                <a16:creationId xmlns:a16="http://schemas.microsoft.com/office/drawing/2014/main" id="{2B8D8484-9D45-421D-8A18-EF21D36A3363}"/>
              </a:ext>
            </a:extLst>
          </p:cNvPr>
          <p:cNvSpPr/>
          <p:nvPr/>
        </p:nvSpPr>
        <p:spPr>
          <a:xfrm>
            <a:off x="2503506" y="1731294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0" name="object 57">
            <a:extLst>
              <a:ext uri="{FF2B5EF4-FFF2-40B4-BE49-F238E27FC236}">
                <a16:creationId xmlns:a16="http://schemas.microsoft.com/office/drawing/2014/main" id="{A4F737C6-856F-4F4D-AF18-E11F79643D47}"/>
              </a:ext>
            </a:extLst>
          </p:cNvPr>
          <p:cNvSpPr/>
          <p:nvPr/>
        </p:nvSpPr>
        <p:spPr>
          <a:xfrm>
            <a:off x="2683517" y="188026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1" name="object 28">
            <a:extLst>
              <a:ext uri="{FF2B5EF4-FFF2-40B4-BE49-F238E27FC236}">
                <a16:creationId xmlns:a16="http://schemas.microsoft.com/office/drawing/2014/main" id="{E2C1FFAE-05AA-4F64-81E5-960A732E1F14}"/>
              </a:ext>
            </a:extLst>
          </p:cNvPr>
          <p:cNvSpPr txBox="1"/>
          <p:nvPr/>
        </p:nvSpPr>
        <p:spPr>
          <a:xfrm>
            <a:off x="3221127" y="176547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2" name="object 2">
            <a:extLst>
              <a:ext uri="{FF2B5EF4-FFF2-40B4-BE49-F238E27FC236}">
                <a16:creationId xmlns:a16="http://schemas.microsoft.com/office/drawing/2014/main" id="{581B8238-E7B2-4862-8AF1-8EED566B024B}"/>
              </a:ext>
            </a:extLst>
          </p:cNvPr>
          <p:cNvSpPr/>
          <p:nvPr/>
        </p:nvSpPr>
        <p:spPr>
          <a:xfrm>
            <a:off x="371983" y="3408430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3" name="object 57">
            <a:extLst>
              <a:ext uri="{FF2B5EF4-FFF2-40B4-BE49-F238E27FC236}">
                <a16:creationId xmlns:a16="http://schemas.microsoft.com/office/drawing/2014/main" id="{9A38FAF3-164D-4FD9-B5B0-6B7906E9E9E4}"/>
              </a:ext>
            </a:extLst>
          </p:cNvPr>
          <p:cNvSpPr/>
          <p:nvPr/>
        </p:nvSpPr>
        <p:spPr>
          <a:xfrm>
            <a:off x="551994" y="3557405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8B2C0C82-1990-4545-B2DE-C7B8F5456784}"/>
              </a:ext>
            </a:extLst>
          </p:cNvPr>
          <p:cNvSpPr txBox="1"/>
          <p:nvPr/>
        </p:nvSpPr>
        <p:spPr>
          <a:xfrm>
            <a:off x="1089604" y="344261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FE9705BA-EF8F-4BC8-93CC-32882FB74655}"/>
              </a:ext>
            </a:extLst>
          </p:cNvPr>
          <p:cNvSpPr/>
          <p:nvPr/>
        </p:nvSpPr>
        <p:spPr>
          <a:xfrm>
            <a:off x="2503506" y="3448175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6" name="object 57">
            <a:extLst>
              <a:ext uri="{FF2B5EF4-FFF2-40B4-BE49-F238E27FC236}">
                <a16:creationId xmlns:a16="http://schemas.microsoft.com/office/drawing/2014/main" id="{434E38F4-CC4F-404B-9FA8-BE90D21B1403}"/>
              </a:ext>
            </a:extLst>
          </p:cNvPr>
          <p:cNvSpPr/>
          <p:nvPr/>
        </p:nvSpPr>
        <p:spPr>
          <a:xfrm>
            <a:off x="2683517" y="3597150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97" name="object 28">
            <a:extLst>
              <a:ext uri="{FF2B5EF4-FFF2-40B4-BE49-F238E27FC236}">
                <a16:creationId xmlns:a16="http://schemas.microsoft.com/office/drawing/2014/main" id="{BCFE3D33-A3A1-4E63-98E2-E8DE460ACA99}"/>
              </a:ext>
            </a:extLst>
          </p:cNvPr>
          <p:cNvSpPr txBox="1"/>
          <p:nvPr/>
        </p:nvSpPr>
        <p:spPr>
          <a:xfrm>
            <a:off x="3221127" y="3482359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u="sng" dirty="0">
                <a:latin typeface="Trebuchet MS"/>
                <a:cs typeface="Trebuchet MS"/>
              </a:rPr>
              <a:t>Artist</a:t>
            </a:r>
            <a:r>
              <a:rPr sz="1271" u="sng" spc="-15" dirty="0">
                <a:latin typeface="Trebuchet MS"/>
                <a:cs typeface="Trebuchet MS"/>
              </a:rPr>
              <a:t> </a:t>
            </a:r>
            <a:r>
              <a:rPr sz="1271" u="sng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046778-1536-4C9C-9BB7-27B0A390D058}"/>
              </a:ext>
            </a:extLst>
          </p:cNvPr>
          <p:cNvSpPr txBox="1"/>
          <p:nvPr/>
        </p:nvSpPr>
        <p:spPr>
          <a:xfrm>
            <a:off x="273288" y="4425180"/>
            <a:ext cx="246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Playlists</a:t>
            </a:r>
            <a:endParaRPr lang="en-CA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10CACF-B540-4549-BAC8-52A1D51046C0}"/>
              </a:ext>
            </a:extLst>
          </p:cNvPr>
          <p:cNvSpPr txBox="1"/>
          <p:nvPr/>
        </p:nvSpPr>
        <p:spPr>
          <a:xfrm>
            <a:off x="4680000" y="4441082"/>
            <a:ext cx="11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542F878-4D41-4CF9-AB97-68CA37DC772B}"/>
              </a:ext>
            </a:extLst>
          </p:cNvPr>
          <p:cNvSpPr/>
          <p:nvPr/>
        </p:nvSpPr>
        <p:spPr>
          <a:xfrm>
            <a:off x="551994" y="5040312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9696242-C986-4411-AC2F-226B57C1A7C4}"/>
              </a:ext>
            </a:extLst>
          </p:cNvPr>
          <p:cNvSpPr/>
          <p:nvPr/>
        </p:nvSpPr>
        <p:spPr>
          <a:xfrm>
            <a:off x="1675264" y="5040312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FC47A4-33DE-4A73-BE82-E155DDB4CB8D}"/>
              </a:ext>
            </a:extLst>
          </p:cNvPr>
          <p:cNvSpPr/>
          <p:nvPr/>
        </p:nvSpPr>
        <p:spPr>
          <a:xfrm>
            <a:off x="2767995" y="5040312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0D27D35-32B2-4E3C-8F45-7EEA06E373DE}"/>
              </a:ext>
            </a:extLst>
          </p:cNvPr>
          <p:cNvSpPr/>
          <p:nvPr/>
        </p:nvSpPr>
        <p:spPr>
          <a:xfrm>
            <a:off x="3981518" y="5041569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B64CC8-CD25-4CE1-AF70-B6FFA991AE70}"/>
              </a:ext>
            </a:extLst>
          </p:cNvPr>
          <p:cNvSpPr txBox="1"/>
          <p:nvPr/>
        </p:nvSpPr>
        <p:spPr>
          <a:xfrm>
            <a:off x="457200" y="597939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1</a:t>
            </a:r>
            <a:endParaRPr lang="en-CA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E93D88-AFAF-4FB7-B597-BE39F47E3C2F}"/>
              </a:ext>
            </a:extLst>
          </p:cNvPr>
          <p:cNvSpPr txBox="1"/>
          <p:nvPr/>
        </p:nvSpPr>
        <p:spPr>
          <a:xfrm>
            <a:off x="1592988" y="597939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2</a:t>
            </a:r>
            <a:endParaRPr lang="en-CA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63ED6B-3A01-450E-904E-C1FF5CEC5245}"/>
              </a:ext>
            </a:extLst>
          </p:cNvPr>
          <p:cNvSpPr txBox="1"/>
          <p:nvPr/>
        </p:nvSpPr>
        <p:spPr>
          <a:xfrm>
            <a:off x="2728776" y="5965424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3</a:t>
            </a:r>
            <a:endParaRPr lang="en-CA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C8911-235B-4417-B0BF-8CFAB20F465D}"/>
              </a:ext>
            </a:extLst>
          </p:cNvPr>
          <p:cNvSpPr txBox="1"/>
          <p:nvPr/>
        </p:nvSpPr>
        <p:spPr>
          <a:xfrm>
            <a:off x="3878140" y="5953010"/>
            <a:ext cx="12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Playlist 4</a:t>
            </a:r>
            <a:endParaRPr lang="en-CA" dirty="0"/>
          </a:p>
        </p:txBody>
      </p:sp>
      <p:pic>
        <p:nvPicPr>
          <p:cNvPr id="110" name="Graphic 109" descr="Home"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2" name="Graphic 111" descr="Magnifying glass"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</p:spPr>
      </p:pic>
      <p:pic>
        <p:nvPicPr>
          <p:cNvPr id="114" name="Graphic 113" descr="Stream"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9" name="Graphic 128" descr="Chevron arrows">
            <a:hlinkClick r:id="rId12" action="ppaction://hlinksldjump"/>
            <a:extLst>
              <a:ext uri="{FF2B5EF4-FFF2-40B4-BE49-F238E27FC236}">
                <a16:creationId xmlns:a16="http://schemas.microsoft.com/office/drawing/2014/main" id="{CF9C5EBA-E4ED-473D-A7D6-7F0011FA433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2C6A77-FAA6-4FD0-BDF7-F6293A27FAC1}"/>
              </a:ext>
            </a:extLst>
          </p:cNvPr>
          <p:cNvSpPr/>
          <p:nvPr/>
        </p:nvSpPr>
        <p:spPr>
          <a:xfrm>
            <a:off x="471527" y="1565976"/>
            <a:ext cx="4826575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5B3D8-EC2D-4196-B302-E5E50F77152F}"/>
              </a:ext>
            </a:extLst>
          </p:cNvPr>
          <p:cNvSpPr txBox="1"/>
          <p:nvPr/>
        </p:nvSpPr>
        <p:spPr>
          <a:xfrm>
            <a:off x="498765" y="1611911"/>
            <a:ext cx="3124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 by song, artist or album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phic 4" descr="Magnifying glass">
            <a:hlinkClick r:id="rId15" action="ppaction://hlinksldjump"/>
            <a:extLst>
              <a:ext uri="{FF2B5EF4-FFF2-40B4-BE49-F238E27FC236}">
                <a16:creationId xmlns:a16="http://schemas.microsoft.com/office/drawing/2014/main" id="{D48424EB-6206-42F3-9400-22D5925C12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2965" y="1639752"/>
            <a:ext cx="309600" cy="309600"/>
          </a:xfrm>
          <a:prstGeom prst="rect">
            <a:avLst/>
          </a:prstGeom>
        </p:spPr>
      </p:pic>
      <p:sp>
        <p:nvSpPr>
          <p:cNvPr id="6" name="TextBox 5">
            <a:hlinkClick r:id="rId16" action="ppaction://hlinksldjump"/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3545319" y="2122543"/>
            <a:ext cx="189671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Advanced search</a:t>
            </a:r>
            <a:endParaRPr lang="en-CA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9CED-1E54-490D-B9DF-A5AA1475E3B6}"/>
              </a:ext>
            </a:extLst>
          </p:cNvPr>
          <p:cNvSpPr txBox="1"/>
          <p:nvPr/>
        </p:nvSpPr>
        <p:spPr>
          <a:xfrm>
            <a:off x="400722" y="2884134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Trending Now</a:t>
            </a:r>
            <a:endParaRPr lang="en-CA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F4BA9-D840-4D8C-91CA-202073E45E98}"/>
              </a:ext>
            </a:extLst>
          </p:cNvPr>
          <p:cNvSpPr txBox="1"/>
          <p:nvPr/>
        </p:nvSpPr>
        <p:spPr>
          <a:xfrm>
            <a:off x="4680000" y="2909555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5B42A-5AA9-4E2A-BF62-7EFF15F18710}"/>
              </a:ext>
            </a:extLst>
          </p:cNvPr>
          <p:cNvSpPr txBox="1"/>
          <p:nvPr/>
        </p:nvSpPr>
        <p:spPr>
          <a:xfrm>
            <a:off x="419443" y="5395360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Genres</a:t>
            </a:r>
            <a:endParaRPr lang="en-CA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CD44-A6DA-4B7C-BBD5-F7488851DA09}"/>
              </a:ext>
            </a:extLst>
          </p:cNvPr>
          <p:cNvSpPr txBox="1"/>
          <p:nvPr/>
        </p:nvSpPr>
        <p:spPr>
          <a:xfrm>
            <a:off x="4680000" y="5432656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F940B693-BDCF-4BA1-9CA3-C83B5E989C26}"/>
              </a:ext>
            </a:extLst>
          </p:cNvPr>
          <p:cNvSpPr/>
          <p:nvPr/>
        </p:nvSpPr>
        <p:spPr>
          <a:xfrm>
            <a:off x="419443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38369D5B-3D7F-4B0D-B663-109A134924C3}"/>
              </a:ext>
            </a:extLst>
          </p:cNvPr>
          <p:cNvSpPr/>
          <p:nvPr/>
        </p:nvSpPr>
        <p:spPr>
          <a:xfrm>
            <a:off x="1731992" y="6227927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A82565F3-27F3-423F-9B65-5894E19FF6C1}"/>
              </a:ext>
            </a:extLst>
          </p:cNvPr>
          <p:cNvSpPr/>
          <p:nvPr/>
        </p:nvSpPr>
        <p:spPr>
          <a:xfrm>
            <a:off x="3085980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E09485D7-A549-4CFE-A091-7376A5C02477}"/>
              </a:ext>
            </a:extLst>
          </p:cNvPr>
          <p:cNvSpPr/>
          <p:nvPr/>
        </p:nvSpPr>
        <p:spPr>
          <a:xfrm>
            <a:off x="4360476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4407D-A193-41E5-B346-8DFBAA3D4F2F}"/>
              </a:ext>
            </a:extLst>
          </p:cNvPr>
          <p:cNvSpPr/>
          <p:nvPr/>
        </p:nvSpPr>
        <p:spPr>
          <a:xfrm>
            <a:off x="599314" y="6521209"/>
            <a:ext cx="53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spc="-122" dirty="0">
                <a:latin typeface="+mj-lt"/>
                <a:cs typeface="Trebuchet MS"/>
              </a:rPr>
              <a:t>P</a:t>
            </a:r>
            <a:r>
              <a:rPr lang="en-CA" b="1" dirty="0">
                <a:latin typeface="+mj-lt"/>
                <a:cs typeface="Trebuchet MS"/>
              </a:rPr>
              <a:t>op</a:t>
            </a:r>
            <a:endParaRPr lang="en-CA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CF3CEF-2034-4593-962F-DF7122F5E4E3}"/>
              </a:ext>
            </a:extLst>
          </p:cNvPr>
          <p:cNvSpPr/>
          <p:nvPr/>
        </p:nvSpPr>
        <p:spPr>
          <a:xfrm>
            <a:off x="1932582" y="6500799"/>
            <a:ext cx="58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&amp;B</a:t>
            </a:r>
            <a:endParaRPr lang="en-CA" dirty="0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9CEC5-DB96-48F8-8899-C2653EFAF7C9}"/>
              </a:ext>
            </a:extLst>
          </p:cNvPr>
          <p:cNvSpPr/>
          <p:nvPr/>
        </p:nvSpPr>
        <p:spPr>
          <a:xfrm>
            <a:off x="3265851" y="6528783"/>
            <a:ext cx="57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ock</a:t>
            </a:r>
            <a:endParaRPr lang="en-CA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48D3F6-F369-4CF1-A76E-7F5EC22DCD53}"/>
              </a:ext>
            </a:extLst>
          </p:cNvPr>
          <p:cNvSpPr/>
          <p:nvPr/>
        </p:nvSpPr>
        <p:spPr>
          <a:xfrm>
            <a:off x="4540347" y="6528783"/>
            <a:ext cx="49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J</a:t>
            </a:r>
            <a:r>
              <a:rPr lang="en-CA" b="1" spc="-122" dirty="0">
                <a:latin typeface="+mj-lt"/>
              </a:rPr>
              <a:t>azz</a:t>
            </a:r>
            <a:endParaRPr lang="en-CA" dirty="0">
              <a:latin typeface="+mj-lt"/>
            </a:endParaRPr>
          </a:p>
        </p:txBody>
      </p:sp>
      <p:sp>
        <p:nvSpPr>
          <p:cNvPr id="59" name="object 67">
            <a:extLst>
              <a:ext uri="{FF2B5EF4-FFF2-40B4-BE49-F238E27FC236}">
                <a16:creationId xmlns:a16="http://schemas.microsoft.com/office/drawing/2014/main" id="{8A8A0B04-9DF6-458A-A662-6E7CF4FB23EB}"/>
              </a:ext>
            </a:extLst>
          </p:cNvPr>
          <p:cNvSpPr/>
          <p:nvPr/>
        </p:nvSpPr>
        <p:spPr>
          <a:xfrm>
            <a:off x="549278" y="340272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0" name="object 69">
            <a:extLst>
              <a:ext uri="{FF2B5EF4-FFF2-40B4-BE49-F238E27FC236}">
                <a16:creationId xmlns:a16="http://schemas.microsoft.com/office/drawing/2014/main" id="{BD5968A5-A1F1-41BC-BAF0-3FCA59EBFEB6}"/>
              </a:ext>
            </a:extLst>
          </p:cNvPr>
          <p:cNvSpPr/>
          <p:nvPr/>
        </p:nvSpPr>
        <p:spPr>
          <a:xfrm>
            <a:off x="729290" y="354548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F43F1079-7BE6-40DE-9A3F-95F47824860C}"/>
              </a:ext>
            </a:extLst>
          </p:cNvPr>
          <p:cNvSpPr/>
          <p:nvPr/>
        </p:nvSpPr>
        <p:spPr>
          <a:xfrm>
            <a:off x="549278" y="4429177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2" name="object 69">
            <a:extLst>
              <a:ext uri="{FF2B5EF4-FFF2-40B4-BE49-F238E27FC236}">
                <a16:creationId xmlns:a16="http://schemas.microsoft.com/office/drawing/2014/main" id="{580A8624-EA48-44B6-9535-56C2601AA5E9}"/>
              </a:ext>
            </a:extLst>
          </p:cNvPr>
          <p:cNvSpPr/>
          <p:nvPr/>
        </p:nvSpPr>
        <p:spPr>
          <a:xfrm>
            <a:off x="729290" y="4571944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C2A7CA06-1867-4F11-AEEF-5689B8C9458B}"/>
              </a:ext>
            </a:extLst>
          </p:cNvPr>
          <p:cNvSpPr/>
          <p:nvPr/>
        </p:nvSpPr>
        <p:spPr>
          <a:xfrm>
            <a:off x="2879725" y="3425322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4" name="object 69">
            <a:extLst>
              <a:ext uri="{FF2B5EF4-FFF2-40B4-BE49-F238E27FC236}">
                <a16:creationId xmlns:a16="http://schemas.microsoft.com/office/drawing/2014/main" id="{9AC1B19E-53D5-4931-A4F9-9D42387FE3D7}"/>
              </a:ext>
            </a:extLst>
          </p:cNvPr>
          <p:cNvSpPr/>
          <p:nvPr/>
        </p:nvSpPr>
        <p:spPr>
          <a:xfrm>
            <a:off x="3059737" y="356808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13B3BB5F-70AB-4432-B301-1E36E506DFD4}"/>
              </a:ext>
            </a:extLst>
          </p:cNvPr>
          <p:cNvSpPr/>
          <p:nvPr/>
        </p:nvSpPr>
        <p:spPr>
          <a:xfrm>
            <a:off x="2891890" y="444238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6" name="object 69">
            <a:extLst>
              <a:ext uri="{FF2B5EF4-FFF2-40B4-BE49-F238E27FC236}">
                <a16:creationId xmlns:a16="http://schemas.microsoft.com/office/drawing/2014/main" id="{3D6863C2-B2F3-42FD-BEEA-A0E400E07C92}"/>
              </a:ext>
            </a:extLst>
          </p:cNvPr>
          <p:cNvSpPr/>
          <p:nvPr/>
        </p:nvSpPr>
        <p:spPr>
          <a:xfrm>
            <a:off x="3071902" y="458514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A16534FD-69A1-4A2D-BB12-6D6C0EBED02C}"/>
              </a:ext>
            </a:extLst>
          </p:cNvPr>
          <p:cNvSpPr txBox="1"/>
          <p:nvPr/>
        </p:nvSpPr>
        <p:spPr>
          <a:xfrm>
            <a:off x="1262659" y="3440843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618087D7-3869-4936-A293-AD831BD6D3D9}"/>
              </a:ext>
            </a:extLst>
          </p:cNvPr>
          <p:cNvSpPr txBox="1"/>
          <p:nvPr/>
        </p:nvSpPr>
        <p:spPr>
          <a:xfrm>
            <a:off x="1329683" y="448008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CCAB2E13-91E6-4E9C-9F7B-919FB3C731C9}"/>
              </a:ext>
            </a:extLst>
          </p:cNvPr>
          <p:cNvSpPr txBox="1"/>
          <p:nvPr/>
        </p:nvSpPr>
        <p:spPr>
          <a:xfrm>
            <a:off x="3611089" y="3471567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71" name="object 28">
            <a:extLst>
              <a:ext uri="{FF2B5EF4-FFF2-40B4-BE49-F238E27FC236}">
                <a16:creationId xmlns:a16="http://schemas.microsoft.com/office/drawing/2014/main" id="{2F421EC2-9FAA-464A-9915-187335688A85}"/>
              </a:ext>
            </a:extLst>
          </p:cNvPr>
          <p:cNvSpPr txBox="1"/>
          <p:nvPr/>
        </p:nvSpPr>
        <p:spPr>
          <a:xfrm>
            <a:off x="3597219" y="451080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73" name="TextBox 72">
            <a:hlinkClick r:id="rId19" action="ppaction://hlinksldjump"/>
            <a:extLst>
              <a:ext uri="{FF2B5EF4-FFF2-40B4-BE49-F238E27FC236}">
                <a16:creationId xmlns:a16="http://schemas.microsoft.com/office/drawing/2014/main" id="{6C35FDF5-19B2-44E2-9DFB-C40031711075}"/>
              </a:ext>
            </a:extLst>
          </p:cNvPr>
          <p:cNvSpPr txBox="1"/>
          <p:nvPr/>
        </p:nvSpPr>
        <p:spPr>
          <a:xfrm>
            <a:off x="389765" y="2122544"/>
            <a:ext cx="189671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Listen for music</a:t>
            </a:r>
            <a:endParaRPr lang="en-CA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9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2C6A77-FAA6-4FD0-BDF7-F6293A27FAC1}"/>
              </a:ext>
            </a:extLst>
          </p:cNvPr>
          <p:cNvSpPr/>
          <p:nvPr/>
        </p:nvSpPr>
        <p:spPr>
          <a:xfrm>
            <a:off x="471527" y="1565976"/>
            <a:ext cx="4826575" cy="45715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5B3D8-EC2D-4196-B302-E5E50F77152F}"/>
              </a:ext>
            </a:extLst>
          </p:cNvPr>
          <p:cNvSpPr txBox="1"/>
          <p:nvPr/>
        </p:nvSpPr>
        <p:spPr>
          <a:xfrm>
            <a:off x="498765" y="1611911"/>
            <a:ext cx="3124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Drake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D48424EB-6206-42F3-9400-22D5925C12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2965" y="1639752"/>
            <a:ext cx="309600" cy="3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3546000" y="2124000"/>
            <a:ext cx="189671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Advanced search</a:t>
            </a:r>
            <a:endParaRPr lang="en-CA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9CED-1E54-490D-B9DF-A5AA1475E3B6}"/>
              </a:ext>
            </a:extLst>
          </p:cNvPr>
          <p:cNvSpPr txBox="1"/>
          <p:nvPr/>
        </p:nvSpPr>
        <p:spPr>
          <a:xfrm>
            <a:off x="400722" y="2884134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Trending Now</a:t>
            </a:r>
            <a:endParaRPr lang="en-CA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F4BA9-D840-4D8C-91CA-202073E45E98}"/>
              </a:ext>
            </a:extLst>
          </p:cNvPr>
          <p:cNvSpPr txBox="1"/>
          <p:nvPr/>
        </p:nvSpPr>
        <p:spPr>
          <a:xfrm>
            <a:off x="4680000" y="2909555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5B42A-5AA9-4E2A-BF62-7EFF15F18710}"/>
              </a:ext>
            </a:extLst>
          </p:cNvPr>
          <p:cNvSpPr txBox="1"/>
          <p:nvPr/>
        </p:nvSpPr>
        <p:spPr>
          <a:xfrm>
            <a:off x="419443" y="5395360"/>
            <a:ext cx="18747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Genres</a:t>
            </a:r>
            <a:endParaRPr lang="en-CA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CD44-A6DA-4B7C-BBD5-F7488851DA09}"/>
              </a:ext>
            </a:extLst>
          </p:cNvPr>
          <p:cNvSpPr txBox="1"/>
          <p:nvPr/>
        </p:nvSpPr>
        <p:spPr>
          <a:xfrm>
            <a:off x="4680000" y="5432656"/>
            <a:ext cx="134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View all</a:t>
            </a:r>
            <a:endParaRPr lang="en-CA" sz="1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F940B693-BDCF-4BA1-9CA3-C83B5E989C26}"/>
              </a:ext>
            </a:extLst>
          </p:cNvPr>
          <p:cNvSpPr/>
          <p:nvPr/>
        </p:nvSpPr>
        <p:spPr>
          <a:xfrm>
            <a:off x="419443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38369D5B-3D7F-4B0D-B663-109A134924C3}"/>
              </a:ext>
            </a:extLst>
          </p:cNvPr>
          <p:cNvSpPr/>
          <p:nvPr/>
        </p:nvSpPr>
        <p:spPr>
          <a:xfrm>
            <a:off x="1731992" y="6227927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A82565F3-27F3-423F-9B65-5894E19FF6C1}"/>
              </a:ext>
            </a:extLst>
          </p:cNvPr>
          <p:cNvSpPr/>
          <p:nvPr/>
        </p:nvSpPr>
        <p:spPr>
          <a:xfrm>
            <a:off x="3085980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E09485D7-A549-4CFE-A091-7376A5C02477}"/>
              </a:ext>
            </a:extLst>
          </p:cNvPr>
          <p:cNvSpPr/>
          <p:nvPr/>
        </p:nvSpPr>
        <p:spPr>
          <a:xfrm>
            <a:off x="4360476" y="6239585"/>
            <a:ext cx="918678" cy="918678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515958" y="2262"/>
                </a:lnTo>
                <a:lnTo>
                  <a:pt x="561572" y="9028"/>
                </a:lnTo>
                <a:lnTo>
                  <a:pt x="606304" y="20233"/>
                </a:lnTo>
                <a:lnTo>
                  <a:pt x="649722" y="35769"/>
                </a:lnTo>
                <a:lnTo>
                  <a:pt x="691409" y="55485"/>
                </a:lnTo>
                <a:lnTo>
                  <a:pt x="730962" y="79192"/>
                </a:lnTo>
                <a:lnTo>
                  <a:pt x="768001" y="106662"/>
                </a:lnTo>
                <a:lnTo>
                  <a:pt x="802169" y="137630"/>
                </a:lnTo>
                <a:lnTo>
                  <a:pt x="833137" y="171798"/>
                </a:lnTo>
                <a:lnTo>
                  <a:pt x="860607" y="208837"/>
                </a:lnTo>
                <a:lnTo>
                  <a:pt x="884314" y="248390"/>
                </a:lnTo>
                <a:lnTo>
                  <a:pt x="904030" y="290077"/>
                </a:lnTo>
                <a:lnTo>
                  <a:pt x="919566" y="333495"/>
                </a:lnTo>
                <a:lnTo>
                  <a:pt x="930770" y="378227"/>
                </a:lnTo>
                <a:lnTo>
                  <a:pt x="937537" y="423841"/>
                </a:lnTo>
                <a:lnTo>
                  <a:pt x="939800" y="469900"/>
                </a:lnTo>
                <a:lnTo>
                  <a:pt x="939658" y="481435"/>
                </a:lnTo>
                <a:lnTo>
                  <a:pt x="936265" y="527424"/>
                </a:lnTo>
                <a:lnTo>
                  <a:pt x="928381" y="572859"/>
                </a:lnTo>
                <a:lnTo>
                  <a:pt x="916082" y="617302"/>
                </a:lnTo>
                <a:lnTo>
                  <a:pt x="899485" y="660326"/>
                </a:lnTo>
                <a:lnTo>
                  <a:pt x="878752" y="701515"/>
                </a:lnTo>
                <a:lnTo>
                  <a:pt x="854081" y="740475"/>
                </a:lnTo>
                <a:lnTo>
                  <a:pt x="825710" y="776828"/>
                </a:lnTo>
                <a:lnTo>
                  <a:pt x="793912" y="810226"/>
                </a:lnTo>
                <a:lnTo>
                  <a:pt x="758994" y="840346"/>
                </a:lnTo>
                <a:lnTo>
                  <a:pt x="721292" y="866898"/>
                </a:lnTo>
                <a:lnTo>
                  <a:pt x="681169" y="889627"/>
                </a:lnTo>
                <a:lnTo>
                  <a:pt x="639011" y="908314"/>
                </a:lnTo>
                <a:lnTo>
                  <a:pt x="595225" y="922779"/>
                </a:lnTo>
                <a:lnTo>
                  <a:pt x="550231" y="932882"/>
                </a:lnTo>
                <a:lnTo>
                  <a:pt x="504464" y="938527"/>
                </a:lnTo>
                <a:lnTo>
                  <a:pt x="469900" y="939800"/>
                </a:lnTo>
                <a:lnTo>
                  <a:pt x="458364" y="939658"/>
                </a:lnTo>
                <a:lnTo>
                  <a:pt x="412375" y="936265"/>
                </a:lnTo>
                <a:lnTo>
                  <a:pt x="366940" y="928381"/>
                </a:lnTo>
                <a:lnTo>
                  <a:pt x="322497" y="916082"/>
                </a:lnTo>
                <a:lnTo>
                  <a:pt x="279473" y="899485"/>
                </a:lnTo>
                <a:lnTo>
                  <a:pt x="238284" y="878752"/>
                </a:lnTo>
                <a:lnTo>
                  <a:pt x="199324" y="854081"/>
                </a:lnTo>
                <a:lnTo>
                  <a:pt x="162971" y="825710"/>
                </a:lnTo>
                <a:lnTo>
                  <a:pt x="129573" y="793912"/>
                </a:lnTo>
                <a:lnTo>
                  <a:pt x="99453" y="758994"/>
                </a:lnTo>
                <a:lnTo>
                  <a:pt x="72901" y="721292"/>
                </a:lnTo>
                <a:lnTo>
                  <a:pt x="50172" y="681169"/>
                </a:lnTo>
                <a:lnTo>
                  <a:pt x="31485" y="639011"/>
                </a:lnTo>
                <a:lnTo>
                  <a:pt x="17020" y="595225"/>
                </a:lnTo>
                <a:lnTo>
                  <a:pt x="6917" y="550231"/>
                </a:lnTo>
                <a:lnTo>
                  <a:pt x="1272" y="504464"/>
                </a:lnTo>
                <a:lnTo>
                  <a:pt x="0" y="469900"/>
                </a:lnTo>
                <a:lnTo>
                  <a:pt x="141" y="458364"/>
                </a:lnTo>
                <a:lnTo>
                  <a:pt x="3534" y="412375"/>
                </a:lnTo>
                <a:lnTo>
                  <a:pt x="11418" y="366940"/>
                </a:lnTo>
                <a:lnTo>
                  <a:pt x="23717" y="322497"/>
                </a:lnTo>
                <a:lnTo>
                  <a:pt x="40314" y="279473"/>
                </a:lnTo>
                <a:lnTo>
                  <a:pt x="61047" y="238284"/>
                </a:lnTo>
                <a:lnTo>
                  <a:pt x="85718" y="199324"/>
                </a:lnTo>
                <a:lnTo>
                  <a:pt x="114089" y="162971"/>
                </a:lnTo>
                <a:lnTo>
                  <a:pt x="145887" y="129573"/>
                </a:lnTo>
                <a:lnTo>
                  <a:pt x="180805" y="99453"/>
                </a:lnTo>
                <a:lnTo>
                  <a:pt x="218507" y="72901"/>
                </a:lnTo>
                <a:lnTo>
                  <a:pt x="258630" y="50172"/>
                </a:lnTo>
                <a:lnTo>
                  <a:pt x="300788" y="31485"/>
                </a:lnTo>
                <a:lnTo>
                  <a:pt x="344574" y="17020"/>
                </a:lnTo>
                <a:lnTo>
                  <a:pt x="389568" y="6917"/>
                </a:lnTo>
                <a:lnTo>
                  <a:pt x="435335" y="1272"/>
                </a:lnTo>
                <a:lnTo>
                  <a:pt x="46990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4407D-A193-41E5-B346-8DFBAA3D4F2F}"/>
              </a:ext>
            </a:extLst>
          </p:cNvPr>
          <p:cNvSpPr/>
          <p:nvPr/>
        </p:nvSpPr>
        <p:spPr>
          <a:xfrm>
            <a:off x="599314" y="6521209"/>
            <a:ext cx="53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spc="-122" dirty="0">
                <a:latin typeface="+mj-lt"/>
                <a:cs typeface="Trebuchet MS"/>
              </a:rPr>
              <a:t>P</a:t>
            </a:r>
            <a:r>
              <a:rPr lang="en-CA" b="1" dirty="0">
                <a:latin typeface="+mj-lt"/>
                <a:cs typeface="Trebuchet MS"/>
              </a:rPr>
              <a:t>op</a:t>
            </a:r>
            <a:endParaRPr lang="en-CA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CF3CEF-2034-4593-962F-DF7122F5E4E3}"/>
              </a:ext>
            </a:extLst>
          </p:cNvPr>
          <p:cNvSpPr/>
          <p:nvPr/>
        </p:nvSpPr>
        <p:spPr>
          <a:xfrm>
            <a:off x="1932582" y="6500799"/>
            <a:ext cx="58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&amp;B</a:t>
            </a:r>
            <a:endParaRPr lang="en-CA" dirty="0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9CEC5-DB96-48F8-8899-C2653EFAF7C9}"/>
              </a:ext>
            </a:extLst>
          </p:cNvPr>
          <p:cNvSpPr/>
          <p:nvPr/>
        </p:nvSpPr>
        <p:spPr>
          <a:xfrm>
            <a:off x="3265851" y="6528783"/>
            <a:ext cx="57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R</a:t>
            </a:r>
            <a:r>
              <a:rPr lang="en-CA" b="1" spc="-122" dirty="0">
                <a:latin typeface="+mj-lt"/>
              </a:rPr>
              <a:t>ock</a:t>
            </a:r>
            <a:endParaRPr lang="en-CA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48D3F6-F369-4CF1-A76E-7F5EC22DCD53}"/>
              </a:ext>
            </a:extLst>
          </p:cNvPr>
          <p:cNvSpPr/>
          <p:nvPr/>
        </p:nvSpPr>
        <p:spPr>
          <a:xfrm>
            <a:off x="4540347" y="6528783"/>
            <a:ext cx="49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22" dirty="0">
                <a:latin typeface="+mj-lt"/>
              </a:rPr>
              <a:t>J</a:t>
            </a:r>
            <a:r>
              <a:rPr lang="en-CA" b="1" spc="-122" dirty="0">
                <a:latin typeface="+mj-lt"/>
              </a:rPr>
              <a:t>azz</a:t>
            </a:r>
            <a:endParaRPr lang="en-CA" dirty="0">
              <a:latin typeface="+mj-lt"/>
            </a:endParaRPr>
          </a:p>
        </p:txBody>
      </p:sp>
      <p:sp>
        <p:nvSpPr>
          <p:cNvPr id="59" name="object 67">
            <a:extLst>
              <a:ext uri="{FF2B5EF4-FFF2-40B4-BE49-F238E27FC236}">
                <a16:creationId xmlns:a16="http://schemas.microsoft.com/office/drawing/2014/main" id="{8A8A0B04-9DF6-458A-A662-6E7CF4FB23EB}"/>
              </a:ext>
            </a:extLst>
          </p:cNvPr>
          <p:cNvSpPr/>
          <p:nvPr/>
        </p:nvSpPr>
        <p:spPr>
          <a:xfrm>
            <a:off x="549278" y="340272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0" name="object 69">
            <a:extLst>
              <a:ext uri="{FF2B5EF4-FFF2-40B4-BE49-F238E27FC236}">
                <a16:creationId xmlns:a16="http://schemas.microsoft.com/office/drawing/2014/main" id="{BD5968A5-A1F1-41BC-BAF0-3FCA59EBFEB6}"/>
              </a:ext>
            </a:extLst>
          </p:cNvPr>
          <p:cNvSpPr/>
          <p:nvPr/>
        </p:nvSpPr>
        <p:spPr>
          <a:xfrm>
            <a:off x="729290" y="354548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F43F1079-7BE6-40DE-9A3F-95F47824860C}"/>
              </a:ext>
            </a:extLst>
          </p:cNvPr>
          <p:cNvSpPr/>
          <p:nvPr/>
        </p:nvSpPr>
        <p:spPr>
          <a:xfrm>
            <a:off x="549278" y="4429177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2" name="object 69">
            <a:extLst>
              <a:ext uri="{FF2B5EF4-FFF2-40B4-BE49-F238E27FC236}">
                <a16:creationId xmlns:a16="http://schemas.microsoft.com/office/drawing/2014/main" id="{580A8624-EA48-44B6-9535-56C2601AA5E9}"/>
              </a:ext>
            </a:extLst>
          </p:cNvPr>
          <p:cNvSpPr/>
          <p:nvPr/>
        </p:nvSpPr>
        <p:spPr>
          <a:xfrm>
            <a:off x="729290" y="4571944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C2A7CA06-1867-4F11-AEEF-5689B8C9458B}"/>
              </a:ext>
            </a:extLst>
          </p:cNvPr>
          <p:cNvSpPr/>
          <p:nvPr/>
        </p:nvSpPr>
        <p:spPr>
          <a:xfrm>
            <a:off x="2879725" y="3425322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4" name="object 69">
            <a:extLst>
              <a:ext uri="{FF2B5EF4-FFF2-40B4-BE49-F238E27FC236}">
                <a16:creationId xmlns:a16="http://schemas.microsoft.com/office/drawing/2014/main" id="{9AC1B19E-53D5-4931-A4F9-9D42387FE3D7}"/>
              </a:ext>
            </a:extLst>
          </p:cNvPr>
          <p:cNvSpPr/>
          <p:nvPr/>
        </p:nvSpPr>
        <p:spPr>
          <a:xfrm>
            <a:off x="3059737" y="3568089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13B3BB5F-70AB-4432-B301-1E36E506DFD4}"/>
              </a:ext>
            </a:extLst>
          </p:cNvPr>
          <p:cNvSpPr/>
          <p:nvPr/>
        </p:nvSpPr>
        <p:spPr>
          <a:xfrm>
            <a:off x="2891890" y="4442381"/>
            <a:ext cx="608314" cy="608314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1150" y="0"/>
                </a:moveTo>
                <a:lnTo>
                  <a:pt x="349240" y="2340"/>
                </a:lnTo>
                <a:lnTo>
                  <a:pt x="386753" y="9324"/>
                </a:lnTo>
                <a:lnTo>
                  <a:pt x="423129" y="20848"/>
                </a:lnTo>
                <a:lnTo>
                  <a:pt x="457825" y="36740"/>
                </a:lnTo>
                <a:lnTo>
                  <a:pt x="490314" y="56759"/>
                </a:lnTo>
                <a:lnTo>
                  <a:pt x="520105" y="80602"/>
                </a:lnTo>
                <a:lnTo>
                  <a:pt x="546754" y="107913"/>
                </a:lnTo>
                <a:lnTo>
                  <a:pt x="569861" y="138284"/>
                </a:lnTo>
                <a:lnTo>
                  <a:pt x="589077" y="171255"/>
                </a:lnTo>
                <a:lnTo>
                  <a:pt x="604111" y="206326"/>
                </a:lnTo>
                <a:lnTo>
                  <a:pt x="614739" y="242974"/>
                </a:lnTo>
                <a:lnTo>
                  <a:pt x="620801" y="280651"/>
                </a:lnTo>
                <a:lnTo>
                  <a:pt x="622300" y="311150"/>
                </a:lnTo>
                <a:lnTo>
                  <a:pt x="622206" y="318788"/>
                </a:lnTo>
                <a:lnTo>
                  <a:pt x="618932" y="356805"/>
                </a:lnTo>
                <a:lnTo>
                  <a:pt x="611029" y="394135"/>
                </a:lnTo>
                <a:lnTo>
                  <a:pt x="598615" y="430221"/>
                </a:lnTo>
                <a:lnTo>
                  <a:pt x="581876" y="464517"/>
                </a:lnTo>
                <a:lnTo>
                  <a:pt x="561068" y="496501"/>
                </a:lnTo>
                <a:lnTo>
                  <a:pt x="536501" y="525698"/>
                </a:lnTo>
                <a:lnTo>
                  <a:pt x="508541" y="551672"/>
                </a:lnTo>
                <a:lnTo>
                  <a:pt x="477612" y="574027"/>
                </a:lnTo>
                <a:lnTo>
                  <a:pt x="444183" y="592426"/>
                </a:lnTo>
                <a:lnTo>
                  <a:pt x="408754" y="606595"/>
                </a:lnTo>
                <a:lnTo>
                  <a:pt x="371852" y="616321"/>
                </a:lnTo>
                <a:lnTo>
                  <a:pt x="334037" y="621457"/>
                </a:lnTo>
                <a:lnTo>
                  <a:pt x="311150" y="622300"/>
                </a:lnTo>
                <a:lnTo>
                  <a:pt x="303511" y="622206"/>
                </a:lnTo>
                <a:lnTo>
                  <a:pt x="265494" y="618932"/>
                </a:lnTo>
                <a:lnTo>
                  <a:pt x="228164" y="611029"/>
                </a:lnTo>
                <a:lnTo>
                  <a:pt x="192078" y="598615"/>
                </a:lnTo>
                <a:lnTo>
                  <a:pt x="157782" y="581876"/>
                </a:lnTo>
                <a:lnTo>
                  <a:pt x="125798" y="561068"/>
                </a:lnTo>
                <a:lnTo>
                  <a:pt x="96601" y="536501"/>
                </a:lnTo>
                <a:lnTo>
                  <a:pt x="70627" y="508541"/>
                </a:lnTo>
                <a:lnTo>
                  <a:pt x="48272" y="477612"/>
                </a:lnTo>
                <a:lnTo>
                  <a:pt x="29873" y="444183"/>
                </a:lnTo>
                <a:lnTo>
                  <a:pt x="15704" y="408754"/>
                </a:lnTo>
                <a:lnTo>
                  <a:pt x="5978" y="371852"/>
                </a:lnTo>
                <a:lnTo>
                  <a:pt x="842" y="334037"/>
                </a:lnTo>
                <a:lnTo>
                  <a:pt x="0" y="311150"/>
                </a:lnTo>
                <a:lnTo>
                  <a:pt x="93" y="303511"/>
                </a:lnTo>
                <a:lnTo>
                  <a:pt x="3367" y="265494"/>
                </a:lnTo>
                <a:lnTo>
                  <a:pt x="11270" y="228164"/>
                </a:lnTo>
                <a:lnTo>
                  <a:pt x="23684" y="192078"/>
                </a:lnTo>
                <a:lnTo>
                  <a:pt x="40423" y="157782"/>
                </a:lnTo>
                <a:lnTo>
                  <a:pt x="61231" y="125798"/>
                </a:lnTo>
                <a:lnTo>
                  <a:pt x="85798" y="96601"/>
                </a:lnTo>
                <a:lnTo>
                  <a:pt x="113758" y="70627"/>
                </a:lnTo>
                <a:lnTo>
                  <a:pt x="144687" y="48272"/>
                </a:lnTo>
                <a:lnTo>
                  <a:pt x="178116" y="29873"/>
                </a:lnTo>
                <a:lnTo>
                  <a:pt x="213545" y="15704"/>
                </a:lnTo>
                <a:lnTo>
                  <a:pt x="250447" y="5978"/>
                </a:lnTo>
                <a:lnTo>
                  <a:pt x="288262" y="842"/>
                </a:lnTo>
                <a:lnTo>
                  <a:pt x="311150" y="0"/>
                </a:lnTo>
                <a:close/>
              </a:path>
            </a:pathLst>
          </a:custGeom>
          <a:ln w="1270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6" name="object 69">
            <a:extLst>
              <a:ext uri="{FF2B5EF4-FFF2-40B4-BE49-F238E27FC236}">
                <a16:creationId xmlns:a16="http://schemas.microsoft.com/office/drawing/2014/main" id="{3D6863C2-B2F3-42FD-BEEA-A0E400E07C92}"/>
              </a:ext>
            </a:extLst>
          </p:cNvPr>
          <p:cNvSpPr/>
          <p:nvPr/>
        </p:nvSpPr>
        <p:spPr>
          <a:xfrm>
            <a:off x="3071902" y="4585148"/>
            <a:ext cx="310364" cy="310364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id="{A16534FD-69A1-4A2D-BB12-6D6C0EBED02C}"/>
              </a:ext>
            </a:extLst>
          </p:cNvPr>
          <p:cNvSpPr txBox="1"/>
          <p:nvPr/>
        </p:nvSpPr>
        <p:spPr>
          <a:xfrm>
            <a:off x="1262659" y="3440843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618087D7-3869-4936-A293-AD831BD6D3D9}"/>
              </a:ext>
            </a:extLst>
          </p:cNvPr>
          <p:cNvSpPr txBox="1"/>
          <p:nvPr/>
        </p:nvSpPr>
        <p:spPr>
          <a:xfrm>
            <a:off x="1329683" y="4480084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CCAB2E13-91E6-4E9C-9F7B-919FB3C731C9}"/>
              </a:ext>
            </a:extLst>
          </p:cNvPr>
          <p:cNvSpPr txBox="1"/>
          <p:nvPr/>
        </p:nvSpPr>
        <p:spPr>
          <a:xfrm>
            <a:off x="3611089" y="3471567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sp>
        <p:nvSpPr>
          <p:cNvPr id="71" name="object 28">
            <a:extLst>
              <a:ext uri="{FF2B5EF4-FFF2-40B4-BE49-F238E27FC236}">
                <a16:creationId xmlns:a16="http://schemas.microsoft.com/office/drawing/2014/main" id="{2F421EC2-9FAA-464A-9915-187335688A85}"/>
              </a:ext>
            </a:extLst>
          </p:cNvPr>
          <p:cNvSpPr txBox="1"/>
          <p:nvPr/>
        </p:nvSpPr>
        <p:spPr>
          <a:xfrm>
            <a:off x="3597219" y="4510808"/>
            <a:ext cx="1163865" cy="429544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466" dirty="0">
                <a:latin typeface="Trebuchet MS"/>
                <a:cs typeface="Trebuchet MS"/>
              </a:rPr>
              <a:t>Name of</a:t>
            </a:r>
            <a:r>
              <a:rPr sz="1466" spc="-88" dirty="0">
                <a:latin typeface="Trebuchet MS"/>
                <a:cs typeface="Trebuchet MS"/>
              </a:rPr>
              <a:t> </a:t>
            </a:r>
            <a:r>
              <a:rPr sz="1466" dirty="0">
                <a:latin typeface="Trebuchet MS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271" dirty="0">
                <a:latin typeface="Trebuchet MS"/>
                <a:cs typeface="Trebuchet MS"/>
              </a:rPr>
              <a:t>Artist</a:t>
            </a:r>
            <a:r>
              <a:rPr sz="1271" spc="-15" dirty="0">
                <a:latin typeface="Trebuchet MS"/>
                <a:cs typeface="Trebuchet MS"/>
              </a:rPr>
              <a:t> </a:t>
            </a:r>
            <a:r>
              <a:rPr sz="1271" dirty="0">
                <a:latin typeface="Trebuchet MS"/>
                <a:cs typeface="Trebuchet MS"/>
              </a:rPr>
              <a:t>Name</a:t>
            </a:r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41" name="object 69">
            <a:extLst>
              <a:ext uri="{FF2B5EF4-FFF2-40B4-BE49-F238E27FC236}">
                <a16:creationId xmlns:a16="http://schemas.microsoft.com/office/drawing/2014/main" id="{DE70F204-2893-48E4-AB13-CE00D11F4D45}"/>
              </a:ext>
            </a:extLst>
          </p:cNvPr>
          <p:cNvSpPr/>
          <p:nvPr/>
        </p:nvSpPr>
        <p:spPr>
          <a:xfrm>
            <a:off x="3799877" y="239443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26A0E8A1-CAF3-4BA9-AD01-EE70D14785BB}"/>
              </a:ext>
            </a:extLst>
          </p:cNvPr>
          <p:cNvSpPr txBox="1"/>
          <p:nvPr/>
        </p:nvSpPr>
        <p:spPr>
          <a:xfrm>
            <a:off x="1542127" y="2193013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CE2AA6E-5A63-44D2-BA14-9445E99ECB02}"/>
              </a:ext>
            </a:extLst>
          </p:cNvPr>
          <p:cNvSpPr/>
          <p:nvPr/>
        </p:nvSpPr>
        <p:spPr>
          <a:xfrm>
            <a:off x="623892" y="2186278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bject 16">
            <a:extLst>
              <a:ext uri="{FF2B5EF4-FFF2-40B4-BE49-F238E27FC236}">
                <a16:creationId xmlns:a16="http://schemas.microsoft.com/office/drawing/2014/main" id="{E05AC47F-7CDA-4D29-A41F-D942140E390E}"/>
              </a:ext>
            </a:extLst>
          </p:cNvPr>
          <p:cNvSpPr/>
          <p:nvPr/>
        </p:nvSpPr>
        <p:spPr>
          <a:xfrm>
            <a:off x="3358930" y="2394430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99" name="object 17">
            <a:extLst>
              <a:ext uri="{FF2B5EF4-FFF2-40B4-BE49-F238E27FC236}">
                <a16:creationId xmlns:a16="http://schemas.microsoft.com/office/drawing/2014/main" id="{7BDB4119-962C-4447-BC29-EB51B93D2B93}"/>
              </a:ext>
            </a:extLst>
          </p:cNvPr>
          <p:cNvSpPr/>
          <p:nvPr/>
        </p:nvSpPr>
        <p:spPr>
          <a:xfrm>
            <a:off x="2925497" y="239443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CA175689-7162-4AC0-827E-964D737F3D41}"/>
              </a:ext>
            </a:extLst>
          </p:cNvPr>
          <p:cNvSpPr/>
          <p:nvPr/>
        </p:nvSpPr>
        <p:spPr>
          <a:xfrm>
            <a:off x="539455" y="2023128"/>
            <a:ext cx="3784522" cy="59579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1" name="object 69">
            <a:extLst>
              <a:ext uri="{FF2B5EF4-FFF2-40B4-BE49-F238E27FC236}">
                <a16:creationId xmlns:a16="http://schemas.microsoft.com/office/drawing/2014/main" id="{997B38AC-F9B0-4D68-B787-DC9DD3FEB1EF}"/>
              </a:ext>
            </a:extLst>
          </p:cNvPr>
          <p:cNvSpPr/>
          <p:nvPr/>
        </p:nvSpPr>
        <p:spPr>
          <a:xfrm>
            <a:off x="3826728" y="2394430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2" name="object 28">
            <a:extLst>
              <a:ext uri="{FF2B5EF4-FFF2-40B4-BE49-F238E27FC236}">
                <a16:creationId xmlns:a16="http://schemas.microsoft.com/office/drawing/2014/main" id="{03207D81-C4A7-4D70-A7FA-6B7E207AC057}"/>
              </a:ext>
            </a:extLst>
          </p:cNvPr>
          <p:cNvSpPr txBox="1"/>
          <p:nvPr/>
        </p:nvSpPr>
        <p:spPr>
          <a:xfrm>
            <a:off x="1568978" y="2193013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C81CD25-183C-4EC6-AC23-B81B7D440572}"/>
              </a:ext>
            </a:extLst>
          </p:cNvPr>
          <p:cNvSpPr/>
          <p:nvPr/>
        </p:nvSpPr>
        <p:spPr>
          <a:xfrm>
            <a:off x="650743" y="2186278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bject 16">
            <a:extLst>
              <a:ext uri="{FF2B5EF4-FFF2-40B4-BE49-F238E27FC236}">
                <a16:creationId xmlns:a16="http://schemas.microsoft.com/office/drawing/2014/main" id="{F62FE03A-A12A-42E4-892F-C0E29F446493}"/>
              </a:ext>
            </a:extLst>
          </p:cNvPr>
          <p:cNvSpPr/>
          <p:nvPr/>
        </p:nvSpPr>
        <p:spPr>
          <a:xfrm>
            <a:off x="3385781" y="2394430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05" name="object 17">
            <a:extLst>
              <a:ext uri="{FF2B5EF4-FFF2-40B4-BE49-F238E27FC236}">
                <a16:creationId xmlns:a16="http://schemas.microsoft.com/office/drawing/2014/main" id="{C5F5EC1D-FC84-4FA0-A6B8-220803113A73}"/>
              </a:ext>
            </a:extLst>
          </p:cNvPr>
          <p:cNvSpPr/>
          <p:nvPr/>
        </p:nvSpPr>
        <p:spPr>
          <a:xfrm>
            <a:off x="2952348" y="239443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36" name="object 69">
            <a:extLst>
              <a:ext uri="{FF2B5EF4-FFF2-40B4-BE49-F238E27FC236}">
                <a16:creationId xmlns:a16="http://schemas.microsoft.com/office/drawing/2014/main" id="{8F002BBF-68BB-47C3-86ED-C3B2EABA67C4}"/>
              </a:ext>
            </a:extLst>
          </p:cNvPr>
          <p:cNvSpPr/>
          <p:nvPr/>
        </p:nvSpPr>
        <p:spPr>
          <a:xfrm>
            <a:off x="3826728" y="3407793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37" name="object 28">
            <a:extLst>
              <a:ext uri="{FF2B5EF4-FFF2-40B4-BE49-F238E27FC236}">
                <a16:creationId xmlns:a16="http://schemas.microsoft.com/office/drawing/2014/main" id="{F8BEF5AD-F16A-490A-9D54-D8E4C6B3B225}"/>
              </a:ext>
            </a:extLst>
          </p:cNvPr>
          <p:cNvSpPr txBox="1"/>
          <p:nvPr/>
        </p:nvSpPr>
        <p:spPr>
          <a:xfrm>
            <a:off x="1568978" y="3206376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D373F0E-4224-4ED6-B575-DCBEB50CA0AD}"/>
              </a:ext>
            </a:extLst>
          </p:cNvPr>
          <p:cNvSpPr/>
          <p:nvPr/>
        </p:nvSpPr>
        <p:spPr>
          <a:xfrm>
            <a:off x="650743" y="3199641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bject 16">
            <a:extLst>
              <a:ext uri="{FF2B5EF4-FFF2-40B4-BE49-F238E27FC236}">
                <a16:creationId xmlns:a16="http://schemas.microsoft.com/office/drawing/2014/main" id="{FBF52C21-24DB-4638-B110-6F5B1C3A44D4}"/>
              </a:ext>
            </a:extLst>
          </p:cNvPr>
          <p:cNvSpPr/>
          <p:nvPr/>
        </p:nvSpPr>
        <p:spPr>
          <a:xfrm>
            <a:off x="3385781" y="3407793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0" name="object 17">
            <a:extLst>
              <a:ext uri="{FF2B5EF4-FFF2-40B4-BE49-F238E27FC236}">
                <a16:creationId xmlns:a16="http://schemas.microsoft.com/office/drawing/2014/main" id="{AECFFD1B-50F5-4F18-9706-E47B58E3BF9E}"/>
              </a:ext>
            </a:extLst>
          </p:cNvPr>
          <p:cNvSpPr/>
          <p:nvPr/>
        </p:nvSpPr>
        <p:spPr>
          <a:xfrm>
            <a:off x="2952348" y="3407793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1" name="object 69">
            <a:extLst>
              <a:ext uri="{FF2B5EF4-FFF2-40B4-BE49-F238E27FC236}">
                <a16:creationId xmlns:a16="http://schemas.microsoft.com/office/drawing/2014/main" id="{BD7E0F52-BF25-4D88-BCC2-E4B69EB0C91C}"/>
              </a:ext>
            </a:extLst>
          </p:cNvPr>
          <p:cNvSpPr/>
          <p:nvPr/>
        </p:nvSpPr>
        <p:spPr>
          <a:xfrm>
            <a:off x="3801384" y="4446382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2" name="object 28">
            <a:extLst>
              <a:ext uri="{FF2B5EF4-FFF2-40B4-BE49-F238E27FC236}">
                <a16:creationId xmlns:a16="http://schemas.microsoft.com/office/drawing/2014/main" id="{081D9206-FBB6-40A6-9363-AC23988A5BD8}"/>
              </a:ext>
            </a:extLst>
          </p:cNvPr>
          <p:cNvSpPr txBox="1"/>
          <p:nvPr/>
        </p:nvSpPr>
        <p:spPr>
          <a:xfrm>
            <a:off x="1543634" y="4244965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2289013-DA1F-4BC5-8795-C42298B49F0D}"/>
              </a:ext>
            </a:extLst>
          </p:cNvPr>
          <p:cNvSpPr/>
          <p:nvPr/>
        </p:nvSpPr>
        <p:spPr>
          <a:xfrm>
            <a:off x="625399" y="4238230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bject 16">
            <a:extLst>
              <a:ext uri="{FF2B5EF4-FFF2-40B4-BE49-F238E27FC236}">
                <a16:creationId xmlns:a16="http://schemas.microsoft.com/office/drawing/2014/main" id="{D9CE2F96-504B-4B3A-BC73-FD99CBF61160}"/>
              </a:ext>
            </a:extLst>
          </p:cNvPr>
          <p:cNvSpPr/>
          <p:nvPr/>
        </p:nvSpPr>
        <p:spPr>
          <a:xfrm>
            <a:off x="3360437" y="4446382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5" name="object 17">
            <a:extLst>
              <a:ext uri="{FF2B5EF4-FFF2-40B4-BE49-F238E27FC236}">
                <a16:creationId xmlns:a16="http://schemas.microsoft.com/office/drawing/2014/main" id="{D24D29E2-DA94-458B-AAB2-772957C28E0F}"/>
              </a:ext>
            </a:extLst>
          </p:cNvPr>
          <p:cNvSpPr/>
          <p:nvPr/>
        </p:nvSpPr>
        <p:spPr>
          <a:xfrm>
            <a:off x="2927004" y="4446382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6" name="object 69">
            <a:extLst>
              <a:ext uri="{FF2B5EF4-FFF2-40B4-BE49-F238E27FC236}">
                <a16:creationId xmlns:a16="http://schemas.microsoft.com/office/drawing/2014/main" id="{66B587F1-4D05-4B12-922E-F50AE0C78193}"/>
              </a:ext>
            </a:extLst>
          </p:cNvPr>
          <p:cNvSpPr/>
          <p:nvPr/>
        </p:nvSpPr>
        <p:spPr>
          <a:xfrm>
            <a:off x="3823685" y="5555578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47" name="object 28">
            <a:extLst>
              <a:ext uri="{FF2B5EF4-FFF2-40B4-BE49-F238E27FC236}">
                <a16:creationId xmlns:a16="http://schemas.microsoft.com/office/drawing/2014/main" id="{EE1761BC-778F-4A6E-95C7-926F6FE214B7}"/>
              </a:ext>
            </a:extLst>
          </p:cNvPr>
          <p:cNvSpPr txBox="1"/>
          <p:nvPr/>
        </p:nvSpPr>
        <p:spPr>
          <a:xfrm>
            <a:off x="1565935" y="5354161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F70D859-4FBA-4A6C-9950-E0EBFC62087D}"/>
              </a:ext>
            </a:extLst>
          </p:cNvPr>
          <p:cNvSpPr/>
          <p:nvPr/>
        </p:nvSpPr>
        <p:spPr>
          <a:xfrm>
            <a:off x="647700" y="5347426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bject 16">
            <a:extLst>
              <a:ext uri="{FF2B5EF4-FFF2-40B4-BE49-F238E27FC236}">
                <a16:creationId xmlns:a16="http://schemas.microsoft.com/office/drawing/2014/main" id="{597EFE2F-66B8-4E9C-92C7-A9EA670FA32F}"/>
              </a:ext>
            </a:extLst>
          </p:cNvPr>
          <p:cNvSpPr/>
          <p:nvPr/>
        </p:nvSpPr>
        <p:spPr>
          <a:xfrm>
            <a:off x="3382738" y="5555578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0" name="object 17">
            <a:extLst>
              <a:ext uri="{FF2B5EF4-FFF2-40B4-BE49-F238E27FC236}">
                <a16:creationId xmlns:a16="http://schemas.microsoft.com/office/drawing/2014/main" id="{9BC0083F-F225-473C-912F-B6DFAB299C6D}"/>
              </a:ext>
            </a:extLst>
          </p:cNvPr>
          <p:cNvSpPr/>
          <p:nvPr/>
        </p:nvSpPr>
        <p:spPr>
          <a:xfrm>
            <a:off x="2949305" y="5555578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1" name="object 69">
            <a:extLst>
              <a:ext uri="{FF2B5EF4-FFF2-40B4-BE49-F238E27FC236}">
                <a16:creationId xmlns:a16="http://schemas.microsoft.com/office/drawing/2014/main" id="{11D620E7-BDA0-46BF-B1F1-FC1FBAC12B5E}"/>
              </a:ext>
            </a:extLst>
          </p:cNvPr>
          <p:cNvSpPr/>
          <p:nvPr/>
        </p:nvSpPr>
        <p:spPr>
          <a:xfrm>
            <a:off x="3817815" y="6734127"/>
            <a:ext cx="310364" cy="2484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317500"/>
                </a:moveTo>
                <a:lnTo>
                  <a:pt x="0" y="0"/>
                </a:lnTo>
                <a:lnTo>
                  <a:pt x="317500" y="158750"/>
                </a:lnTo>
                <a:lnTo>
                  <a:pt x="0" y="31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id="{72897689-9442-4406-9A7C-9B49EEB1051D}"/>
              </a:ext>
            </a:extLst>
          </p:cNvPr>
          <p:cNvSpPr txBox="1"/>
          <p:nvPr/>
        </p:nvSpPr>
        <p:spPr>
          <a:xfrm>
            <a:off x="1560065" y="6532710"/>
            <a:ext cx="1291827" cy="621293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ts val="1711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</a:p>
          <a:p>
            <a:pPr marL="12414">
              <a:lnSpc>
                <a:spcPts val="1476"/>
              </a:lnSpc>
            </a:pPr>
            <a:r>
              <a:rPr sz="1400" dirty="0">
                <a:latin typeface="+mj-lt"/>
                <a:cs typeface="Trebuchet MS"/>
              </a:rPr>
              <a:t>Artist</a:t>
            </a:r>
            <a:r>
              <a:rPr sz="1400" spc="-15" dirty="0">
                <a:latin typeface="+mj-lt"/>
                <a:cs typeface="Trebuchet MS"/>
              </a:rPr>
              <a:t> </a:t>
            </a:r>
            <a:r>
              <a:rPr sz="1400" dirty="0">
                <a:latin typeface="+mj-lt"/>
                <a:cs typeface="Trebuchet MS"/>
              </a:rPr>
              <a:t>Name</a:t>
            </a:r>
            <a:endParaRPr lang="en-US" sz="1400" dirty="0">
              <a:latin typeface="+mj-lt"/>
              <a:cs typeface="Trebuchet MS"/>
            </a:endParaRPr>
          </a:p>
          <a:p>
            <a:pPr marL="12414">
              <a:lnSpc>
                <a:spcPts val="1476"/>
              </a:lnSpc>
            </a:pPr>
            <a:r>
              <a:rPr lang="en-CA" sz="1400" dirty="0">
                <a:latin typeface="+mj-lt"/>
                <a:cs typeface="Trebuchet MS"/>
              </a:rPr>
              <a:t>Album</a:t>
            </a:r>
            <a:endParaRPr sz="1400" dirty="0">
              <a:latin typeface="+mj-lt"/>
              <a:cs typeface="Trebuchet MS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54AD78B-2E18-4E55-BC2D-BD3EFD7A66D2}"/>
              </a:ext>
            </a:extLst>
          </p:cNvPr>
          <p:cNvSpPr/>
          <p:nvPr/>
        </p:nvSpPr>
        <p:spPr>
          <a:xfrm>
            <a:off x="641830" y="6525975"/>
            <a:ext cx="806947" cy="7671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bject 16">
            <a:extLst>
              <a:ext uri="{FF2B5EF4-FFF2-40B4-BE49-F238E27FC236}">
                <a16:creationId xmlns:a16="http://schemas.microsoft.com/office/drawing/2014/main" id="{6FEBD87E-8A23-4211-A1A2-9C882C0E23DC}"/>
              </a:ext>
            </a:extLst>
          </p:cNvPr>
          <p:cNvSpPr/>
          <p:nvPr/>
        </p:nvSpPr>
        <p:spPr>
          <a:xfrm>
            <a:off x="3376868" y="6734127"/>
            <a:ext cx="248291" cy="2482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55" name="object 17">
            <a:extLst>
              <a:ext uri="{FF2B5EF4-FFF2-40B4-BE49-F238E27FC236}">
                <a16:creationId xmlns:a16="http://schemas.microsoft.com/office/drawing/2014/main" id="{1463ACED-801B-412A-8883-EBDEE162D3AB}"/>
              </a:ext>
            </a:extLst>
          </p:cNvPr>
          <p:cNvSpPr/>
          <p:nvPr/>
        </p:nvSpPr>
        <p:spPr>
          <a:xfrm>
            <a:off x="2943435" y="6734127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347CF-7D43-4ACF-A09D-3DA90094CA38}"/>
              </a:ext>
            </a:extLst>
          </p:cNvPr>
          <p:cNvSpPr/>
          <p:nvPr/>
        </p:nvSpPr>
        <p:spPr>
          <a:xfrm>
            <a:off x="4323977" y="2023128"/>
            <a:ext cx="1425256" cy="593349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15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681647" y="1345184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Listen for music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9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7DA3207-C4B5-4666-B4B6-8951C2A5EA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4" y="2208685"/>
            <a:ext cx="4727802" cy="4727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A0FB9-A244-43F1-A6AB-A0E93BA28BE9}"/>
              </a:ext>
            </a:extLst>
          </p:cNvPr>
          <p:cNvSpPr txBox="1"/>
          <p:nvPr/>
        </p:nvSpPr>
        <p:spPr>
          <a:xfrm>
            <a:off x="1085974" y="610711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Listening to music playing around you…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15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0267F5B-A8A2-42A0-9854-6112517D113E}"/>
              </a:ext>
            </a:extLst>
          </p:cNvPr>
          <p:cNvSpPr/>
          <p:nvPr/>
        </p:nvSpPr>
        <p:spPr>
          <a:xfrm>
            <a:off x="0" y="0"/>
            <a:ext cx="5759450" cy="94295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Graphic 75" descr="DJ">
            <a:extLst>
              <a:ext uri="{FF2B5EF4-FFF2-40B4-BE49-F238E27FC236}">
                <a16:creationId xmlns:a16="http://schemas.microsoft.com/office/drawing/2014/main" id="{264C3044-DFA9-413F-B013-98D0551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374" y="201477"/>
            <a:ext cx="540000" cy="540000"/>
          </a:xfrm>
          <a:prstGeom prst="rect">
            <a:avLst/>
          </a:prstGeom>
        </p:spPr>
      </p:pic>
      <p:pic>
        <p:nvPicPr>
          <p:cNvPr id="78" name="Graphic 77" descr="Music notes">
            <a:extLst>
              <a:ext uri="{FF2B5EF4-FFF2-40B4-BE49-F238E27FC236}">
                <a16:creationId xmlns:a16="http://schemas.microsoft.com/office/drawing/2014/main" id="{47CECC34-E076-4AC9-B71B-87B7D2CC1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9" y="82280"/>
            <a:ext cx="1065331" cy="82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8C4A66-1FE2-4B86-BF82-6EF40CB75A67}"/>
              </a:ext>
            </a:extLst>
          </p:cNvPr>
          <p:cNvSpPr txBox="1"/>
          <p:nvPr/>
        </p:nvSpPr>
        <p:spPr>
          <a:xfrm>
            <a:off x="3639187" y="402357"/>
            <a:ext cx="1491607" cy="33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Greetings, user</a:t>
            </a:r>
            <a:endParaRPr lang="en-CA" sz="1600" u="sng" dirty="0"/>
          </a:p>
        </p:txBody>
      </p:sp>
      <p:pic>
        <p:nvPicPr>
          <p:cNvPr id="110" name="Graphic 109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29C764A3-8190-4C9C-BE1E-1BFC57A43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" y="9294025"/>
            <a:ext cx="630000" cy="630000"/>
          </a:xfrm>
          <a:prstGeom prst="rect">
            <a:avLst/>
          </a:prstGeom>
          <a:effectLst/>
        </p:spPr>
      </p:pic>
      <p:pic>
        <p:nvPicPr>
          <p:cNvPr id="112" name="Graphic 111" descr="Magnifying glass">
            <a:hlinkClick r:id="rId9" action="ppaction://hlinksldjump"/>
            <a:extLst>
              <a:ext uri="{FF2B5EF4-FFF2-40B4-BE49-F238E27FC236}">
                <a16:creationId xmlns:a16="http://schemas.microsoft.com/office/drawing/2014/main" id="{2CCF9A47-7581-42CC-B535-FB8C8C3A1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8716" y="9294025"/>
            <a:ext cx="630000" cy="630000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pic>
        <p:nvPicPr>
          <p:cNvPr id="114" name="Graphic 113" descr="Stream">
            <a:hlinkClick r:id="rId12" action="ppaction://hlinksldjump"/>
            <a:extLst>
              <a:ext uri="{FF2B5EF4-FFF2-40B4-BE49-F238E27FC236}">
                <a16:creationId xmlns:a16="http://schemas.microsoft.com/office/drawing/2014/main" id="{A49172C3-02AF-4FB9-A844-145C6564A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8102" y="9294025"/>
            <a:ext cx="630000" cy="63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A2DD23-DDD1-4074-B095-F9E977FEE3B9}"/>
              </a:ext>
            </a:extLst>
          </p:cNvPr>
          <p:cNvSpPr/>
          <p:nvPr/>
        </p:nvSpPr>
        <p:spPr>
          <a:xfrm>
            <a:off x="0" y="9137425"/>
            <a:ext cx="5759450" cy="943200"/>
          </a:xfrm>
          <a:prstGeom prst="rect">
            <a:avLst/>
          </a:prstGeom>
          <a:noFill/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4837-3EC4-45F9-BD13-4DFCDE73665A}"/>
              </a:ext>
            </a:extLst>
          </p:cNvPr>
          <p:cNvSpPr txBox="1"/>
          <p:nvPr/>
        </p:nvSpPr>
        <p:spPr>
          <a:xfrm>
            <a:off x="1681647" y="1345184"/>
            <a:ext cx="239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Listen for music</a:t>
            </a:r>
            <a:endParaRPr lang="en-CA" sz="2400" b="1" dirty="0"/>
          </a:p>
        </p:txBody>
      </p:sp>
      <p:pic>
        <p:nvPicPr>
          <p:cNvPr id="72" name="Graphic 71" descr="Chevron arrows">
            <a:extLst>
              <a:ext uri="{FF2B5EF4-FFF2-40B4-BE49-F238E27FC236}">
                <a16:creationId xmlns:a16="http://schemas.microsoft.com/office/drawing/2014/main" id="{8EE36919-E889-426B-8FB6-CC6B28B4670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8386207"/>
            <a:ext cx="309600" cy="309600"/>
          </a:xfrm>
          <a:prstGeom prst="rect">
            <a:avLst/>
          </a:prstGeom>
        </p:spPr>
      </p:pic>
      <p:sp>
        <p:nvSpPr>
          <p:cNvPr id="39" name="object 14">
            <a:hlinkClick r:id="rId17" action="ppaction://hlinksldjump"/>
            <a:extLst>
              <a:ext uri="{FF2B5EF4-FFF2-40B4-BE49-F238E27FC236}">
                <a16:creationId xmlns:a16="http://schemas.microsoft.com/office/drawing/2014/main" id="{E9754601-156E-485F-98D0-7CDA31FB5ED9}"/>
              </a:ext>
            </a:extLst>
          </p:cNvPr>
          <p:cNvSpPr/>
          <p:nvPr/>
        </p:nvSpPr>
        <p:spPr>
          <a:xfrm>
            <a:off x="306041" y="1342228"/>
            <a:ext cx="409681" cy="409681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419100"/>
                </a:moveTo>
                <a:lnTo>
                  <a:pt x="0" y="209550"/>
                </a:lnTo>
                <a:lnTo>
                  <a:pt x="209550" y="0"/>
                </a:lnTo>
                <a:lnTo>
                  <a:pt x="246745" y="36933"/>
                </a:lnTo>
                <a:lnTo>
                  <a:pt x="100322" y="183356"/>
                </a:lnTo>
                <a:lnTo>
                  <a:pt x="419100" y="183356"/>
                </a:lnTo>
                <a:lnTo>
                  <a:pt x="419100" y="235743"/>
                </a:lnTo>
                <a:lnTo>
                  <a:pt x="100322" y="235743"/>
                </a:lnTo>
                <a:lnTo>
                  <a:pt x="246483" y="382166"/>
                </a:lnTo>
                <a:lnTo>
                  <a:pt x="20955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7DA3207-C4B5-4666-B4B6-8951C2A5EA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4" y="1312637"/>
            <a:ext cx="4727802" cy="4727802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3552BC22-2A72-4297-97AE-FECE380A2A44}"/>
              </a:ext>
            </a:extLst>
          </p:cNvPr>
          <p:cNvSpPr txBox="1"/>
          <p:nvPr/>
        </p:nvSpPr>
        <p:spPr>
          <a:xfrm>
            <a:off x="715722" y="5940899"/>
            <a:ext cx="4145203" cy="1082316"/>
          </a:xfrm>
          <a:prstGeom prst="rect">
            <a:avLst/>
          </a:prstGeom>
        </p:spPr>
        <p:txBody>
          <a:bodyPr vert="horz" wrap="square" lIns="0" tIns="12415" rIns="0" bIns="0" rtlCol="0">
            <a:spAutoFit/>
          </a:bodyPr>
          <a:lstStyle/>
          <a:p>
            <a:pPr marL="12414">
              <a:lnSpc>
                <a:spcPct val="150000"/>
              </a:lnSpc>
              <a:spcBef>
                <a:spcPts val="98"/>
              </a:spcBef>
            </a:pPr>
            <a:r>
              <a:rPr sz="1600" b="1" dirty="0">
                <a:latin typeface="+mj-lt"/>
                <a:cs typeface="Trebuchet MS"/>
              </a:rPr>
              <a:t>Name of</a:t>
            </a:r>
            <a:r>
              <a:rPr sz="1600" b="1" spc="-88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Song</a:t>
            </a:r>
            <a:r>
              <a:rPr lang="en-US" sz="1600" b="1" dirty="0">
                <a:latin typeface="+mj-lt"/>
                <a:cs typeface="Trebuchet MS"/>
              </a:rPr>
              <a:t>: </a:t>
            </a:r>
            <a:r>
              <a:rPr lang="en-US" sz="1600" dirty="0">
                <a:latin typeface="+mj-lt"/>
                <a:cs typeface="Trebuchet MS"/>
              </a:rPr>
              <a:t>Survival</a:t>
            </a:r>
            <a:r>
              <a:rPr lang="en-US" sz="1600" b="1" dirty="0">
                <a:latin typeface="+mj-lt"/>
                <a:cs typeface="Trebuchet MS"/>
              </a:rPr>
              <a:t> </a:t>
            </a:r>
            <a:endParaRPr sz="1600" b="1" dirty="0">
              <a:latin typeface="+mj-lt"/>
              <a:cs typeface="Trebuchet MS"/>
            </a:endParaRPr>
          </a:p>
          <a:p>
            <a:pPr marL="12414">
              <a:lnSpc>
                <a:spcPct val="150000"/>
              </a:lnSpc>
            </a:pPr>
            <a:r>
              <a:rPr sz="1600" b="1" dirty="0">
                <a:latin typeface="+mj-lt"/>
                <a:cs typeface="Trebuchet MS"/>
              </a:rPr>
              <a:t>Artist</a:t>
            </a:r>
            <a:r>
              <a:rPr sz="1600" b="1" spc="-15" dirty="0">
                <a:latin typeface="+mj-lt"/>
                <a:cs typeface="Trebuchet MS"/>
              </a:rPr>
              <a:t> </a:t>
            </a:r>
            <a:r>
              <a:rPr sz="1600" b="1" dirty="0">
                <a:latin typeface="+mj-lt"/>
                <a:cs typeface="Trebuchet MS"/>
              </a:rPr>
              <a:t>Name</a:t>
            </a:r>
            <a:r>
              <a:rPr lang="en-US" sz="1600" b="1" dirty="0">
                <a:latin typeface="+mj-lt"/>
                <a:cs typeface="Trebuchet MS"/>
              </a:rPr>
              <a:t>: </a:t>
            </a:r>
            <a:r>
              <a:rPr lang="en-US" sz="1600" dirty="0">
                <a:latin typeface="+mj-lt"/>
                <a:cs typeface="Trebuchet MS"/>
              </a:rPr>
              <a:t>Drake</a:t>
            </a:r>
          </a:p>
          <a:p>
            <a:pPr marL="12414">
              <a:lnSpc>
                <a:spcPct val="150000"/>
              </a:lnSpc>
            </a:pPr>
            <a:r>
              <a:rPr lang="en-CA" sz="1600" b="1" dirty="0">
                <a:latin typeface="+mj-lt"/>
                <a:cs typeface="Trebuchet MS"/>
              </a:rPr>
              <a:t>Album: </a:t>
            </a:r>
            <a:r>
              <a:rPr lang="en-CA" sz="1600" dirty="0">
                <a:latin typeface="+mj-lt"/>
                <a:cs typeface="Trebuchet MS"/>
              </a:rPr>
              <a:t>Scorpion</a:t>
            </a:r>
            <a:endParaRPr sz="1600" dirty="0">
              <a:latin typeface="+mj-lt"/>
              <a:cs typeface="Trebuchet MS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DF579F2-2B97-4084-A324-68941737E18C}"/>
              </a:ext>
            </a:extLst>
          </p:cNvPr>
          <p:cNvSpPr/>
          <p:nvPr/>
        </p:nvSpPr>
        <p:spPr>
          <a:xfrm>
            <a:off x="4797776" y="6480000"/>
            <a:ext cx="248291" cy="2482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8612BEC4-77D8-4B24-93E4-5A765126016D}"/>
              </a:ext>
            </a:extLst>
          </p:cNvPr>
          <p:cNvSpPr/>
          <p:nvPr/>
        </p:nvSpPr>
        <p:spPr>
          <a:xfrm>
            <a:off x="4364343" y="6480000"/>
            <a:ext cx="248291" cy="248291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6999" y="254000"/>
                </a:moveTo>
                <a:lnTo>
                  <a:pt x="64010" y="190964"/>
                </a:lnTo>
                <a:lnTo>
                  <a:pt x="29757" y="151383"/>
                </a:lnTo>
                <a:lnTo>
                  <a:pt x="7766" y="114146"/>
                </a:lnTo>
                <a:lnTo>
                  <a:pt x="0" y="76133"/>
                </a:lnTo>
                <a:lnTo>
                  <a:pt x="5375" y="46127"/>
                </a:lnTo>
                <a:lnTo>
                  <a:pt x="20156" y="21968"/>
                </a:lnTo>
                <a:lnTo>
                  <a:pt x="42321" y="5859"/>
                </a:lnTo>
                <a:lnTo>
                  <a:pt x="69849" y="0"/>
                </a:lnTo>
                <a:lnTo>
                  <a:pt x="86189" y="2007"/>
                </a:lnTo>
                <a:lnTo>
                  <a:pt x="101516" y="7772"/>
                </a:lnTo>
                <a:lnTo>
                  <a:pt x="115296" y="16910"/>
                </a:lnTo>
                <a:lnTo>
                  <a:pt x="119404" y="21166"/>
                </a:lnTo>
                <a:lnTo>
                  <a:pt x="69849" y="21166"/>
                </a:lnTo>
                <a:lnTo>
                  <a:pt x="59743" y="22193"/>
                </a:lnTo>
                <a:lnTo>
                  <a:pt x="27863" y="45214"/>
                </a:lnTo>
                <a:lnTo>
                  <a:pt x="19599" y="76133"/>
                </a:lnTo>
                <a:lnTo>
                  <a:pt x="21049" y="90555"/>
                </a:lnTo>
                <a:lnTo>
                  <a:pt x="44266" y="137120"/>
                </a:lnTo>
                <a:lnTo>
                  <a:pt x="76757" y="174839"/>
                </a:lnTo>
                <a:lnTo>
                  <a:pt x="121749" y="220397"/>
                </a:lnTo>
                <a:lnTo>
                  <a:pt x="126999" y="225557"/>
                </a:lnTo>
                <a:lnTo>
                  <a:pt x="155775" y="225557"/>
                </a:lnTo>
                <a:lnTo>
                  <a:pt x="145439" y="236008"/>
                </a:lnTo>
                <a:lnTo>
                  <a:pt x="126999" y="254000"/>
                </a:lnTo>
                <a:close/>
              </a:path>
              <a:path w="254000" h="254000">
                <a:moveTo>
                  <a:pt x="157673" y="29038"/>
                </a:moveTo>
                <a:lnTo>
                  <a:pt x="126999" y="29038"/>
                </a:lnTo>
                <a:lnTo>
                  <a:pt x="138703" y="16910"/>
                </a:lnTo>
                <a:lnTo>
                  <a:pt x="152483" y="7772"/>
                </a:lnTo>
                <a:lnTo>
                  <a:pt x="167810" y="2007"/>
                </a:lnTo>
                <a:lnTo>
                  <a:pt x="184149" y="0"/>
                </a:lnTo>
                <a:lnTo>
                  <a:pt x="211678" y="5859"/>
                </a:lnTo>
                <a:lnTo>
                  <a:pt x="232739" y="21166"/>
                </a:lnTo>
                <a:lnTo>
                  <a:pt x="184149" y="21166"/>
                </a:lnTo>
                <a:lnTo>
                  <a:pt x="172278" y="22637"/>
                </a:lnTo>
                <a:lnTo>
                  <a:pt x="160956" y="26880"/>
                </a:lnTo>
                <a:lnTo>
                  <a:pt x="157673" y="29038"/>
                </a:lnTo>
                <a:close/>
              </a:path>
              <a:path w="254000" h="254000">
                <a:moveTo>
                  <a:pt x="126999" y="61912"/>
                </a:moveTo>
                <a:lnTo>
                  <a:pt x="93006" y="26880"/>
                </a:lnTo>
                <a:lnTo>
                  <a:pt x="69849" y="21166"/>
                </a:lnTo>
                <a:lnTo>
                  <a:pt x="119404" y="21166"/>
                </a:lnTo>
                <a:lnTo>
                  <a:pt x="126999" y="29038"/>
                </a:lnTo>
                <a:lnTo>
                  <a:pt x="157673" y="29038"/>
                </a:lnTo>
                <a:lnTo>
                  <a:pt x="150688" y="33640"/>
                </a:lnTo>
                <a:lnTo>
                  <a:pt x="141959" y="42664"/>
                </a:lnTo>
                <a:lnTo>
                  <a:pt x="126999" y="61912"/>
                </a:lnTo>
                <a:close/>
              </a:path>
              <a:path w="254000" h="254000">
                <a:moveTo>
                  <a:pt x="155775" y="225557"/>
                </a:moveTo>
                <a:lnTo>
                  <a:pt x="126999" y="225557"/>
                </a:lnTo>
                <a:lnTo>
                  <a:pt x="132250" y="220397"/>
                </a:lnTo>
                <a:lnTo>
                  <a:pt x="157066" y="195609"/>
                </a:lnTo>
                <a:lnTo>
                  <a:pt x="194996" y="155384"/>
                </a:lnTo>
                <a:lnTo>
                  <a:pt x="220835" y="120605"/>
                </a:lnTo>
                <a:lnTo>
                  <a:pt x="234461" y="76133"/>
                </a:lnTo>
                <a:lnTo>
                  <a:pt x="233506" y="65047"/>
                </a:lnTo>
                <a:lnTo>
                  <a:pt x="212390" y="30152"/>
                </a:lnTo>
                <a:lnTo>
                  <a:pt x="184149" y="21166"/>
                </a:lnTo>
                <a:lnTo>
                  <a:pt x="232739" y="21166"/>
                </a:lnTo>
                <a:lnTo>
                  <a:pt x="233843" y="21968"/>
                </a:lnTo>
                <a:lnTo>
                  <a:pt x="248624" y="46127"/>
                </a:lnTo>
                <a:lnTo>
                  <a:pt x="254000" y="76133"/>
                </a:lnTo>
                <a:lnTo>
                  <a:pt x="246233" y="114146"/>
                </a:lnTo>
                <a:lnTo>
                  <a:pt x="224242" y="151383"/>
                </a:lnTo>
                <a:lnTo>
                  <a:pt x="189989" y="190964"/>
                </a:lnTo>
                <a:lnTo>
                  <a:pt x="155775" y="22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89FAD-971E-432A-8522-F011F3AAA822}"/>
              </a:ext>
            </a:extLst>
          </p:cNvPr>
          <p:cNvSpPr txBox="1"/>
          <p:nvPr/>
        </p:nvSpPr>
        <p:spPr>
          <a:xfrm>
            <a:off x="2507288" y="527804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91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629</Words>
  <Application>Microsoft Office PowerPoint</Application>
  <PresentationFormat>Custom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Kristen ITC</vt:lpstr>
      <vt:lpstr>Trebuchet MS</vt:lpstr>
      <vt:lpstr>Office Theme</vt:lpstr>
      <vt:lpstr>Kordz</vt:lpstr>
      <vt:lpstr>Sign  In</vt:lpstr>
      <vt:lpstr>Sign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Kordz</dc:title>
  <cp:lastModifiedBy>Khaliq Minsariya</cp:lastModifiedBy>
  <cp:revision>43</cp:revision>
  <dcterms:created xsi:type="dcterms:W3CDTF">2020-10-27T15:58:59Z</dcterms:created>
  <dcterms:modified xsi:type="dcterms:W3CDTF">2020-10-28T13:47:27Z</dcterms:modified>
</cp:coreProperties>
</file>