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60" r:id="rId5"/>
    <p:sldId id="276" r:id="rId6"/>
    <p:sldId id="277" r:id="rId7"/>
    <p:sldId id="264" r:id="rId8"/>
    <p:sldId id="265" r:id="rId9"/>
    <p:sldId id="266" r:id="rId10"/>
    <p:sldId id="267" r:id="rId11"/>
    <p:sldId id="268" r:id="rId12"/>
    <p:sldId id="269" r:id="rId13"/>
    <p:sldId id="270" r:id="rId14"/>
    <p:sldId id="271" r:id="rId15"/>
    <p:sldId id="275" r:id="rId16"/>
    <p:sldId id="289" r:id="rId17"/>
    <p:sldId id="272" r:id="rId18"/>
    <p:sldId id="278" r:id="rId19"/>
    <p:sldId id="279" r:id="rId20"/>
    <p:sldId id="280" r:id="rId21"/>
    <p:sldId id="273" r:id="rId22"/>
    <p:sldId id="282" r:id="rId23"/>
    <p:sldId id="281" r:id="rId24"/>
    <p:sldId id="283" r:id="rId25"/>
    <p:sldId id="274" r:id="rId26"/>
    <p:sldId id="284" r:id="rId27"/>
    <p:sldId id="285" r:id="rId28"/>
    <p:sldId id="286" r:id="rId29"/>
    <p:sldId id="287" r:id="rId30"/>
    <p:sldId id="288" r:id="rId31"/>
  </p:sldIdLst>
  <p:sldSz cx="9144000" cy="5143500" type="screen16x9"/>
  <p:notesSz cx="6858000" cy="9144000"/>
  <p:embeddedFontLst>
    <p:embeddedFont>
      <p:font typeface="Amatic SC" panose="020B0604020202020204" charset="-79"/>
      <p:regular r:id="rId33"/>
      <p:bold r:id="rId34"/>
    </p:embeddedFont>
    <p:embeddedFont>
      <p:font typeface="Lato" panose="020B0604020202020204" charset="0"/>
      <p:regular r:id="rId35"/>
      <p:bold r:id="rId36"/>
      <p:italic r:id="rId37"/>
      <p:boldItalic r:id="rId38"/>
    </p:embeddedFont>
    <p:embeddedFont>
      <p:font typeface="Montserrat" panose="020B0604020202020204" charset="0"/>
      <p:regular r:id="rId39"/>
      <p:bold r:id="rId40"/>
      <p:italic r:id="rId41"/>
      <p:boldItalic r:id="rId42"/>
    </p:embeddedFont>
    <p:embeddedFont>
      <p:font typeface="Robot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72D76-C39C-4929-B11C-31785752E6DC}" v="92" dt="2020-10-28T05:37:22.308"/>
  </p1510:revLst>
</p1510:revInfo>
</file>

<file path=ppt/tableStyles.xml><?xml version="1.0" encoding="utf-8"?>
<a:tblStyleLst xmlns:a="http://schemas.openxmlformats.org/drawingml/2006/main" def="{68367690-AF40-4503-9909-63B415414765}">
  <a:tblStyle styleId="{68367690-AF40-4503-9909-63B4154147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iq Minsariya" userId="a4e0c786f8a25aa9" providerId="LiveId" clId="{09B72D76-C39C-4929-B11C-31785752E6DC}"/>
    <pc:docChg chg="undo custSel addSld modSld">
      <pc:chgData name="Khaliq Minsariya" userId="a4e0c786f8a25aa9" providerId="LiveId" clId="{09B72D76-C39C-4929-B11C-31785752E6DC}" dt="2020-10-28T15:05:12.370" v="3827" actId="20577"/>
      <pc:docMkLst>
        <pc:docMk/>
      </pc:docMkLst>
      <pc:sldChg chg="modSp">
        <pc:chgData name="Khaliq Minsariya" userId="a4e0c786f8a25aa9" providerId="LiveId" clId="{09B72D76-C39C-4929-B11C-31785752E6DC}" dt="2020-10-28T15:05:12.370" v="3827" actId="20577"/>
        <pc:sldMkLst>
          <pc:docMk/>
          <pc:sldMk cId="0" sldId="264"/>
        </pc:sldMkLst>
        <pc:spChg chg="mod">
          <ac:chgData name="Khaliq Minsariya" userId="a4e0c786f8a25aa9" providerId="LiveId" clId="{09B72D76-C39C-4929-B11C-31785752E6DC}" dt="2020-10-28T15:05:12.370" v="3827" actId="20577"/>
          <ac:spMkLst>
            <pc:docMk/>
            <pc:sldMk cId="0" sldId="264"/>
            <ac:spMk id="190" creationId="{00000000-0000-0000-0000-000000000000}"/>
          </ac:spMkLst>
        </pc:spChg>
      </pc:sldChg>
      <pc:sldChg chg="modSp">
        <pc:chgData name="Khaliq Minsariya" userId="a4e0c786f8a25aa9" providerId="LiveId" clId="{09B72D76-C39C-4929-B11C-31785752E6DC}" dt="2020-10-28T13:30:01.595" v="3824" actId="255"/>
        <pc:sldMkLst>
          <pc:docMk/>
          <pc:sldMk cId="0" sldId="265"/>
        </pc:sldMkLst>
        <pc:spChg chg="mod">
          <ac:chgData name="Khaliq Minsariya" userId="a4e0c786f8a25aa9" providerId="LiveId" clId="{09B72D76-C39C-4929-B11C-31785752E6DC}" dt="2020-10-28T13:30:01.595" v="3824" actId="255"/>
          <ac:spMkLst>
            <pc:docMk/>
            <pc:sldMk cId="0" sldId="265"/>
            <ac:spMk id="196" creationId="{00000000-0000-0000-0000-000000000000}"/>
          </ac:spMkLst>
        </pc:spChg>
      </pc:sldChg>
      <pc:sldChg chg="addSp delSp modSp">
        <pc:chgData name="Khaliq Minsariya" userId="a4e0c786f8a25aa9" providerId="LiveId" clId="{09B72D76-C39C-4929-B11C-31785752E6DC}" dt="2020-10-28T04:51:56.348" v="1094" actId="255"/>
        <pc:sldMkLst>
          <pc:docMk/>
          <pc:sldMk cId="0" sldId="272"/>
        </pc:sldMkLst>
        <pc:spChg chg="add del mod">
          <ac:chgData name="Khaliq Minsariya" userId="a4e0c786f8a25aa9" providerId="LiveId" clId="{09B72D76-C39C-4929-B11C-31785752E6DC}" dt="2020-10-28T04:26:54.947" v="100" actId="478"/>
          <ac:spMkLst>
            <pc:docMk/>
            <pc:sldMk cId="0" sldId="272"/>
            <ac:spMk id="3" creationId="{A6DF0391-DE50-4511-B057-E3BB58AF6824}"/>
          </ac:spMkLst>
        </pc:spChg>
        <pc:spChg chg="mod">
          <ac:chgData name="Khaliq Minsariya" userId="a4e0c786f8a25aa9" providerId="LiveId" clId="{09B72D76-C39C-4929-B11C-31785752E6DC}" dt="2020-10-28T04:27:02.558" v="107" actId="113"/>
          <ac:spMkLst>
            <pc:docMk/>
            <pc:sldMk cId="0" sldId="272"/>
            <ac:spMk id="238" creationId="{00000000-0000-0000-0000-000000000000}"/>
          </ac:spMkLst>
        </pc:spChg>
        <pc:spChg chg="add del mod">
          <ac:chgData name="Khaliq Minsariya" userId="a4e0c786f8a25aa9" providerId="LiveId" clId="{09B72D76-C39C-4929-B11C-31785752E6DC}" dt="2020-10-28T04:51:56.348" v="1094" actId="255"/>
          <ac:spMkLst>
            <pc:docMk/>
            <pc:sldMk cId="0" sldId="272"/>
            <ac:spMk id="239" creationId="{00000000-0000-0000-0000-000000000000}"/>
          </ac:spMkLst>
        </pc:spChg>
        <pc:picChg chg="del">
          <ac:chgData name="Khaliq Minsariya" userId="a4e0c786f8a25aa9" providerId="LiveId" clId="{09B72D76-C39C-4929-B11C-31785752E6DC}" dt="2020-10-28T04:21:47.546" v="3" actId="478"/>
          <ac:picMkLst>
            <pc:docMk/>
            <pc:sldMk cId="0" sldId="272"/>
            <ac:picMk id="240" creationId="{00000000-0000-0000-0000-000000000000}"/>
          </ac:picMkLst>
        </pc:picChg>
        <pc:picChg chg="del">
          <ac:chgData name="Khaliq Minsariya" userId="a4e0c786f8a25aa9" providerId="LiveId" clId="{09B72D76-C39C-4929-B11C-31785752E6DC}" dt="2020-10-28T04:21:44.389" v="0" actId="478"/>
          <ac:picMkLst>
            <pc:docMk/>
            <pc:sldMk cId="0" sldId="272"/>
            <ac:picMk id="241" creationId="{00000000-0000-0000-0000-000000000000}"/>
          </ac:picMkLst>
        </pc:picChg>
        <pc:picChg chg="del">
          <ac:chgData name="Khaliq Minsariya" userId="a4e0c786f8a25aa9" providerId="LiveId" clId="{09B72D76-C39C-4929-B11C-31785752E6DC}" dt="2020-10-28T04:21:44.997" v="1" actId="478"/>
          <ac:picMkLst>
            <pc:docMk/>
            <pc:sldMk cId="0" sldId="272"/>
            <ac:picMk id="242" creationId="{00000000-0000-0000-0000-000000000000}"/>
          </ac:picMkLst>
        </pc:picChg>
        <pc:picChg chg="del">
          <ac:chgData name="Khaliq Minsariya" userId="a4e0c786f8a25aa9" providerId="LiveId" clId="{09B72D76-C39C-4929-B11C-31785752E6DC}" dt="2020-10-28T04:21:45.617" v="2" actId="478"/>
          <ac:picMkLst>
            <pc:docMk/>
            <pc:sldMk cId="0" sldId="272"/>
            <ac:picMk id="243" creationId="{00000000-0000-0000-0000-000000000000}"/>
          </ac:picMkLst>
        </pc:picChg>
      </pc:sldChg>
      <pc:sldChg chg="delSp modSp">
        <pc:chgData name="Khaliq Minsariya" userId="a4e0c786f8a25aa9" providerId="LiveId" clId="{09B72D76-C39C-4929-B11C-31785752E6DC}" dt="2020-10-28T05:21:13.503" v="2968" actId="113"/>
        <pc:sldMkLst>
          <pc:docMk/>
          <pc:sldMk cId="0" sldId="273"/>
        </pc:sldMkLst>
        <pc:spChg chg="mod">
          <ac:chgData name="Khaliq Minsariya" userId="a4e0c786f8a25aa9" providerId="LiveId" clId="{09B72D76-C39C-4929-B11C-31785752E6DC}" dt="2020-10-28T05:21:13.503" v="2968" actId="113"/>
          <ac:spMkLst>
            <pc:docMk/>
            <pc:sldMk cId="0" sldId="273"/>
            <ac:spMk id="248" creationId="{00000000-0000-0000-0000-000000000000}"/>
          </ac:spMkLst>
        </pc:spChg>
        <pc:spChg chg="mod">
          <ac:chgData name="Khaliq Minsariya" userId="a4e0c786f8a25aa9" providerId="LiveId" clId="{09B72D76-C39C-4929-B11C-31785752E6DC}" dt="2020-10-28T04:51:42.649" v="1093" actId="403"/>
          <ac:spMkLst>
            <pc:docMk/>
            <pc:sldMk cId="0" sldId="273"/>
            <ac:spMk id="249" creationId="{00000000-0000-0000-0000-000000000000}"/>
          </ac:spMkLst>
        </pc:spChg>
        <pc:picChg chg="del">
          <ac:chgData name="Khaliq Minsariya" userId="a4e0c786f8a25aa9" providerId="LiveId" clId="{09B72D76-C39C-4929-B11C-31785752E6DC}" dt="2020-10-28T04:44:48.105" v="631" actId="478"/>
          <ac:picMkLst>
            <pc:docMk/>
            <pc:sldMk cId="0" sldId="273"/>
            <ac:picMk id="250" creationId="{00000000-0000-0000-0000-000000000000}"/>
          </ac:picMkLst>
        </pc:picChg>
        <pc:picChg chg="del">
          <ac:chgData name="Khaliq Minsariya" userId="a4e0c786f8a25aa9" providerId="LiveId" clId="{09B72D76-C39C-4929-B11C-31785752E6DC}" dt="2020-10-28T04:44:45.992" v="630" actId="478"/>
          <ac:picMkLst>
            <pc:docMk/>
            <pc:sldMk cId="0" sldId="273"/>
            <ac:picMk id="251" creationId="{00000000-0000-0000-0000-000000000000}"/>
          </ac:picMkLst>
        </pc:picChg>
      </pc:sldChg>
      <pc:sldChg chg="modSp">
        <pc:chgData name="Khaliq Minsariya" userId="a4e0c786f8a25aa9" providerId="LiveId" clId="{09B72D76-C39C-4929-B11C-31785752E6DC}" dt="2020-10-28T05:15:35.508" v="2610" actId="113"/>
        <pc:sldMkLst>
          <pc:docMk/>
          <pc:sldMk cId="0" sldId="274"/>
        </pc:sldMkLst>
        <pc:spChg chg="mod">
          <ac:chgData name="Khaliq Minsariya" userId="a4e0c786f8a25aa9" providerId="LiveId" clId="{09B72D76-C39C-4929-B11C-31785752E6DC}" dt="2020-10-28T05:15:35.508" v="2610" actId="113"/>
          <ac:spMkLst>
            <pc:docMk/>
            <pc:sldMk cId="0" sldId="274"/>
            <ac:spMk id="256" creationId="{00000000-0000-0000-0000-000000000000}"/>
          </ac:spMkLst>
        </pc:spChg>
        <pc:spChg chg="mod">
          <ac:chgData name="Khaliq Minsariya" userId="a4e0c786f8a25aa9" providerId="LiveId" clId="{09B72D76-C39C-4929-B11C-31785752E6DC}" dt="2020-10-28T05:09:00.052" v="2249" actId="20577"/>
          <ac:spMkLst>
            <pc:docMk/>
            <pc:sldMk cId="0" sldId="274"/>
            <ac:spMk id="257" creationId="{00000000-0000-0000-0000-000000000000}"/>
          </ac:spMkLst>
        </pc:spChg>
      </pc:sldChg>
      <pc:sldChg chg="addSp delSp modSp add">
        <pc:chgData name="Khaliq Minsariya" userId="a4e0c786f8a25aa9" providerId="LiveId" clId="{09B72D76-C39C-4929-B11C-31785752E6DC}" dt="2020-10-28T05:21:20.980" v="2971" actId="113"/>
        <pc:sldMkLst>
          <pc:docMk/>
          <pc:sldMk cId="2615134011" sldId="278"/>
        </pc:sldMkLst>
        <pc:spChg chg="mod">
          <ac:chgData name="Khaliq Minsariya" userId="a4e0c786f8a25aa9" providerId="LiveId" clId="{09B72D76-C39C-4929-B11C-31785752E6DC}" dt="2020-10-28T05:21:20.980" v="2971" actId="113"/>
          <ac:spMkLst>
            <pc:docMk/>
            <pc:sldMk cId="2615134011" sldId="278"/>
            <ac:spMk id="2" creationId="{566CA1C5-7E5D-4034-80B4-01072DB85D84}"/>
          </ac:spMkLst>
        </pc:spChg>
        <pc:spChg chg="del">
          <ac:chgData name="Khaliq Minsariya" userId="a4e0c786f8a25aa9" providerId="LiveId" clId="{09B72D76-C39C-4929-B11C-31785752E6DC}" dt="2020-10-28T04:36:48.653" v="393" actId="478"/>
          <ac:spMkLst>
            <pc:docMk/>
            <pc:sldMk cId="2615134011" sldId="278"/>
            <ac:spMk id="3" creationId="{BA846764-EA27-47C5-995B-5D8BD004F5F3}"/>
          </ac:spMkLst>
        </pc:spChg>
        <pc:spChg chg="add mod">
          <ac:chgData name="Khaliq Minsariya" userId="a4e0c786f8a25aa9" providerId="LiveId" clId="{09B72D76-C39C-4929-B11C-31785752E6DC}" dt="2020-10-28T04:39:52.836" v="446" actId="1076"/>
          <ac:spMkLst>
            <pc:docMk/>
            <pc:sldMk cId="2615134011" sldId="278"/>
            <ac:spMk id="16" creationId="{5146AD33-6DED-486E-92B1-E3455912BBBA}"/>
          </ac:spMkLst>
        </pc:spChg>
        <pc:spChg chg="add mod">
          <ac:chgData name="Khaliq Minsariya" userId="a4e0c786f8a25aa9" providerId="LiveId" clId="{09B72D76-C39C-4929-B11C-31785752E6DC}" dt="2020-10-28T04:40:11.860" v="467" actId="1076"/>
          <ac:spMkLst>
            <pc:docMk/>
            <pc:sldMk cId="2615134011" sldId="278"/>
            <ac:spMk id="17" creationId="{4D71013D-4807-40EC-9F91-65696A59F929}"/>
          </ac:spMkLst>
        </pc:spChg>
        <pc:picChg chg="add mod">
          <ac:chgData name="Khaliq Minsariya" userId="a4e0c786f8a25aa9" providerId="LiveId" clId="{09B72D76-C39C-4929-B11C-31785752E6DC}" dt="2020-10-28T04:37:43.005" v="411" actId="1076"/>
          <ac:picMkLst>
            <pc:docMk/>
            <pc:sldMk cId="2615134011" sldId="278"/>
            <ac:picMk id="5" creationId="{B63EEF71-B5D2-4D06-9EF5-52E9FEC9DA99}"/>
          </ac:picMkLst>
        </pc:picChg>
        <pc:picChg chg="add mod">
          <ac:chgData name="Khaliq Minsariya" userId="a4e0c786f8a25aa9" providerId="LiveId" clId="{09B72D76-C39C-4929-B11C-31785752E6DC}" dt="2020-10-28T04:37:44.617" v="412" actId="1076"/>
          <ac:picMkLst>
            <pc:docMk/>
            <pc:sldMk cId="2615134011" sldId="278"/>
            <ac:picMk id="7" creationId="{B27294CE-16A9-4F6E-8AA8-CE711FD9A90B}"/>
          </ac:picMkLst>
        </pc:picChg>
        <pc:cxnChg chg="add mod">
          <ac:chgData name="Khaliq Minsariya" userId="a4e0c786f8a25aa9" providerId="LiveId" clId="{09B72D76-C39C-4929-B11C-31785752E6DC}" dt="2020-10-28T04:38:55.519" v="417" actId="13822"/>
          <ac:cxnSpMkLst>
            <pc:docMk/>
            <pc:sldMk cId="2615134011" sldId="278"/>
            <ac:cxnSpMk id="9" creationId="{824747E3-737B-47F8-A6AF-9F2332A11FB0}"/>
          </ac:cxnSpMkLst>
        </pc:cxnChg>
        <pc:cxnChg chg="add mod">
          <ac:chgData name="Khaliq Minsariya" userId="a4e0c786f8a25aa9" providerId="LiveId" clId="{09B72D76-C39C-4929-B11C-31785752E6DC}" dt="2020-10-28T04:39:05.735" v="419" actId="13822"/>
          <ac:cxnSpMkLst>
            <pc:docMk/>
            <pc:sldMk cId="2615134011" sldId="278"/>
            <ac:cxnSpMk id="11" creationId="{C3B6D1DA-E677-4975-A308-D2CB073B2B95}"/>
          </ac:cxnSpMkLst>
        </pc:cxnChg>
        <pc:cxnChg chg="add mod">
          <ac:chgData name="Khaliq Minsariya" userId="a4e0c786f8a25aa9" providerId="LiveId" clId="{09B72D76-C39C-4929-B11C-31785752E6DC}" dt="2020-10-28T04:39:20.420" v="422" actId="13822"/>
          <ac:cxnSpMkLst>
            <pc:docMk/>
            <pc:sldMk cId="2615134011" sldId="278"/>
            <ac:cxnSpMk id="13" creationId="{FC0737AC-B633-498C-8432-87986989104A}"/>
          </ac:cxnSpMkLst>
        </pc:cxnChg>
        <pc:cxnChg chg="add mod">
          <ac:chgData name="Khaliq Minsariya" userId="a4e0c786f8a25aa9" providerId="LiveId" clId="{09B72D76-C39C-4929-B11C-31785752E6DC}" dt="2020-10-28T04:39:28.203" v="424" actId="13822"/>
          <ac:cxnSpMkLst>
            <pc:docMk/>
            <pc:sldMk cId="2615134011" sldId="278"/>
            <ac:cxnSpMk id="15" creationId="{FFDAD067-9BF0-4777-AFAE-2D318D3D21F6}"/>
          </ac:cxnSpMkLst>
        </pc:cxnChg>
      </pc:sldChg>
      <pc:sldChg chg="addSp delSp modSp add">
        <pc:chgData name="Khaliq Minsariya" userId="a4e0c786f8a25aa9" providerId="LiveId" clId="{09B72D76-C39C-4929-B11C-31785752E6DC}" dt="2020-10-28T05:21:18.526" v="2970" actId="113"/>
        <pc:sldMkLst>
          <pc:docMk/>
          <pc:sldMk cId="2935040387" sldId="279"/>
        </pc:sldMkLst>
        <pc:spChg chg="mod">
          <ac:chgData name="Khaliq Minsariya" userId="a4e0c786f8a25aa9" providerId="LiveId" clId="{09B72D76-C39C-4929-B11C-31785752E6DC}" dt="2020-10-28T05:21:18.526" v="2970" actId="113"/>
          <ac:spMkLst>
            <pc:docMk/>
            <pc:sldMk cId="2935040387" sldId="279"/>
            <ac:spMk id="2" creationId="{BCA48A91-7B45-4D80-9B17-4FB4DFAB3803}"/>
          </ac:spMkLst>
        </pc:spChg>
        <pc:spChg chg="del">
          <ac:chgData name="Khaliq Minsariya" userId="a4e0c786f8a25aa9" providerId="LiveId" clId="{09B72D76-C39C-4929-B11C-31785752E6DC}" dt="2020-10-28T04:40:39.982" v="491" actId="478"/>
          <ac:spMkLst>
            <pc:docMk/>
            <pc:sldMk cId="2935040387" sldId="279"/>
            <ac:spMk id="3" creationId="{92D3F36B-4033-48CF-8306-3E02AD2FF3B7}"/>
          </ac:spMkLst>
        </pc:spChg>
        <pc:spChg chg="add mod">
          <ac:chgData name="Khaliq Minsariya" userId="a4e0c786f8a25aa9" providerId="LiveId" clId="{09B72D76-C39C-4929-B11C-31785752E6DC}" dt="2020-10-28T04:41:54.715" v="533" actId="1076"/>
          <ac:spMkLst>
            <pc:docMk/>
            <pc:sldMk cId="2935040387" sldId="279"/>
            <ac:spMk id="12" creationId="{54A3A9C8-23F2-415B-99F1-FB23DCC4765B}"/>
          </ac:spMkLst>
        </pc:spChg>
        <pc:picChg chg="add mod">
          <ac:chgData name="Khaliq Minsariya" userId="a4e0c786f8a25aa9" providerId="LiveId" clId="{09B72D76-C39C-4929-B11C-31785752E6DC}" dt="2020-10-28T04:41:13.887" v="501" actId="1076"/>
          <ac:picMkLst>
            <pc:docMk/>
            <pc:sldMk cId="2935040387" sldId="279"/>
            <ac:picMk id="5" creationId="{AFDD59F3-63F0-4BE8-BC00-C9615C6B9293}"/>
          </ac:picMkLst>
        </pc:picChg>
        <pc:picChg chg="add mod">
          <ac:chgData name="Khaliq Minsariya" userId="a4e0c786f8a25aa9" providerId="LiveId" clId="{09B72D76-C39C-4929-B11C-31785752E6DC}" dt="2020-10-28T04:41:10.158" v="500" actId="1076"/>
          <ac:picMkLst>
            <pc:docMk/>
            <pc:sldMk cId="2935040387" sldId="279"/>
            <ac:picMk id="7" creationId="{FC05B0E9-8B6C-454F-BFDD-B19EA369712F}"/>
          </ac:picMkLst>
        </pc:picChg>
        <pc:cxnChg chg="add mod">
          <ac:chgData name="Khaliq Minsariya" userId="a4e0c786f8a25aa9" providerId="LiveId" clId="{09B72D76-C39C-4929-B11C-31785752E6DC}" dt="2020-10-28T04:41:23.274" v="503" actId="13822"/>
          <ac:cxnSpMkLst>
            <pc:docMk/>
            <pc:sldMk cId="2935040387" sldId="279"/>
            <ac:cxnSpMk id="9" creationId="{203FF7E9-AA09-4F55-A99B-FE57122F6D4A}"/>
          </ac:cxnSpMkLst>
        </pc:cxnChg>
        <pc:cxnChg chg="add mod">
          <ac:chgData name="Khaliq Minsariya" userId="a4e0c786f8a25aa9" providerId="LiveId" clId="{09B72D76-C39C-4929-B11C-31785752E6DC}" dt="2020-10-28T04:41:32.236" v="505" actId="13822"/>
          <ac:cxnSpMkLst>
            <pc:docMk/>
            <pc:sldMk cId="2935040387" sldId="279"/>
            <ac:cxnSpMk id="11" creationId="{CC17DDE7-460F-4159-A0AE-04246543B914}"/>
          </ac:cxnSpMkLst>
        </pc:cxnChg>
      </pc:sldChg>
      <pc:sldChg chg="addSp delSp modSp add">
        <pc:chgData name="Khaliq Minsariya" userId="a4e0c786f8a25aa9" providerId="LiveId" clId="{09B72D76-C39C-4929-B11C-31785752E6DC}" dt="2020-10-28T05:21:16.188" v="2969" actId="113"/>
        <pc:sldMkLst>
          <pc:docMk/>
          <pc:sldMk cId="1187670539" sldId="280"/>
        </pc:sldMkLst>
        <pc:spChg chg="mod">
          <ac:chgData name="Khaliq Minsariya" userId="a4e0c786f8a25aa9" providerId="LiveId" clId="{09B72D76-C39C-4929-B11C-31785752E6DC}" dt="2020-10-28T05:21:16.188" v="2969" actId="113"/>
          <ac:spMkLst>
            <pc:docMk/>
            <pc:sldMk cId="1187670539" sldId="280"/>
            <ac:spMk id="2" creationId="{92EAB7F5-B35D-4A4A-AB70-C8571A6357E2}"/>
          </ac:spMkLst>
        </pc:spChg>
        <pc:spChg chg="del">
          <ac:chgData name="Khaliq Minsariya" userId="a4e0c786f8a25aa9" providerId="LiveId" clId="{09B72D76-C39C-4929-B11C-31785752E6DC}" dt="2020-10-28T04:42:28.880" v="557" actId="478"/>
          <ac:spMkLst>
            <pc:docMk/>
            <pc:sldMk cId="1187670539" sldId="280"/>
            <ac:spMk id="3" creationId="{383C0007-87FC-457F-B722-6B6EBA0B8EF2}"/>
          </ac:spMkLst>
        </pc:spChg>
        <pc:spChg chg="add mod">
          <ac:chgData name="Khaliq Minsariya" userId="a4e0c786f8a25aa9" providerId="LiveId" clId="{09B72D76-C39C-4929-B11C-31785752E6DC}" dt="2020-10-28T04:43:30.135" v="591" actId="122"/>
          <ac:spMkLst>
            <pc:docMk/>
            <pc:sldMk cId="1187670539" sldId="280"/>
            <ac:spMk id="16" creationId="{A6C99AA7-38F7-4439-A8AA-40665D8100A6}"/>
          </ac:spMkLst>
        </pc:spChg>
        <pc:spChg chg="add mod">
          <ac:chgData name="Khaliq Minsariya" userId="a4e0c786f8a25aa9" providerId="LiveId" clId="{09B72D76-C39C-4929-B11C-31785752E6DC}" dt="2020-10-28T04:43:42.469" v="627" actId="20577"/>
          <ac:spMkLst>
            <pc:docMk/>
            <pc:sldMk cId="1187670539" sldId="280"/>
            <ac:spMk id="17" creationId="{20923089-9521-4E36-B8A4-2BD6EBA87731}"/>
          </ac:spMkLst>
        </pc:spChg>
        <pc:picChg chg="add mod">
          <ac:chgData name="Khaliq Minsariya" userId="a4e0c786f8a25aa9" providerId="LiveId" clId="{09B72D76-C39C-4929-B11C-31785752E6DC}" dt="2020-10-28T04:42:39.523" v="562" actId="1076"/>
          <ac:picMkLst>
            <pc:docMk/>
            <pc:sldMk cId="1187670539" sldId="280"/>
            <ac:picMk id="5" creationId="{61B05E25-661E-4D3D-8AF8-88ACB5A18B35}"/>
          </ac:picMkLst>
        </pc:picChg>
        <pc:picChg chg="add mod">
          <ac:chgData name="Khaliq Minsariya" userId="a4e0c786f8a25aa9" providerId="LiveId" clId="{09B72D76-C39C-4929-B11C-31785752E6DC}" dt="2020-10-28T04:42:41.608" v="563" actId="1076"/>
          <ac:picMkLst>
            <pc:docMk/>
            <pc:sldMk cId="1187670539" sldId="280"/>
            <ac:picMk id="7" creationId="{6EB1940E-5D6A-4210-9BFD-5F140D3345AE}"/>
          </ac:picMkLst>
        </pc:picChg>
        <pc:cxnChg chg="add mod">
          <ac:chgData name="Khaliq Minsariya" userId="a4e0c786f8a25aa9" providerId="LiveId" clId="{09B72D76-C39C-4929-B11C-31785752E6DC}" dt="2020-10-28T04:42:50.764" v="565" actId="13822"/>
          <ac:cxnSpMkLst>
            <pc:docMk/>
            <pc:sldMk cId="1187670539" sldId="280"/>
            <ac:cxnSpMk id="9" creationId="{212BFAD7-E96C-4039-8D21-17DCE1662FD3}"/>
          </ac:cxnSpMkLst>
        </pc:cxnChg>
        <pc:cxnChg chg="add mod">
          <ac:chgData name="Khaliq Minsariya" userId="a4e0c786f8a25aa9" providerId="LiveId" clId="{09B72D76-C39C-4929-B11C-31785752E6DC}" dt="2020-10-28T04:42:58.184" v="567" actId="13822"/>
          <ac:cxnSpMkLst>
            <pc:docMk/>
            <pc:sldMk cId="1187670539" sldId="280"/>
            <ac:cxnSpMk id="11" creationId="{BCEAE660-1F54-4CE2-879D-A63925990C63}"/>
          </ac:cxnSpMkLst>
        </pc:cxnChg>
        <pc:cxnChg chg="add mod">
          <ac:chgData name="Khaliq Minsariya" userId="a4e0c786f8a25aa9" providerId="LiveId" clId="{09B72D76-C39C-4929-B11C-31785752E6DC}" dt="2020-10-28T04:43:51.063" v="629" actId="14100"/>
          <ac:cxnSpMkLst>
            <pc:docMk/>
            <pc:sldMk cId="1187670539" sldId="280"/>
            <ac:cxnSpMk id="13" creationId="{04666FE2-8D98-4D95-95BE-416B7C3EC536}"/>
          </ac:cxnSpMkLst>
        </pc:cxnChg>
        <pc:cxnChg chg="add mod">
          <ac:chgData name="Khaliq Minsariya" userId="a4e0c786f8a25aa9" providerId="LiveId" clId="{09B72D76-C39C-4929-B11C-31785752E6DC}" dt="2020-10-28T04:43:48.695" v="628" actId="14100"/>
          <ac:cxnSpMkLst>
            <pc:docMk/>
            <pc:sldMk cId="1187670539" sldId="280"/>
            <ac:cxnSpMk id="15" creationId="{DEDA4125-4D4D-4452-AD2A-791DFCB8293E}"/>
          </ac:cxnSpMkLst>
        </pc:cxnChg>
      </pc:sldChg>
      <pc:sldChg chg="addSp delSp modSp add">
        <pc:chgData name="Khaliq Minsariya" userId="a4e0c786f8a25aa9" providerId="LiveId" clId="{09B72D76-C39C-4929-B11C-31785752E6DC}" dt="2020-10-28T05:21:08.312" v="2966" actId="113"/>
        <pc:sldMkLst>
          <pc:docMk/>
          <pc:sldMk cId="2919361270" sldId="281"/>
        </pc:sldMkLst>
        <pc:spChg chg="mod">
          <ac:chgData name="Khaliq Minsariya" userId="a4e0c786f8a25aa9" providerId="LiveId" clId="{09B72D76-C39C-4929-B11C-31785752E6DC}" dt="2020-10-28T05:21:08.312" v="2966" actId="113"/>
          <ac:spMkLst>
            <pc:docMk/>
            <pc:sldMk cId="2919361270" sldId="281"/>
            <ac:spMk id="2" creationId="{7009D2D7-52D7-45B9-9E3D-7F01D898CA25}"/>
          </ac:spMkLst>
        </pc:spChg>
        <pc:spChg chg="del">
          <ac:chgData name="Khaliq Minsariya" userId="a4e0c786f8a25aa9" providerId="LiveId" clId="{09B72D76-C39C-4929-B11C-31785752E6DC}" dt="2020-10-28T04:54:04.228" v="1147" actId="478"/>
          <ac:spMkLst>
            <pc:docMk/>
            <pc:sldMk cId="2919361270" sldId="281"/>
            <ac:spMk id="3" creationId="{E6AB3FF8-975C-47C8-AAE9-3560380D7A3C}"/>
          </ac:spMkLst>
        </pc:spChg>
        <pc:spChg chg="add mod">
          <ac:chgData name="Khaliq Minsariya" userId="a4e0c786f8a25aa9" providerId="LiveId" clId="{09B72D76-C39C-4929-B11C-31785752E6DC}" dt="2020-10-28T04:58:59.617" v="1490" actId="1076"/>
          <ac:spMkLst>
            <pc:docMk/>
            <pc:sldMk cId="2919361270" sldId="281"/>
            <ac:spMk id="14" creationId="{6DABA298-46C0-42B3-903F-CD7B30C3D90F}"/>
          </ac:spMkLst>
        </pc:spChg>
        <pc:spChg chg="add mod">
          <ac:chgData name="Khaliq Minsariya" userId="a4e0c786f8a25aa9" providerId="LiveId" clId="{09B72D76-C39C-4929-B11C-31785752E6DC}" dt="2020-10-28T04:59:51.642" v="1569" actId="20577"/>
          <ac:spMkLst>
            <pc:docMk/>
            <pc:sldMk cId="2919361270" sldId="281"/>
            <ac:spMk id="17" creationId="{1DDA900E-DE31-490B-B102-E248DAD72418}"/>
          </ac:spMkLst>
        </pc:spChg>
        <pc:picChg chg="add mod">
          <ac:chgData name="Khaliq Minsariya" userId="a4e0c786f8a25aa9" providerId="LiveId" clId="{09B72D76-C39C-4929-B11C-31785752E6DC}" dt="2020-10-28T04:58:09.743" v="1430" actId="1076"/>
          <ac:picMkLst>
            <pc:docMk/>
            <pc:sldMk cId="2919361270" sldId="281"/>
            <ac:picMk id="5" creationId="{CA300E0C-D4FE-426A-A1F8-BC49FD0388C7}"/>
          </ac:picMkLst>
        </pc:picChg>
        <pc:cxnChg chg="add del mod">
          <ac:chgData name="Khaliq Minsariya" userId="a4e0c786f8a25aa9" providerId="LiveId" clId="{09B72D76-C39C-4929-B11C-31785752E6DC}" dt="2020-10-28T04:58:05.873" v="1429" actId="478"/>
          <ac:cxnSpMkLst>
            <pc:docMk/>
            <pc:sldMk cId="2919361270" sldId="281"/>
            <ac:cxnSpMk id="7" creationId="{04E5D306-A798-4D84-AD95-C4A66F7A53CB}"/>
          </ac:cxnSpMkLst>
        </pc:cxnChg>
        <pc:cxnChg chg="add mod">
          <ac:chgData name="Khaliq Minsariya" userId="a4e0c786f8a25aa9" providerId="LiveId" clId="{09B72D76-C39C-4929-B11C-31785752E6DC}" dt="2020-10-28T04:58:18.759" v="1432" actId="13822"/>
          <ac:cxnSpMkLst>
            <pc:docMk/>
            <pc:sldMk cId="2919361270" sldId="281"/>
            <ac:cxnSpMk id="9" creationId="{9033B1AF-34D8-44A5-8317-656E9FC5ACB9}"/>
          </ac:cxnSpMkLst>
        </pc:cxnChg>
        <pc:cxnChg chg="add mod">
          <ac:chgData name="Khaliq Minsariya" userId="a4e0c786f8a25aa9" providerId="LiveId" clId="{09B72D76-C39C-4929-B11C-31785752E6DC}" dt="2020-10-28T04:58:25.775" v="1434" actId="13822"/>
          <ac:cxnSpMkLst>
            <pc:docMk/>
            <pc:sldMk cId="2919361270" sldId="281"/>
            <ac:cxnSpMk id="11" creationId="{3E698B55-FB3F-4635-B220-114DCE6C2B6E}"/>
          </ac:cxnSpMkLst>
        </pc:cxnChg>
        <pc:cxnChg chg="add del mod">
          <ac:chgData name="Khaliq Minsariya" userId="a4e0c786f8a25aa9" providerId="LiveId" clId="{09B72D76-C39C-4929-B11C-31785752E6DC}" dt="2020-10-28T04:58:56.271" v="1489" actId="478"/>
          <ac:cxnSpMkLst>
            <pc:docMk/>
            <pc:sldMk cId="2919361270" sldId="281"/>
            <ac:cxnSpMk id="13" creationId="{3D048C34-335C-4E8E-B3C8-3A82019A9845}"/>
          </ac:cxnSpMkLst>
        </pc:cxnChg>
        <pc:cxnChg chg="add mod">
          <ac:chgData name="Khaliq Minsariya" userId="a4e0c786f8a25aa9" providerId="LiveId" clId="{09B72D76-C39C-4929-B11C-31785752E6DC}" dt="2020-10-28T04:59:13.360" v="1492" actId="13822"/>
          <ac:cxnSpMkLst>
            <pc:docMk/>
            <pc:sldMk cId="2919361270" sldId="281"/>
            <ac:cxnSpMk id="16" creationId="{B1523A32-032F-4058-B2DC-E0DBEEFA0317}"/>
          </ac:cxnSpMkLst>
        </pc:cxnChg>
      </pc:sldChg>
      <pc:sldChg chg="addSp delSp modSp add">
        <pc:chgData name="Khaliq Minsariya" userId="a4e0c786f8a25aa9" providerId="LiveId" clId="{09B72D76-C39C-4929-B11C-31785752E6DC}" dt="2020-10-28T05:21:10.872" v="2967" actId="113"/>
        <pc:sldMkLst>
          <pc:docMk/>
          <pc:sldMk cId="1352562357" sldId="282"/>
        </pc:sldMkLst>
        <pc:spChg chg="mod">
          <ac:chgData name="Khaliq Minsariya" userId="a4e0c786f8a25aa9" providerId="LiveId" clId="{09B72D76-C39C-4929-B11C-31785752E6DC}" dt="2020-10-28T05:21:10.872" v="2967" actId="113"/>
          <ac:spMkLst>
            <pc:docMk/>
            <pc:sldMk cId="1352562357" sldId="282"/>
            <ac:spMk id="2" creationId="{E4C55B05-DA77-4975-8CD8-5628F024CEBC}"/>
          </ac:spMkLst>
        </pc:spChg>
        <pc:spChg chg="del">
          <ac:chgData name="Khaliq Minsariya" userId="a4e0c786f8a25aa9" providerId="LiveId" clId="{09B72D76-C39C-4929-B11C-31785752E6DC}" dt="2020-10-28T04:52:39.438" v="1119" actId="478"/>
          <ac:spMkLst>
            <pc:docMk/>
            <pc:sldMk cId="1352562357" sldId="282"/>
            <ac:spMk id="3" creationId="{552519EB-A61A-4B68-BA74-F0A213183D12}"/>
          </ac:spMkLst>
        </pc:spChg>
        <pc:spChg chg="add mod">
          <ac:chgData name="Khaliq Minsariya" userId="a4e0c786f8a25aa9" providerId="LiveId" clId="{09B72D76-C39C-4929-B11C-31785752E6DC}" dt="2020-10-28T04:55:31.865" v="1221" actId="207"/>
          <ac:spMkLst>
            <pc:docMk/>
            <pc:sldMk cId="1352562357" sldId="282"/>
            <ac:spMk id="14" creationId="{A0AD4BFB-7DD7-43FF-9FC9-6F150959F379}"/>
          </ac:spMkLst>
        </pc:spChg>
        <pc:spChg chg="add mod">
          <ac:chgData name="Khaliq Minsariya" userId="a4e0c786f8a25aa9" providerId="LiveId" clId="{09B72D76-C39C-4929-B11C-31785752E6DC}" dt="2020-10-28T04:55:53.117" v="1293" actId="20577"/>
          <ac:spMkLst>
            <pc:docMk/>
            <pc:sldMk cId="1352562357" sldId="282"/>
            <ac:spMk id="15" creationId="{DD6391CE-D70E-492B-BEA2-31B2493EB8C2}"/>
          </ac:spMkLst>
        </pc:spChg>
        <pc:spChg chg="add mod">
          <ac:chgData name="Khaliq Minsariya" userId="a4e0c786f8a25aa9" providerId="LiveId" clId="{09B72D76-C39C-4929-B11C-31785752E6DC}" dt="2020-10-28T04:56:51.859" v="1386" actId="1076"/>
          <ac:spMkLst>
            <pc:docMk/>
            <pc:sldMk cId="1352562357" sldId="282"/>
            <ac:spMk id="16" creationId="{50A4CFE1-59D0-496A-8ED7-735F6621D619}"/>
          </ac:spMkLst>
        </pc:spChg>
        <pc:spChg chg="add mod">
          <ac:chgData name="Khaliq Minsariya" userId="a4e0c786f8a25aa9" providerId="LiveId" clId="{09B72D76-C39C-4929-B11C-31785752E6DC}" dt="2020-10-28T04:57:09.363" v="1427" actId="20577"/>
          <ac:spMkLst>
            <pc:docMk/>
            <pc:sldMk cId="1352562357" sldId="282"/>
            <ac:spMk id="18" creationId="{4AC11935-2DA7-4BC1-933C-4C1339D0B9F8}"/>
          </ac:spMkLst>
        </pc:spChg>
        <pc:picChg chg="add mod">
          <ac:chgData name="Khaliq Minsariya" userId="a4e0c786f8a25aa9" providerId="LiveId" clId="{09B72D76-C39C-4929-B11C-31785752E6DC}" dt="2020-10-28T04:52:53.440" v="1124" actId="1076"/>
          <ac:picMkLst>
            <pc:docMk/>
            <pc:sldMk cId="1352562357" sldId="282"/>
            <ac:picMk id="5" creationId="{A4AE354C-B1E1-4301-B0A3-B6B45F10EE01}"/>
          </ac:picMkLst>
        </pc:picChg>
        <pc:cxnChg chg="add mod">
          <ac:chgData name="Khaliq Minsariya" userId="a4e0c786f8a25aa9" providerId="LiveId" clId="{09B72D76-C39C-4929-B11C-31785752E6DC}" dt="2020-10-28T04:56:55.454" v="1387" actId="14100"/>
          <ac:cxnSpMkLst>
            <pc:docMk/>
            <pc:sldMk cId="1352562357" sldId="282"/>
            <ac:cxnSpMk id="7" creationId="{5C28CFF1-A026-4273-84C9-CC4F70262647}"/>
          </ac:cxnSpMkLst>
        </pc:cxnChg>
        <pc:cxnChg chg="add mod">
          <ac:chgData name="Khaliq Minsariya" userId="a4e0c786f8a25aa9" providerId="LiveId" clId="{09B72D76-C39C-4929-B11C-31785752E6DC}" dt="2020-10-28T04:54:41.611" v="1155" actId="13822"/>
          <ac:cxnSpMkLst>
            <pc:docMk/>
            <pc:sldMk cId="1352562357" sldId="282"/>
            <ac:cxnSpMk id="9" creationId="{33387DA6-7111-4878-9CC4-117E384F249E}"/>
          </ac:cxnSpMkLst>
        </pc:cxnChg>
        <pc:cxnChg chg="add mod">
          <ac:chgData name="Khaliq Minsariya" userId="a4e0c786f8a25aa9" providerId="LiveId" clId="{09B72D76-C39C-4929-B11C-31785752E6DC}" dt="2020-10-28T04:54:51.258" v="1157" actId="13822"/>
          <ac:cxnSpMkLst>
            <pc:docMk/>
            <pc:sldMk cId="1352562357" sldId="282"/>
            <ac:cxnSpMk id="11" creationId="{475E01BE-2059-4401-89EE-FB83BE3B268C}"/>
          </ac:cxnSpMkLst>
        </pc:cxnChg>
        <pc:cxnChg chg="add mod">
          <ac:chgData name="Khaliq Minsariya" userId="a4e0c786f8a25aa9" providerId="LiveId" clId="{09B72D76-C39C-4929-B11C-31785752E6DC}" dt="2020-10-28T04:54:57.243" v="1159" actId="13822"/>
          <ac:cxnSpMkLst>
            <pc:docMk/>
            <pc:sldMk cId="1352562357" sldId="282"/>
            <ac:cxnSpMk id="13" creationId="{4D3E85A4-673B-402E-B980-14A75E232ABA}"/>
          </ac:cxnSpMkLst>
        </pc:cxnChg>
      </pc:sldChg>
      <pc:sldChg chg="addSp delSp modSp add">
        <pc:chgData name="Khaliq Minsariya" userId="a4e0c786f8a25aa9" providerId="LiveId" clId="{09B72D76-C39C-4929-B11C-31785752E6DC}" dt="2020-10-28T05:21:02.270" v="2965" actId="113"/>
        <pc:sldMkLst>
          <pc:docMk/>
          <pc:sldMk cId="341536313" sldId="283"/>
        </pc:sldMkLst>
        <pc:spChg chg="mod">
          <ac:chgData name="Khaliq Minsariya" userId="a4e0c786f8a25aa9" providerId="LiveId" clId="{09B72D76-C39C-4929-B11C-31785752E6DC}" dt="2020-10-28T05:21:02.270" v="2965" actId="113"/>
          <ac:spMkLst>
            <pc:docMk/>
            <pc:sldMk cId="341536313" sldId="283"/>
            <ac:spMk id="2" creationId="{9B8EDF3E-D646-4D9E-B042-927AA1644FF3}"/>
          </ac:spMkLst>
        </pc:spChg>
        <pc:spChg chg="del">
          <ac:chgData name="Khaliq Minsariya" userId="a4e0c786f8a25aa9" providerId="LiveId" clId="{09B72D76-C39C-4929-B11C-31785752E6DC}" dt="2020-10-28T05:00:21.166" v="1593" actId="478"/>
          <ac:spMkLst>
            <pc:docMk/>
            <pc:sldMk cId="341536313" sldId="283"/>
            <ac:spMk id="3" creationId="{7B575A27-37CD-4F88-9591-36317CDE660C}"/>
          </ac:spMkLst>
        </pc:spChg>
        <pc:spChg chg="add mod">
          <ac:chgData name="Khaliq Minsariya" userId="a4e0c786f8a25aa9" providerId="LiveId" clId="{09B72D76-C39C-4929-B11C-31785752E6DC}" dt="2020-10-28T05:02:20.298" v="1644" actId="1076"/>
          <ac:spMkLst>
            <pc:docMk/>
            <pc:sldMk cId="341536313" sldId="283"/>
            <ac:spMk id="14" creationId="{9D2295C7-83DA-4327-9F4E-7A989C62916B}"/>
          </ac:spMkLst>
        </pc:spChg>
        <pc:picChg chg="add mod">
          <ac:chgData name="Khaliq Minsariya" userId="a4e0c786f8a25aa9" providerId="LiveId" clId="{09B72D76-C39C-4929-B11C-31785752E6DC}" dt="2020-10-28T05:01:18.937" v="1597" actId="962"/>
          <ac:picMkLst>
            <pc:docMk/>
            <pc:sldMk cId="341536313" sldId="283"/>
            <ac:picMk id="5" creationId="{204913BF-7CA8-4DA8-89C6-F62E38C90566}"/>
          </ac:picMkLst>
        </pc:picChg>
        <pc:cxnChg chg="add mod">
          <ac:chgData name="Khaliq Minsariya" userId="a4e0c786f8a25aa9" providerId="LiveId" clId="{09B72D76-C39C-4929-B11C-31785752E6DC}" dt="2020-10-28T05:01:35.502" v="1599" actId="13822"/>
          <ac:cxnSpMkLst>
            <pc:docMk/>
            <pc:sldMk cId="341536313" sldId="283"/>
            <ac:cxnSpMk id="7" creationId="{DA30BCE7-6CAB-4FCA-A5AD-30A22362DB4E}"/>
          </ac:cxnSpMkLst>
        </pc:cxnChg>
        <pc:cxnChg chg="add mod">
          <ac:chgData name="Khaliq Minsariya" userId="a4e0c786f8a25aa9" providerId="LiveId" clId="{09B72D76-C39C-4929-B11C-31785752E6DC}" dt="2020-10-28T05:01:42.539" v="1601" actId="13822"/>
          <ac:cxnSpMkLst>
            <pc:docMk/>
            <pc:sldMk cId="341536313" sldId="283"/>
            <ac:cxnSpMk id="9" creationId="{D4BFEC2D-FEA2-4F97-BBBA-C51BE02C4F4B}"/>
          </ac:cxnSpMkLst>
        </pc:cxnChg>
        <pc:cxnChg chg="add mod">
          <ac:chgData name="Khaliq Minsariya" userId="a4e0c786f8a25aa9" providerId="LiveId" clId="{09B72D76-C39C-4929-B11C-31785752E6DC}" dt="2020-10-28T05:01:48.016" v="1603" actId="13822"/>
          <ac:cxnSpMkLst>
            <pc:docMk/>
            <pc:sldMk cId="341536313" sldId="283"/>
            <ac:cxnSpMk id="11" creationId="{B5078B8B-40A2-4A12-9BB2-31816CF9D53E}"/>
          </ac:cxnSpMkLst>
        </pc:cxnChg>
        <pc:cxnChg chg="add mod">
          <ac:chgData name="Khaliq Minsariya" userId="a4e0c786f8a25aa9" providerId="LiveId" clId="{09B72D76-C39C-4929-B11C-31785752E6DC}" dt="2020-10-28T05:01:53.872" v="1605" actId="13822"/>
          <ac:cxnSpMkLst>
            <pc:docMk/>
            <pc:sldMk cId="341536313" sldId="283"/>
            <ac:cxnSpMk id="13" creationId="{B2AE86C4-4FD9-4AEC-B3AC-24B92F25693A}"/>
          </ac:cxnSpMkLst>
        </pc:cxnChg>
      </pc:sldChg>
      <pc:sldChg chg="addSp delSp modSp add">
        <pc:chgData name="Khaliq Minsariya" userId="a4e0c786f8a25aa9" providerId="LiveId" clId="{09B72D76-C39C-4929-B11C-31785752E6DC}" dt="2020-10-28T05:20:54.745" v="2964" actId="113"/>
        <pc:sldMkLst>
          <pc:docMk/>
          <pc:sldMk cId="588989422" sldId="284"/>
        </pc:sldMkLst>
        <pc:spChg chg="mod">
          <ac:chgData name="Khaliq Minsariya" userId="a4e0c786f8a25aa9" providerId="LiveId" clId="{09B72D76-C39C-4929-B11C-31785752E6DC}" dt="2020-10-28T05:20:54.745" v="2964" actId="113"/>
          <ac:spMkLst>
            <pc:docMk/>
            <pc:sldMk cId="588989422" sldId="284"/>
            <ac:spMk id="2" creationId="{AD25FE30-BD0E-4C63-9218-51566A3BFDAD}"/>
          </ac:spMkLst>
        </pc:spChg>
        <pc:spChg chg="del">
          <ac:chgData name="Khaliq Minsariya" userId="a4e0c786f8a25aa9" providerId="LiveId" clId="{09B72D76-C39C-4929-B11C-31785752E6DC}" dt="2020-10-28T05:09:14.715" v="2270" actId="478"/>
          <ac:spMkLst>
            <pc:docMk/>
            <pc:sldMk cId="588989422" sldId="284"/>
            <ac:spMk id="3" creationId="{3D5556D5-FCA2-4AB4-B0FA-D7BD7373E1E5}"/>
          </ac:spMkLst>
        </pc:spChg>
        <pc:spChg chg="add mod">
          <ac:chgData name="Khaliq Minsariya" userId="a4e0c786f8a25aa9" providerId="LiveId" clId="{09B72D76-C39C-4929-B11C-31785752E6DC}" dt="2020-10-28T05:11:51.928" v="2372" actId="207"/>
          <ac:spMkLst>
            <pc:docMk/>
            <pc:sldMk cId="588989422" sldId="284"/>
            <ac:spMk id="28" creationId="{271C6C78-6F9D-4E2D-9842-27EA46A4BA49}"/>
          </ac:spMkLst>
        </pc:spChg>
        <pc:picChg chg="add mod">
          <ac:chgData name="Khaliq Minsariya" userId="a4e0c786f8a25aa9" providerId="LiveId" clId="{09B72D76-C39C-4929-B11C-31785752E6DC}" dt="2020-10-28T05:10:01.008" v="2288" actId="1076"/>
          <ac:picMkLst>
            <pc:docMk/>
            <pc:sldMk cId="588989422" sldId="284"/>
            <ac:picMk id="5" creationId="{A3A0F5C8-A8B3-4CE4-BC04-4B75982DD6EE}"/>
          </ac:picMkLst>
        </pc:picChg>
        <pc:picChg chg="add mod">
          <ac:chgData name="Khaliq Minsariya" userId="a4e0c786f8a25aa9" providerId="LiveId" clId="{09B72D76-C39C-4929-B11C-31785752E6DC}" dt="2020-10-28T05:10:02.503" v="2289" actId="1076"/>
          <ac:picMkLst>
            <pc:docMk/>
            <pc:sldMk cId="588989422" sldId="284"/>
            <ac:picMk id="7" creationId="{55A7E63F-14A4-40C2-BC1A-2C04E9FD5461}"/>
          </ac:picMkLst>
        </pc:picChg>
        <pc:picChg chg="add mod">
          <ac:chgData name="Khaliq Minsariya" userId="a4e0c786f8a25aa9" providerId="LiveId" clId="{09B72D76-C39C-4929-B11C-31785752E6DC}" dt="2020-10-28T05:10:04.411" v="2290" actId="1076"/>
          <ac:picMkLst>
            <pc:docMk/>
            <pc:sldMk cId="588989422" sldId="284"/>
            <ac:picMk id="9" creationId="{1BD24A06-EAF5-4A0D-BC07-4A1829327EB2}"/>
          </ac:picMkLst>
        </pc:picChg>
        <pc:picChg chg="add mod">
          <ac:chgData name="Khaliq Minsariya" userId="a4e0c786f8a25aa9" providerId="LiveId" clId="{09B72D76-C39C-4929-B11C-31785752E6DC}" dt="2020-10-28T05:10:33.234" v="2297" actId="1076"/>
          <ac:picMkLst>
            <pc:docMk/>
            <pc:sldMk cId="588989422" sldId="284"/>
            <ac:picMk id="11" creationId="{4DDAAE07-319E-423A-AE79-4CCE53A88D31}"/>
          </ac:picMkLst>
        </pc:picChg>
        <pc:picChg chg="add mod">
          <ac:chgData name="Khaliq Minsariya" userId="a4e0c786f8a25aa9" providerId="LiveId" clId="{09B72D76-C39C-4929-B11C-31785752E6DC}" dt="2020-10-28T05:10:30.662" v="2296" actId="1076"/>
          <ac:picMkLst>
            <pc:docMk/>
            <pc:sldMk cId="588989422" sldId="284"/>
            <ac:picMk id="13" creationId="{EA85DC51-8F18-49C7-9BAF-DE8B4D801F80}"/>
          </ac:picMkLst>
        </pc:picChg>
        <pc:picChg chg="add mod">
          <ac:chgData name="Khaliq Minsariya" userId="a4e0c786f8a25aa9" providerId="LiveId" clId="{09B72D76-C39C-4929-B11C-31785752E6DC}" dt="2020-10-28T05:10:17.419" v="2292" actId="1076"/>
          <ac:picMkLst>
            <pc:docMk/>
            <pc:sldMk cId="588989422" sldId="284"/>
            <ac:picMk id="15" creationId="{8798CC21-6711-4AD3-A68F-34230B7BAF88}"/>
          </ac:picMkLst>
        </pc:picChg>
        <pc:cxnChg chg="add mod">
          <ac:chgData name="Khaliq Minsariya" userId="a4e0c786f8a25aa9" providerId="LiveId" clId="{09B72D76-C39C-4929-B11C-31785752E6DC}" dt="2020-10-28T05:10:50.229" v="2299" actId="13822"/>
          <ac:cxnSpMkLst>
            <pc:docMk/>
            <pc:sldMk cId="588989422" sldId="284"/>
            <ac:cxnSpMk id="17" creationId="{1139EB04-A2D9-42A3-ACF2-2263F66F3249}"/>
          </ac:cxnSpMkLst>
        </pc:cxnChg>
        <pc:cxnChg chg="add mod">
          <ac:chgData name="Khaliq Minsariya" userId="a4e0c786f8a25aa9" providerId="LiveId" clId="{09B72D76-C39C-4929-B11C-31785752E6DC}" dt="2020-10-28T05:10:57.489" v="2301" actId="13822"/>
          <ac:cxnSpMkLst>
            <pc:docMk/>
            <pc:sldMk cId="588989422" sldId="284"/>
            <ac:cxnSpMk id="19" creationId="{452D4EE7-F033-426D-8CC1-8438B31E0D9E}"/>
          </ac:cxnSpMkLst>
        </pc:cxnChg>
        <pc:cxnChg chg="add mod">
          <ac:chgData name="Khaliq Minsariya" userId="a4e0c786f8a25aa9" providerId="LiveId" clId="{09B72D76-C39C-4929-B11C-31785752E6DC}" dt="2020-10-28T05:11:03.722" v="2303" actId="13822"/>
          <ac:cxnSpMkLst>
            <pc:docMk/>
            <pc:sldMk cId="588989422" sldId="284"/>
            <ac:cxnSpMk id="21" creationId="{984E0A6F-457B-4122-806D-DF8394CCFAE9}"/>
          </ac:cxnSpMkLst>
        </pc:cxnChg>
        <pc:cxnChg chg="add mod">
          <ac:chgData name="Khaliq Minsariya" userId="a4e0c786f8a25aa9" providerId="LiveId" clId="{09B72D76-C39C-4929-B11C-31785752E6DC}" dt="2020-10-28T05:11:12.441" v="2305" actId="13822"/>
          <ac:cxnSpMkLst>
            <pc:docMk/>
            <pc:sldMk cId="588989422" sldId="284"/>
            <ac:cxnSpMk id="23" creationId="{197DC2EF-AC44-4B85-9E2D-97EBCC2F61A7}"/>
          </ac:cxnSpMkLst>
        </pc:cxnChg>
        <pc:cxnChg chg="add mod">
          <ac:chgData name="Khaliq Minsariya" userId="a4e0c786f8a25aa9" providerId="LiveId" clId="{09B72D76-C39C-4929-B11C-31785752E6DC}" dt="2020-10-28T05:11:17.658" v="2307" actId="13822"/>
          <ac:cxnSpMkLst>
            <pc:docMk/>
            <pc:sldMk cId="588989422" sldId="284"/>
            <ac:cxnSpMk id="25" creationId="{51EDA065-ED61-44C7-BE0E-EB8ED1B6D6D4}"/>
          </ac:cxnSpMkLst>
        </pc:cxnChg>
        <pc:cxnChg chg="add mod">
          <ac:chgData name="Khaliq Minsariya" userId="a4e0c786f8a25aa9" providerId="LiveId" clId="{09B72D76-C39C-4929-B11C-31785752E6DC}" dt="2020-10-28T05:11:22.358" v="2309" actId="13822"/>
          <ac:cxnSpMkLst>
            <pc:docMk/>
            <pc:sldMk cId="588989422" sldId="284"/>
            <ac:cxnSpMk id="27" creationId="{0D4603A2-9106-47C6-84A8-2475EB1C7CC9}"/>
          </ac:cxnSpMkLst>
        </pc:cxnChg>
      </pc:sldChg>
      <pc:sldChg chg="addSp delSp modSp add">
        <pc:chgData name="Khaliq Minsariya" userId="a4e0c786f8a25aa9" providerId="LiveId" clId="{09B72D76-C39C-4929-B11C-31785752E6DC}" dt="2020-10-28T05:20:51.946" v="2963" actId="113"/>
        <pc:sldMkLst>
          <pc:docMk/>
          <pc:sldMk cId="1489598004" sldId="285"/>
        </pc:sldMkLst>
        <pc:spChg chg="mod">
          <ac:chgData name="Khaliq Minsariya" userId="a4e0c786f8a25aa9" providerId="LiveId" clId="{09B72D76-C39C-4929-B11C-31785752E6DC}" dt="2020-10-28T05:20:51.946" v="2963" actId="113"/>
          <ac:spMkLst>
            <pc:docMk/>
            <pc:sldMk cId="1489598004" sldId="285"/>
            <ac:spMk id="2" creationId="{1B7DEF61-0730-4583-B482-9BED9B86DDDE}"/>
          </ac:spMkLst>
        </pc:spChg>
        <pc:spChg chg="del">
          <ac:chgData name="Khaliq Minsariya" userId="a4e0c786f8a25aa9" providerId="LiveId" clId="{09B72D76-C39C-4929-B11C-31785752E6DC}" dt="2020-10-28T05:12:11.269" v="2382" actId="478"/>
          <ac:spMkLst>
            <pc:docMk/>
            <pc:sldMk cId="1489598004" sldId="285"/>
            <ac:spMk id="3" creationId="{06E307F8-2467-44D0-A0CD-6703F0EAE592}"/>
          </ac:spMkLst>
        </pc:spChg>
        <pc:spChg chg="add mod">
          <ac:chgData name="Khaliq Minsariya" userId="a4e0c786f8a25aa9" providerId="LiveId" clId="{09B72D76-C39C-4929-B11C-31785752E6DC}" dt="2020-10-28T05:13:15.039" v="2435" actId="14100"/>
          <ac:spMkLst>
            <pc:docMk/>
            <pc:sldMk cId="1489598004" sldId="285"/>
            <ac:spMk id="12" creationId="{A818A0FC-3A65-4128-AA6B-810486FCA4E7}"/>
          </ac:spMkLst>
        </pc:spChg>
        <pc:spChg chg="add mod">
          <ac:chgData name="Khaliq Minsariya" userId="a4e0c786f8a25aa9" providerId="LiveId" clId="{09B72D76-C39C-4929-B11C-31785752E6DC}" dt="2020-10-28T05:13:30.192" v="2481" actId="14100"/>
          <ac:spMkLst>
            <pc:docMk/>
            <pc:sldMk cId="1489598004" sldId="285"/>
            <ac:spMk id="13" creationId="{CBBF2C33-DAC9-4A16-B736-22921AE4DA73}"/>
          </ac:spMkLst>
        </pc:spChg>
        <pc:picChg chg="add mod">
          <ac:chgData name="Khaliq Minsariya" userId="a4e0c786f8a25aa9" providerId="LiveId" clId="{09B72D76-C39C-4929-B11C-31785752E6DC}" dt="2020-10-28T05:12:24.495" v="2386" actId="1076"/>
          <ac:picMkLst>
            <pc:docMk/>
            <pc:sldMk cId="1489598004" sldId="285"/>
            <ac:picMk id="5" creationId="{94E9D239-5CDC-4D9E-8A6E-24CB598AE5B3}"/>
          </ac:picMkLst>
        </pc:picChg>
        <pc:cxnChg chg="add del mod">
          <ac:chgData name="Khaliq Minsariya" userId="a4e0c786f8a25aa9" providerId="LiveId" clId="{09B72D76-C39C-4929-B11C-31785752E6DC}" dt="2020-10-28T05:12:33.673" v="2388" actId="11529"/>
          <ac:cxnSpMkLst>
            <pc:docMk/>
            <pc:sldMk cId="1489598004" sldId="285"/>
            <ac:cxnSpMk id="7" creationId="{D983892E-82DC-422D-A391-11101ACF3442}"/>
          </ac:cxnSpMkLst>
        </pc:cxnChg>
        <pc:cxnChg chg="add mod">
          <ac:chgData name="Khaliq Minsariya" userId="a4e0c786f8a25aa9" providerId="LiveId" clId="{09B72D76-C39C-4929-B11C-31785752E6DC}" dt="2020-10-28T05:12:47.605" v="2390" actId="13822"/>
          <ac:cxnSpMkLst>
            <pc:docMk/>
            <pc:sldMk cId="1489598004" sldId="285"/>
            <ac:cxnSpMk id="9" creationId="{652B5C65-101A-47E0-BDC4-95A4DE7438F6}"/>
          </ac:cxnSpMkLst>
        </pc:cxnChg>
        <pc:cxnChg chg="add mod">
          <ac:chgData name="Khaliq Minsariya" userId="a4e0c786f8a25aa9" providerId="LiveId" clId="{09B72D76-C39C-4929-B11C-31785752E6DC}" dt="2020-10-28T05:12:55.836" v="2392" actId="13822"/>
          <ac:cxnSpMkLst>
            <pc:docMk/>
            <pc:sldMk cId="1489598004" sldId="285"/>
            <ac:cxnSpMk id="11" creationId="{7933A1AA-424A-4A3D-8327-AF4F160B93A7}"/>
          </ac:cxnSpMkLst>
        </pc:cxnChg>
      </pc:sldChg>
      <pc:sldChg chg="addSp delSp modSp add">
        <pc:chgData name="Khaliq Minsariya" userId="a4e0c786f8a25aa9" providerId="LiveId" clId="{09B72D76-C39C-4929-B11C-31785752E6DC}" dt="2020-10-28T05:20:49.258" v="2962" actId="113"/>
        <pc:sldMkLst>
          <pc:docMk/>
          <pc:sldMk cId="620550420" sldId="286"/>
        </pc:sldMkLst>
        <pc:spChg chg="mod">
          <ac:chgData name="Khaliq Minsariya" userId="a4e0c786f8a25aa9" providerId="LiveId" clId="{09B72D76-C39C-4929-B11C-31785752E6DC}" dt="2020-10-28T05:20:49.258" v="2962" actId="113"/>
          <ac:spMkLst>
            <pc:docMk/>
            <pc:sldMk cId="620550420" sldId="286"/>
            <ac:spMk id="2" creationId="{35122A24-60CC-423F-9ECB-123EC6420424}"/>
          </ac:spMkLst>
        </pc:spChg>
        <pc:spChg chg="del">
          <ac:chgData name="Khaliq Minsariya" userId="a4e0c786f8a25aa9" providerId="LiveId" clId="{09B72D76-C39C-4929-B11C-31785752E6DC}" dt="2020-10-28T05:13:51.605" v="2499" actId="478"/>
          <ac:spMkLst>
            <pc:docMk/>
            <pc:sldMk cId="620550420" sldId="286"/>
            <ac:spMk id="3" creationId="{B1CBAA66-F9E6-4CAE-A55E-8CA7E8C6CF0C}"/>
          </ac:spMkLst>
        </pc:spChg>
        <pc:spChg chg="add mod">
          <ac:chgData name="Khaliq Minsariya" userId="a4e0c786f8a25aa9" providerId="LiveId" clId="{09B72D76-C39C-4929-B11C-31785752E6DC}" dt="2020-10-28T05:14:49.796" v="2593" actId="207"/>
          <ac:spMkLst>
            <pc:docMk/>
            <pc:sldMk cId="620550420" sldId="286"/>
            <ac:spMk id="10" creationId="{C1C1886F-D1EE-4450-A40C-77276BE69472}"/>
          </ac:spMkLst>
        </pc:spChg>
        <pc:spChg chg="add mod">
          <ac:chgData name="Khaliq Minsariya" userId="a4e0c786f8a25aa9" providerId="LiveId" clId="{09B72D76-C39C-4929-B11C-31785752E6DC}" dt="2020-10-28T05:14:59.717" v="2608" actId="20577"/>
          <ac:spMkLst>
            <pc:docMk/>
            <pc:sldMk cId="620550420" sldId="286"/>
            <ac:spMk id="11" creationId="{0FE33824-5CBD-4124-82B3-9D3C151E2F5B}"/>
          </ac:spMkLst>
        </pc:spChg>
        <pc:picChg chg="add mod">
          <ac:chgData name="Khaliq Minsariya" userId="a4e0c786f8a25aa9" providerId="LiveId" clId="{09B72D76-C39C-4929-B11C-31785752E6DC}" dt="2020-10-28T05:14:07.748" v="2503" actId="1076"/>
          <ac:picMkLst>
            <pc:docMk/>
            <pc:sldMk cId="620550420" sldId="286"/>
            <ac:picMk id="5" creationId="{7B23BC8F-0B19-4C8F-BB2B-37D1DC00366D}"/>
          </ac:picMkLst>
        </pc:picChg>
        <pc:cxnChg chg="add mod">
          <ac:chgData name="Khaliq Minsariya" userId="a4e0c786f8a25aa9" providerId="LiveId" clId="{09B72D76-C39C-4929-B11C-31785752E6DC}" dt="2020-10-28T05:14:16.243" v="2505" actId="13822"/>
          <ac:cxnSpMkLst>
            <pc:docMk/>
            <pc:sldMk cId="620550420" sldId="286"/>
            <ac:cxnSpMk id="7" creationId="{CC45F761-E9A6-479C-834B-436905BD32C3}"/>
          </ac:cxnSpMkLst>
        </pc:cxnChg>
        <pc:cxnChg chg="add mod">
          <ac:chgData name="Khaliq Minsariya" userId="a4e0c786f8a25aa9" providerId="LiveId" clId="{09B72D76-C39C-4929-B11C-31785752E6DC}" dt="2020-10-28T05:14:21.267" v="2507" actId="13822"/>
          <ac:cxnSpMkLst>
            <pc:docMk/>
            <pc:sldMk cId="620550420" sldId="286"/>
            <ac:cxnSpMk id="9" creationId="{0EF91067-CF16-4EAD-8CFC-854F7E3300F3}"/>
          </ac:cxnSpMkLst>
        </pc:cxnChg>
      </pc:sldChg>
      <pc:sldChg chg="modSp add">
        <pc:chgData name="Khaliq Minsariya" userId="a4e0c786f8a25aa9" providerId="LiveId" clId="{09B72D76-C39C-4929-B11C-31785752E6DC}" dt="2020-10-28T05:17:22.957" v="2866" actId="404"/>
        <pc:sldMkLst>
          <pc:docMk/>
          <pc:sldMk cId="3319054483" sldId="287"/>
        </pc:sldMkLst>
        <pc:spChg chg="mod">
          <ac:chgData name="Khaliq Minsariya" userId="a4e0c786f8a25aa9" providerId="LiveId" clId="{09B72D76-C39C-4929-B11C-31785752E6DC}" dt="2020-10-28T05:15:40.237" v="2611"/>
          <ac:spMkLst>
            <pc:docMk/>
            <pc:sldMk cId="3319054483" sldId="287"/>
            <ac:spMk id="2" creationId="{BE909DC8-F8C5-48D9-9D5D-09712F84297C}"/>
          </ac:spMkLst>
        </pc:spChg>
        <pc:spChg chg="mod">
          <ac:chgData name="Khaliq Minsariya" userId="a4e0c786f8a25aa9" providerId="LiveId" clId="{09B72D76-C39C-4929-B11C-31785752E6DC}" dt="2020-10-28T05:17:22.957" v="2866" actId="404"/>
          <ac:spMkLst>
            <pc:docMk/>
            <pc:sldMk cId="3319054483" sldId="287"/>
            <ac:spMk id="3" creationId="{C56DEA05-4306-4230-B858-1F42948D9522}"/>
          </ac:spMkLst>
        </pc:spChg>
      </pc:sldChg>
      <pc:sldChg chg="addSp delSp modSp add">
        <pc:chgData name="Khaliq Minsariya" userId="a4e0c786f8a25aa9" providerId="LiveId" clId="{09B72D76-C39C-4929-B11C-31785752E6DC}" dt="2020-10-28T05:20:26.987" v="2961" actId="20577"/>
        <pc:sldMkLst>
          <pc:docMk/>
          <pc:sldMk cId="2027637877" sldId="288"/>
        </pc:sldMkLst>
        <pc:spChg chg="mod">
          <ac:chgData name="Khaliq Minsariya" userId="a4e0c786f8a25aa9" providerId="LiveId" clId="{09B72D76-C39C-4929-B11C-31785752E6DC}" dt="2020-10-28T05:17:32.895" v="2881" actId="113"/>
          <ac:spMkLst>
            <pc:docMk/>
            <pc:sldMk cId="2027637877" sldId="288"/>
            <ac:spMk id="2" creationId="{88DE1060-03F0-409B-95B3-9CA6715C1285}"/>
          </ac:spMkLst>
        </pc:spChg>
        <pc:spChg chg="del">
          <ac:chgData name="Khaliq Minsariya" userId="a4e0c786f8a25aa9" providerId="LiveId" clId="{09B72D76-C39C-4929-B11C-31785752E6DC}" dt="2020-10-28T05:17:49.611" v="2882" actId="478"/>
          <ac:spMkLst>
            <pc:docMk/>
            <pc:sldMk cId="2027637877" sldId="288"/>
            <ac:spMk id="3" creationId="{9CFAAD31-7874-4ED9-9839-C732B536C9F0}"/>
          </ac:spMkLst>
        </pc:spChg>
        <pc:spChg chg="add mod">
          <ac:chgData name="Khaliq Minsariya" userId="a4e0c786f8a25aa9" providerId="LiveId" clId="{09B72D76-C39C-4929-B11C-31785752E6DC}" dt="2020-10-28T05:20:14.369" v="2926" actId="207"/>
          <ac:spMkLst>
            <pc:docMk/>
            <pc:sldMk cId="2027637877" sldId="288"/>
            <ac:spMk id="12" creationId="{28482ADB-BFCF-454A-B8F8-9E0AF971D71A}"/>
          </ac:spMkLst>
        </pc:spChg>
        <pc:spChg chg="add mod">
          <ac:chgData name="Khaliq Minsariya" userId="a4e0c786f8a25aa9" providerId="LiveId" clId="{09B72D76-C39C-4929-B11C-31785752E6DC}" dt="2020-10-28T05:20:26.987" v="2961" actId="20577"/>
          <ac:spMkLst>
            <pc:docMk/>
            <pc:sldMk cId="2027637877" sldId="288"/>
            <ac:spMk id="13" creationId="{DDB736AC-1A8F-483A-9226-0BA84BDB1CE2}"/>
          </ac:spMkLst>
        </pc:spChg>
        <pc:picChg chg="add mod">
          <ac:chgData name="Khaliq Minsariya" userId="a4e0c786f8a25aa9" providerId="LiveId" clId="{09B72D76-C39C-4929-B11C-31785752E6DC}" dt="2020-10-28T05:19:33.653" v="2900" actId="14100"/>
          <ac:picMkLst>
            <pc:docMk/>
            <pc:sldMk cId="2027637877" sldId="288"/>
            <ac:picMk id="5" creationId="{6B9A24E6-FD85-43E1-886D-EF5B24D3E123}"/>
          </ac:picMkLst>
        </pc:picChg>
        <pc:picChg chg="add mod">
          <ac:chgData name="Khaliq Minsariya" userId="a4e0c786f8a25aa9" providerId="LiveId" clId="{09B72D76-C39C-4929-B11C-31785752E6DC}" dt="2020-10-28T05:19:30.366" v="2899" actId="14100"/>
          <ac:picMkLst>
            <pc:docMk/>
            <pc:sldMk cId="2027637877" sldId="288"/>
            <ac:picMk id="7" creationId="{DC2F93B4-55F7-460F-85A0-4D28C3D25421}"/>
          </ac:picMkLst>
        </pc:picChg>
        <pc:cxnChg chg="add mod">
          <ac:chgData name="Khaliq Minsariya" userId="a4e0c786f8a25aa9" providerId="LiveId" clId="{09B72D76-C39C-4929-B11C-31785752E6DC}" dt="2020-10-28T05:19:57.657" v="2902" actId="13822"/>
          <ac:cxnSpMkLst>
            <pc:docMk/>
            <pc:sldMk cId="2027637877" sldId="288"/>
            <ac:cxnSpMk id="9" creationId="{BBA9AE2B-2305-49AB-A080-E2A28246FE0E}"/>
          </ac:cxnSpMkLst>
        </pc:cxnChg>
        <pc:cxnChg chg="add mod">
          <ac:chgData name="Khaliq Minsariya" userId="a4e0c786f8a25aa9" providerId="LiveId" clId="{09B72D76-C39C-4929-B11C-31785752E6DC}" dt="2020-10-28T05:20:05.389" v="2904" actId="13822"/>
          <ac:cxnSpMkLst>
            <pc:docMk/>
            <pc:sldMk cId="2027637877" sldId="288"/>
            <ac:cxnSpMk id="11" creationId="{4F88BCEC-260F-4B86-A553-2D9C5FF5C826}"/>
          </ac:cxnSpMkLst>
        </pc:cxnChg>
      </pc:sldChg>
      <pc:sldChg chg="addSp modSp add">
        <pc:chgData name="Khaliq Minsariya" userId="a4e0c786f8a25aa9" providerId="LiveId" clId="{09B72D76-C39C-4929-B11C-31785752E6DC}" dt="2020-10-28T05:38:22.466" v="3823" actId="1076"/>
        <pc:sldMkLst>
          <pc:docMk/>
          <pc:sldMk cId="427846690" sldId="289"/>
        </pc:sldMkLst>
        <pc:spChg chg="mod">
          <ac:chgData name="Khaliq Minsariya" userId="a4e0c786f8a25aa9" providerId="LiveId" clId="{09B72D76-C39C-4929-B11C-31785752E6DC}" dt="2020-10-28T05:27:38.901" v="2998" actId="113"/>
          <ac:spMkLst>
            <pc:docMk/>
            <pc:sldMk cId="427846690" sldId="289"/>
            <ac:spMk id="2" creationId="{EB977A83-E1DB-4813-ACFD-EF8802F6DACE}"/>
          </ac:spMkLst>
        </pc:spChg>
        <pc:spChg chg="mod">
          <ac:chgData name="Khaliq Minsariya" userId="a4e0c786f8a25aa9" providerId="LiveId" clId="{09B72D76-C39C-4929-B11C-31785752E6DC}" dt="2020-10-28T05:34:44.984" v="3804" actId="14100"/>
          <ac:spMkLst>
            <pc:docMk/>
            <pc:sldMk cId="427846690" sldId="289"/>
            <ac:spMk id="3" creationId="{143358B0-17D2-4432-956B-C3169B4AF5CF}"/>
          </ac:spMkLst>
        </pc:spChg>
        <pc:picChg chg="add mod">
          <ac:chgData name="Khaliq Minsariya" userId="a4e0c786f8a25aa9" providerId="LiveId" clId="{09B72D76-C39C-4929-B11C-31785752E6DC}" dt="2020-10-28T05:38:20.645" v="3822" actId="1076"/>
          <ac:picMkLst>
            <pc:docMk/>
            <pc:sldMk cId="427846690" sldId="289"/>
            <ac:picMk id="5" creationId="{3420B523-E3AE-4822-AE9D-7D3E126F6E38}"/>
          </ac:picMkLst>
        </pc:picChg>
        <pc:picChg chg="add mod">
          <ac:chgData name="Khaliq Minsariya" userId="a4e0c786f8a25aa9" providerId="LiveId" clId="{09B72D76-C39C-4929-B11C-31785752E6DC}" dt="2020-10-28T05:38:03.535" v="3818" actId="1076"/>
          <ac:picMkLst>
            <pc:docMk/>
            <pc:sldMk cId="427846690" sldId="289"/>
            <ac:picMk id="7" creationId="{344607C4-60E4-43D7-9C09-B70C69EC8C1F}"/>
          </ac:picMkLst>
        </pc:picChg>
        <pc:picChg chg="add mod">
          <ac:chgData name="Khaliq Minsariya" userId="a4e0c786f8a25aa9" providerId="LiveId" clId="{09B72D76-C39C-4929-B11C-31785752E6DC}" dt="2020-10-28T05:38:22.466" v="3823" actId="1076"/>
          <ac:picMkLst>
            <pc:docMk/>
            <pc:sldMk cId="427846690" sldId="289"/>
            <ac:picMk id="9" creationId="{EAC13FDB-B899-41BD-AD56-BFD52157383D}"/>
          </ac:picMkLst>
        </pc:picChg>
        <pc:picChg chg="add mod">
          <ac:chgData name="Khaliq Minsariya" userId="a4e0c786f8a25aa9" providerId="LiveId" clId="{09B72D76-C39C-4929-B11C-31785752E6DC}" dt="2020-10-28T05:37:59.232" v="3816" actId="1076"/>
          <ac:picMkLst>
            <pc:docMk/>
            <pc:sldMk cId="427846690" sldId="289"/>
            <ac:picMk id="11" creationId="{09F16CE5-75FB-441D-B799-2C578E4E00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56e41807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56e41807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55c7cd2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a55c7cd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Through the UI and the search icon the user can search for specific songs by their names, part of their lyrics or even their artists.</a:t>
            </a:r>
            <a:endParaRPr/>
          </a:p>
          <a:p>
            <a:pPr marL="0" lvl="0" indent="0" algn="l" rtl="0">
              <a:spcBef>
                <a:spcPts val="0"/>
              </a:spcBef>
              <a:spcAft>
                <a:spcPts val="0"/>
              </a:spcAft>
              <a:buNone/>
            </a:pPr>
            <a:r>
              <a:rPr lang="en-GB"/>
              <a:t>But they can also find songs by navigating through the UI and selecting/filtering through genres, artists etc where the system will then recommend them songs according to their filter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55c7cd2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55c7cd2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the user enjoys their music the system will automatically created playlists depending on their favourites, their recently played or even playlists they created which can be found on the homepage for easier and quick access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55c7cd28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55c7cd28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user can search up artists or select artists by the song they are listening to and find further information about the artists, their upcoming event and any other relevant news about the artists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55c7cd28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55c7cd28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a:latin typeface="Lato"/>
                <a:ea typeface="Lato"/>
                <a:cs typeface="Lato"/>
                <a:sym typeface="Lato"/>
              </a:rPr>
              <a:t>For example, Playing the same song on multiple devices at the same time, at the same location or at different locations.</a:t>
            </a:r>
            <a:endParaRPr sz="1700">
              <a:latin typeface="Lato"/>
              <a:ea typeface="Lato"/>
              <a:cs typeface="Lato"/>
              <a:sym typeface="Lato"/>
            </a:endParaRPr>
          </a:p>
          <a:p>
            <a:pPr marL="0" lvl="0" indent="0" algn="l" rtl="0">
              <a:lnSpc>
                <a:spcPct val="115000"/>
              </a:lnSpc>
              <a:spcBef>
                <a:spcPts val="1600"/>
              </a:spcBef>
              <a:spcAft>
                <a:spcPts val="1600"/>
              </a:spcAft>
              <a:buClr>
                <a:schemeClr val="dk1"/>
              </a:buClr>
              <a:buSzPts val="1100"/>
              <a:buFont typeface="Arial"/>
              <a:buNone/>
            </a:pPr>
            <a:r>
              <a:rPr lang="en-GB" sz="1700">
                <a:latin typeface="Lato"/>
                <a:ea typeface="Lato"/>
                <a:cs typeface="Lato"/>
                <a:sym typeface="Lato"/>
              </a:rPr>
              <a:t>If the system identifies multiple devices connected on the same account the user will be prompted with these additional options</a:t>
            </a:r>
            <a:endParaRPr sz="1700">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55c7cd28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55c7cd28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Option on the UI will be dependant on whether the artists uploaded the lyrics or not, or if the system was able to generate the lyrics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5624ad4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5624ad4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Jainam:</a:t>
            </a:r>
            <a:endParaRPr/>
          </a:p>
          <a:p>
            <a:pPr marL="0" lvl="0" indent="0" algn="l" rtl="0">
              <a:spcBef>
                <a:spcPts val="0"/>
              </a:spcBef>
              <a:spcAft>
                <a:spcPts val="0"/>
              </a:spcAft>
              <a:buNone/>
            </a:pPr>
            <a:endParaRPr/>
          </a:p>
          <a:p>
            <a:pPr marL="0" lvl="0" indent="0" algn="l" rtl="0">
              <a:spcBef>
                <a:spcPts val="0"/>
              </a:spcBef>
              <a:spcAft>
                <a:spcPts val="0"/>
              </a:spcAft>
              <a:buNone/>
            </a:pPr>
            <a:r>
              <a:rPr lang="en-GB"/>
              <a:t>Colors will be same throughout the design. </a:t>
            </a:r>
            <a:endParaRPr/>
          </a:p>
          <a:p>
            <a:pPr marL="0" lvl="0" indent="0" algn="l" rtl="0">
              <a:spcBef>
                <a:spcPts val="0"/>
              </a:spcBef>
              <a:spcAft>
                <a:spcPts val="0"/>
              </a:spcAft>
              <a:buNone/>
            </a:pPr>
            <a:r>
              <a:rPr lang="en-GB"/>
              <a:t>Fonts will be different for both the headings and subheadings. Refer to the photo in side</a:t>
            </a:r>
            <a:endParaRPr/>
          </a:p>
          <a:p>
            <a:pPr marL="0" lvl="0" indent="0" algn="l" rtl="0">
              <a:spcBef>
                <a:spcPts val="0"/>
              </a:spcBef>
              <a:spcAft>
                <a:spcPts val="0"/>
              </a:spcAft>
              <a:buNone/>
            </a:pPr>
            <a:r>
              <a:rPr lang="en-GB"/>
              <a:t>Bottom navigation consists of “HOME” “EXPLORE” “SEARCH” “DOWNLOADS” for user to easily navigate through the app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5624ad46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5624ad46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Jainam:</a:t>
            </a:r>
            <a:endParaRPr/>
          </a:p>
          <a:p>
            <a:pPr marL="0" lvl="0" indent="0" algn="l" rtl="0">
              <a:spcBef>
                <a:spcPts val="0"/>
              </a:spcBef>
              <a:spcAft>
                <a:spcPts val="0"/>
              </a:spcAft>
              <a:buNone/>
            </a:pPr>
            <a:endParaRPr/>
          </a:p>
          <a:p>
            <a:pPr marL="0" lvl="0" indent="0" algn="l" rtl="0">
              <a:spcBef>
                <a:spcPts val="0"/>
              </a:spcBef>
              <a:spcAft>
                <a:spcPts val="0"/>
              </a:spcAft>
              <a:buNone/>
            </a:pPr>
            <a:r>
              <a:rPr lang="en-GB"/>
              <a:t>These are the icons that a normal user is familiar with so using them was the right choice.</a:t>
            </a:r>
            <a:endParaRPr/>
          </a:p>
          <a:p>
            <a:pPr marL="0" lvl="0" indent="0" algn="l" rtl="0">
              <a:spcBef>
                <a:spcPts val="0"/>
              </a:spcBef>
              <a:spcAft>
                <a:spcPts val="0"/>
              </a:spcAft>
              <a:buNone/>
            </a:pPr>
            <a:r>
              <a:rPr lang="en-GB"/>
              <a:t>Download icon → downloads the songs</a:t>
            </a:r>
            <a:endParaRPr/>
          </a:p>
          <a:p>
            <a:pPr marL="0" lvl="0" indent="0" algn="l" rtl="0">
              <a:spcBef>
                <a:spcPts val="0"/>
              </a:spcBef>
              <a:spcAft>
                <a:spcPts val="0"/>
              </a:spcAft>
              <a:buNone/>
            </a:pPr>
            <a:r>
              <a:rPr lang="en-GB"/>
              <a:t>Favourite icon  → adds the song in the “favourite” section of the app</a:t>
            </a:r>
            <a:endParaRPr/>
          </a:p>
          <a:p>
            <a:pPr marL="0" lvl="0" indent="0" algn="l" rtl="0">
              <a:spcBef>
                <a:spcPts val="0"/>
              </a:spcBef>
              <a:spcAft>
                <a:spcPts val="0"/>
              </a:spcAft>
              <a:buNone/>
            </a:pPr>
            <a:endParaRPr/>
          </a:p>
          <a:p>
            <a:pPr marL="0" lvl="0" indent="0" algn="l" rtl="0">
              <a:spcBef>
                <a:spcPts val="0"/>
              </a:spcBef>
              <a:spcAft>
                <a:spcPts val="0"/>
              </a:spcAft>
              <a:buNone/>
            </a:pPr>
            <a:r>
              <a:rPr lang="en-GB"/>
              <a:t>Rather than clicking view all, the user can scroll up/down on the same screen to see the next 6 songs. It saves 1 extra step </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a5624ad46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a5624ad46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Jainam</a:t>
            </a:r>
            <a:endParaRPr/>
          </a:p>
          <a:p>
            <a:pPr marL="0" lvl="0" indent="0" algn="l" rtl="0">
              <a:spcBef>
                <a:spcPts val="0"/>
              </a:spcBef>
              <a:spcAft>
                <a:spcPts val="0"/>
              </a:spcAft>
              <a:buNone/>
            </a:pPr>
            <a:endParaRPr/>
          </a:p>
          <a:p>
            <a:pPr marL="0" lvl="0" indent="0" algn="l" rtl="0">
              <a:spcBef>
                <a:spcPts val="0"/>
              </a:spcBef>
              <a:spcAft>
                <a:spcPts val="0"/>
              </a:spcAft>
              <a:buNone/>
            </a:pPr>
            <a:r>
              <a:rPr lang="en-GB"/>
              <a:t>Sime hover effect on the buttons so the user knows</a:t>
            </a:r>
            <a:endParaRPr/>
          </a:p>
          <a:p>
            <a:pPr marL="0" lvl="0" indent="0" algn="l" rtl="0">
              <a:spcBef>
                <a:spcPts val="0"/>
              </a:spcBef>
              <a:spcAft>
                <a:spcPts val="0"/>
              </a:spcAft>
              <a:buNone/>
            </a:pPr>
            <a:r>
              <a:rPr lang="en-GB"/>
              <a:t>Pop-up confirmations will be on the screen for roughly 5 seconds letting the user know the action has started/completed</a:t>
            </a:r>
            <a:endParaRPr/>
          </a:p>
          <a:p>
            <a:pPr marL="457200" lvl="0" indent="-298450" algn="l" rtl="0">
              <a:spcBef>
                <a:spcPts val="0"/>
              </a:spcBef>
              <a:spcAft>
                <a:spcPts val="0"/>
              </a:spcAft>
              <a:buSzPts val="1100"/>
              <a:buChar char="-"/>
            </a:pPr>
            <a:r>
              <a:rPr lang="en-GB"/>
              <a:t>“Added to favorites”</a:t>
            </a:r>
            <a:endParaRPr/>
          </a:p>
          <a:p>
            <a:pPr marL="457200" lvl="0" indent="-298450" algn="l" rtl="0">
              <a:spcBef>
                <a:spcPts val="0"/>
              </a:spcBef>
              <a:spcAft>
                <a:spcPts val="0"/>
              </a:spcAft>
              <a:buSzPts val="1100"/>
              <a:buChar char="-"/>
            </a:pPr>
            <a:r>
              <a:rPr lang="en-GB"/>
              <a:t>“Album downloading” → “Album downloaded”</a:t>
            </a:r>
            <a:endParaRPr/>
          </a:p>
          <a:p>
            <a:pPr marL="0" lvl="0" indent="0" algn="l" rtl="0">
              <a:spcBef>
                <a:spcPts val="0"/>
              </a:spcBef>
              <a:spcAft>
                <a:spcPts val="0"/>
              </a:spcAft>
              <a:buNone/>
            </a:pPr>
            <a:r>
              <a:rPr lang="en-GB"/>
              <a:t>If a new song/album has been uploaded by user’s preference, the “explore” icon will light up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5624ad466_1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5624ad466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5624ad466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5624ad466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f862d92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f862d92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Music is a form of expression loved by many. But a music app is something used by all. The users of our music app can be divided into 4 categories. This would include Stakeholder, primary user, secondary user, and even tertiary users. Our Stakeholder would include the big people behind the app. This would include the company itself, the project manager, the interface designer, the music recommender and production team. But most important the artist. Our primary user would include the music lover and the prime members of the app. As they are the frequent hands-on user of the system. Secondary user would include the background user, these are individual who use the app, but not as often or don't care about the app as long as they may continue to listen to music. The tertiary user is the guest, in other words the one-time user, or the user there to just try the app out. Tertiary user also influences the purchase of the product.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marL="0" lvl="0" indent="0" algn="l" rtl="0">
              <a:spcBef>
                <a:spcPts val="0"/>
              </a:spcBef>
              <a:spcAft>
                <a:spcPts val="0"/>
              </a:spcAft>
              <a:buNone/>
            </a:pPr>
            <a:r>
              <a:rPr lang="en-GB"/>
              <a:t>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f862d92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f862d92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Characteristic of user is method used to determine more about the user group. Each of the user in our interface usage can be examined under 5 categories. Which include educational level at minimum, computer experience/ knowledge, age range, user usage and more information. More information is a category that states the effect of the user on the product.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First off let’s begin with our Stakeholder. The educational level our of stakeholders are university level. This individual will have the highest possible computer knowledge, as for most part they would be the designer and manager of the product or have high knowledge regarding the product. They would range in age from 18+ and would have a user usage rate of daily. Because stakeholder include project manager, company owner, production team and etc., they monitor the interface 24/7, allowing them to have the highest usage. As mentioned, early stakeholder is the one to control the performance of the interface, it's up to them to allow when the music will be available or not.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Secondly, we have the primary user, these users have an educational level of high school. They also have a high computer experience as they would protentional know all the shortcuts. But they also have a medium experience of computer, this would include user who are there for just good music. The user age would range from the 16+ and also, they would have a daily user usage. But they won't be using it 24/7, but they're usage would range for most part of the day. The impact of a Primary user on a product can be categorizes as a “1st class usability tester”. Because primary user would use the app on a daily basis, they would be able to figure out all the major and small problems of the product.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The secondary user has an educational level of a middle school. They have about medium to low computer experience, as they have the basic ability to perform actions, and simple edits. They would range in the age of 12+ and will use the product often. This usage range is about 2-3 day a week. Secondary user could also be known as “2nd class usability tester”, based on their impact of the product. Even if the user uses the product often, they would still be able to find the faults of the product, the only thing is they would be able to find just the simple mistakes.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And last but not least the tertiary user. The tertiary user would have an educational level similar to the secondary user, which is Middle school. They have a medium and low computer experience as for they have and will only care form the basic information and simple edits. The age of this user would range from 12+ and are just one-time user. Based on the reason that tertiary user is just one-time user, they are the ones to evaluate the product, based on this evaluation of their they would be able to spread good or bad words to the “possible” users. In other words, their “free marketing people”.</a:t>
            </a:r>
            <a:endParaRPr sz="120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7902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48578473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48578473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Functional Goal are sometime similar and somewhat different for all the users, they are specific behaviours of the system. The stakeholder has the functional goal to add music to the app, add/ remove music from playlists, browsing music and logging in or sign up for access. The primary and secondary user has the functional goal to add/ remove music, browse music, login and download music. Whereas the tertiary user has the goal to browse music, login and download music.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rPr>
              <a:t>The non-functional goal of a stakeholder, primary, secondary, and tertiary user is to ensure security of the user’s data and the performance of system in peak hours. Addition the stakeholder has the non-functional goal to ensure maintenance and regulation of the app. The Primary user has an addition non-functional goal of capacity (how many songs can be held in the playlist) and manageability (easy to use). The secondary user has the same addition non-functional goals and the tertiary user.</a:t>
            </a:r>
            <a:endParaRPr sz="120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6401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f862d927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f862d927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rgbClr val="343A40"/>
                </a:solidFill>
                <a:highlight>
                  <a:srgbClr val="FFFFFF"/>
                </a:highlight>
              </a:rPr>
              <a:t>The possible environmental factors that would affect the users' ability to interact with the system are app speed, Ease of Comprehension, Efficiency, Intuitiveness and Learnability. App speed is how long it take for the page or app to load. Ease of Comprehension is how the content of product is easy to understand and operate. Efficiency is the ability to ensure that the product is improved and present limited amount of errors. Intuitiveness is how easy is it for the user to navigate themself through the app and accomplish a task. Learnability allows the user to easy learn the interface and perform a task with ease. For example, when the user sees the add icon, they know if they press on it, they will be able to add that song to the playlist.</a:t>
            </a:r>
            <a:endParaRPr sz="1200">
              <a:solidFill>
                <a:srgbClr val="343A40"/>
              </a:solidFill>
              <a:highlight>
                <a:srgbClr val="FFFFFF"/>
              </a:highlight>
            </a:endParaRPr>
          </a:p>
          <a:p>
            <a:pPr marL="0" lvl="0" indent="0" algn="l" rtl="0">
              <a:spcBef>
                <a:spcPts val="0"/>
              </a:spcBef>
              <a:spcAft>
                <a:spcPts val="0"/>
              </a:spcAft>
              <a:buNone/>
            </a:pPr>
            <a:endParaRPr>
              <a:solidFill>
                <a:srgbClr val="343A40"/>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f862d927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9f862d927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Other factor to consider in the context of use of the interface is the multiple platform usage of the device. This would include allowing the interface being available on main platforms, such as Android, iOS, Windows and MacOS. Another factor to consider is Screen size. This means that the interface is adaptable with a screen size that exceeds the regular mobile device screen size. For example the interface is usable on different mobile sizes, laptops screen sizes and even bigger monitors.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455309e8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455309e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the user start the system for the first time they will be prompted by a sign in or sign up page</a:t>
            </a:r>
            <a:endParaRPr/>
          </a:p>
          <a:p>
            <a:pPr marL="0" lvl="0" indent="0" algn="l" rtl="0">
              <a:spcBef>
                <a:spcPts val="0"/>
              </a:spcBef>
              <a:spcAft>
                <a:spcPts val="0"/>
              </a:spcAft>
              <a:buNone/>
            </a:pPr>
            <a:r>
              <a:rPr lang="en-GB"/>
              <a:t>They will be able to use any of the top social media platforms to sign in and have easier access to share songs on their preferred social media outlets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1202825" y="188737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6300">
                <a:solidFill>
                  <a:srgbClr val="FF9900"/>
                </a:solidFill>
                <a:latin typeface="Amatic SC"/>
                <a:ea typeface="Amatic SC"/>
                <a:cs typeface="Amatic SC"/>
                <a:sym typeface="Amatic SC"/>
              </a:rPr>
              <a:t>KORDZ-Music for everyone </a:t>
            </a:r>
            <a:endParaRPr sz="6600">
              <a:solidFill>
                <a:srgbClr val="FF9900"/>
              </a:solidFill>
              <a:latin typeface="Amatic SC"/>
              <a:ea typeface="Amatic SC"/>
              <a:cs typeface="Amatic SC"/>
              <a:sym typeface="Amatic SC"/>
            </a:endParaRPr>
          </a:p>
        </p:txBody>
      </p:sp>
      <p:sp>
        <p:nvSpPr>
          <p:cNvPr id="135" name="Google Shape;135;p13"/>
          <p:cNvSpPr txBox="1"/>
          <p:nvPr/>
        </p:nvSpPr>
        <p:spPr>
          <a:xfrm>
            <a:off x="3239225" y="3102925"/>
            <a:ext cx="2966100" cy="18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Lato"/>
                <a:ea typeface="Lato"/>
                <a:cs typeface="Lato"/>
                <a:sym typeface="Lato"/>
              </a:rPr>
              <a:t>By: </a:t>
            </a:r>
            <a:endParaRPr>
              <a:solidFill>
                <a:srgbClr val="FF9900"/>
              </a:solidFill>
              <a:latin typeface="Lato"/>
              <a:ea typeface="Lato"/>
              <a:cs typeface="Lato"/>
              <a:sym typeface="Lato"/>
            </a:endParaRPr>
          </a:p>
          <a:p>
            <a:pPr marL="0" lvl="0" indent="0" algn="l" rtl="0">
              <a:spcBef>
                <a:spcPts val="0"/>
              </a:spcBef>
              <a:spcAft>
                <a:spcPts val="0"/>
              </a:spcAft>
              <a:buNone/>
            </a:pPr>
            <a:r>
              <a:rPr lang="en-GB">
                <a:solidFill>
                  <a:srgbClr val="FF9900"/>
                </a:solidFill>
                <a:latin typeface="Lato"/>
                <a:ea typeface="Lato"/>
                <a:cs typeface="Lato"/>
                <a:sym typeface="Lato"/>
              </a:rPr>
              <a:t>171, Jainamkumar Patel </a:t>
            </a:r>
            <a:endParaRPr>
              <a:solidFill>
                <a:srgbClr val="FF9900"/>
              </a:solidFill>
              <a:latin typeface="Lato"/>
              <a:ea typeface="Lato"/>
              <a:cs typeface="Lato"/>
              <a:sym typeface="Lato"/>
            </a:endParaRPr>
          </a:p>
          <a:p>
            <a:pPr marL="0" lvl="0" indent="0" algn="l" rtl="0">
              <a:spcBef>
                <a:spcPts val="0"/>
              </a:spcBef>
              <a:spcAft>
                <a:spcPts val="0"/>
              </a:spcAft>
              <a:buNone/>
            </a:pPr>
            <a:r>
              <a:rPr lang="en-GB">
                <a:solidFill>
                  <a:srgbClr val="FF9900"/>
                </a:solidFill>
                <a:latin typeface="Lato"/>
                <a:ea typeface="Lato"/>
                <a:cs typeface="Lato"/>
                <a:sym typeface="Lato"/>
              </a:rPr>
              <a:t>169, Deep patel</a:t>
            </a:r>
            <a:endParaRPr>
              <a:solidFill>
                <a:srgbClr val="FF9900"/>
              </a:solidFill>
              <a:latin typeface="Lato"/>
              <a:ea typeface="Lato"/>
              <a:cs typeface="Lato"/>
              <a:sym typeface="Lato"/>
            </a:endParaRPr>
          </a:p>
          <a:p>
            <a:pPr marL="0" lvl="0" indent="0" algn="l" rtl="0">
              <a:spcBef>
                <a:spcPts val="0"/>
              </a:spcBef>
              <a:spcAft>
                <a:spcPts val="0"/>
              </a:spcAft>
              <a:buNone/>
            </a:pPr>
            <a:r>
              <a:rPr lang="en-GB">
                <a:solidFill>
                  <a:srgbClr val="FF9900"/>
                </a:solidFill>
                <a:latin typeface="Lato"/>
                <a:ea typeface="Lato"/>
                <a:cs typeface="Lato"/>
                <a:sym typeface="Lato"/>
              </a:rPr>
              <a:t>119, Jayneel Desai</a:t>
            </a:r>
            <a:endParaRPr>
              <a:solidFill>
                <a:srgbClr val="FF9900"/>
              </a:solidFill>
              <a:latin typeface="Lato"/>
              <a:ea typeface="Lato"/>
              <a:cs typeface="Lato"/>
              <a:sym typeface="Lato"/>
            </a:endParaRPr>
          </a:p>
          <a:p>
            <a:pPr marL="0" lvl="0" indent="0" algn="l" rtl="0">
              <a:spcBef>
                <a:spcPts val="0"/>
              </a:spcBef>
              <a:spcAft>
                <a:spcPts val="0"/>
              </a:spcAft>
              <a:buNone/>
            </a:pPr>
            <a:r>
              <a:rPr lang="en-GB">
                <a:solidFill>
                  <a:srgbClr val="FF9900"/>
                </a:solidFill>
                <a:latin typeface="Lato"/>
                <a:ea typeface="Lato"/>
                <a:cs typeface="Lato"/>
                <a:sym typeface="Lato"/>
              </a:rPr>
              <a:t>170, Hastee patel</a:t>
            </a:r>
            <a:endParaRPr>
              <a:solidFill>
                <a:srgbClr val="FF9900"/>
              </a:solidFill>
              <a:latin typeface="Lato"/>
              <a:ea typeface="Lato"/>
              <a:cs typeface="Lato"/>
              <a:sym typeface="Lato"/>
            </a:endParaRPr>
          </a:p>
          <a:p>
            <a:pPr marL="0" lvl="0" indent="0" algn="l" rtl="0">
              <a:spcBef>
                <a:spcPts val="0"/>
              </a:spcBef>
              <a:spcAft>
                <a:spcPts val="0"/>
              </a:spcAft>
              <a:buNone/>
            </a:pPr>
            <a:r>
              <a:rPr lang="en-GB">
                <a:solidFill>
                  <a:srgbClr val="FF9900"/>
                </a:solidFill>
                <a:latin typeface="Lato"/>
                <a:ea typeface="Lato"/>
                <a:cs typeface="Lato"/>
                <a:sym typeface="Lato"/>
              </a:rPr>
              <a:t>155, Khaliq Minsariya</a:t>
            </a:r>
            <a:endParaRPr>
              <a:solidFill>
                <a:srgbClr val="FF99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Tasks</a:t>
            </a:r>
            <a:endParaRPr b="1" dirty="0"/>
          </a:p>
        </p:txBody>
      </p:sp>
      <p:sp>
        <p:nvSpPr>
          <p:cNvPr id="208" name="Google Shape;208;p2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700" u="sng" dirty="0"/>
              <a:t>Task 2: </a:t>
            </a:r>
            <a:r>
              <a:rPr lang="en-GB" sz="1700" dirty="0"/>
              <a:t>Search for songs</a:t>
            </a:r>
          </a:p>
          <a:p>
            <a:pPr marL="0" lvl="0" indent="0" algn="l" rtl="0">
              <a:lnSpc>
                <a:spcPct val="100000"/>
              </a:lnSpc>
              <a:spcBef>
                <a:spcPts val="0"/>
              </a:spcBef>
              <a:spcAft>
                <a:spcPts val="0"/>
              </a:spcAft>
              <a:buNone/>
            </a:pPr>
            <a:endParaRPr lang="en-GB" sz="1700" dirty="0"/>
          </a:p>
          <a:p>
            <a:pPr marL="457200" lvl="1" indent="0">
              <a:lnSpc>
                <a:spcPct val="150000"/>
              </a:lnSpc>
              <a:spcBef>
                <a:spcPts val="0"/>
              </a:spcBef>
              <a:buNone/>
            </a:pPr>
            <a:r>
              <a:rPr lang="en-GB" sz="1700" dirty="0"/>
              <a:t>Step 1: Click on search icon on the navbar at the bottom.</a:t>
            </a:r>
          </a:p>
          <a:p>
            <a:pPr marL="457200" lvl="1" indent="0">
              <a:lnSpc>
                <a:spcPct val="150000"/>
              </a:lnSpc>
              <a:spcBef>
                <a:spcPts val="0"/>
              </a:spcBef>
              <a:buNone/>
            </a:pPr>
            <a:r>
              <a:rPr lang="en-GB" sz="1700" dirty="0"/>
              <a:t>Step 2 (Basic search): enter song to search in search bar and results will popup below.</a:t>
            </a:r>
          </a:p>
          <a:p>
            <a:pPr marL="457200" lvl="1" indent="0">
              <a:lnSpc>
                <a:spcPct val="150000"/>
              </a:lnSpc>
              <a:spcBef>
                <a:spcPts val="0"/>
              </a:spcBef>
              <a:buNone/>
            </a:pPr>
            <a:r>
              <a:rPr lang="en-GB" sz="1700" dirty="0"/>
              <a:t>Step 3 (Listening for songs): Click on “Listen for songs” to search the song playing around you. </a:t>
            </a:r>
          </a:p>
          <a:p>
            <a:pPr marL="457200" lvl="1" indent="0">
              <a:lnSpc>
                <a:spcPct val="150000"/>
              </a:lnSpc>
              <a:spcBef>
                <a:spcPts val="0"/>
              </a:spcBef>
              <a:buNone/>
            </a:pPr>
            <a:r>
              <a:rPr lang="en-GB" sz="1700" dirty="0"/>
              <a:t>Step 4 (Advanced search): Click on “Advanced search” and input text in the text fields as well as select options from the drop down menus and click search.</a:t>
            </a:r>
          </a:p>
          <a:p>
            <a:pPr marL="457200" lvl="1" indent="0">
              <a:lnSpc>
                <a:spcPct val="100000"/>
              </a:lnSpc>
              <a:spcBef>
                <a:spcPts val="0"/>
              </a:spcBef>
              <a:buNone/>
            </a:pPr>
            <a:endParaRPr lang="en-GB"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FFFFFF"/>
                </a:solidFill>
              </a:rPr>
              <a:t>Tasks</a:t>
            </a:r>
            <a:endParaRPr b="1" dirty="0"/>
          </a:p>
        </p:txBody>
      </p:sp>
      <p:sp>
        <p:nvSpPr>
          <p:cNvPr id="215" name="Google Shape;215;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700" u="sng" dirty="0"/>
              <a:t>Task 3: </a:t>
            </a:r>
            <a:r>
              <a:rPr lang="en-GB" sz="1700" dirty="0"/>
              <a:t>Find automatically generated and user created playlists on the home page</a:t>
            </a:r>
          </a:p>
          <a:p>
            <a:pPr marL="0" lvl="0" indent="0" algn="l" rtl="0">
              <a:lnSpc>
                <a:spcPct val="100000"/>
              </a:lnSpc>
              <a:spcBef>
                <a:spcPts val="0"/>
              </a:spcBef>
              <a:spcAft>
                <a:spcPts val="0"/>
              </a:spcAft>
              <a:buNone/>
            </a:pPr>
            <a:endParaRPr lang="en-GB" sz="1700" dirty="0"/>
          </a:p>
          <a:p>
            <a:pPr marL="457200" lvl="1" indent="0">
              <a:lnSpc>
                <a:spcPct val="150000"/>
              </a:lnSpc>
              <a:spcBef>
                <a:spcPts val="0"/>
              </a:spcBef>
              <a:buNone/>
            </a:pPr>
            <a:r>
              <a:rPr lang="en-GB" sz="1700" dirty="0"/>
              <a:t>Step 1: Navigate to home page by clicking the icon on the navbar at the bottom</a:t>
            </a:r>
          </a:p>
          <a:p>
            <a:pPr marL="457200" lvl="1" indent="0">
              <a:lnSpc>
                <a:spcPct val="150000"/>
              </a:lnSpc>
              <a:spcBef>
                <a:spcPts val="0"/>
              </a:spcBef>
              <a:buNone/>
            </a:pPr>
            <a:r>
              <a:rPr lang="en-GB" sz="1700" dirty="0"/>
              <a:t>Step 2: The home page displays recently and most played songs grouped respectively. These are created automatically depending on user activity. User created playlists are displayed below the automatically generated playlists.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FFFFFF"/>
                </a:solidFill>
              </a:rPr>
              <a:t>Tasks</a:t>
            </a:r>
            <a:endParaRPr b="1" dirty="0"/>
          </a:p>
        </p:txBody>
      </p:sp>
      <p:sp>
        <p:nvSpPr>
          <p:cNvPr id="221" name="Google Shape;221;p26"/>
          <p:cNvSpPr txBox="1">
            <a:spLocks noGrp="1"/>
          </p:cNvSpPr>
          <p:nvPr>
            <p:ph type="body" idx="1"/>
          </p:nvPr>
        </p:nvSpPr>
        <p:spPr>
          <a:xfrm>
            <a:off x="1297500" y="1567550"/>
            <a:ext cx="7038900" cy="351165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700" u="sng" dirty="0"/>
              <a:t>Task 4: </a:t>
            </a:r>
            <a:r>
              <a:rPr lang="en-GB" sz="1700" dirty="0"/>
              <a:t>View specific artist information </a:t>
            </a:r>
          </a:p>
          <a:p>
            <a:pPr marL="0" lvl="0" indent="0" algn="l" rtl="0">
              <a:lnSpc>
                <a:spcPct val="100000"/>
              </a:lnSpc>
              <a:spcBef>
                <a:spcPts val="0"/>
              </a:spcBef>
              <a:spcAft>
                <a:spcPts val="0"/>
              </a:spcAft>
              <a:buNone/>
            </a:pPr>
            <a:endParaRPr lang="en-GB" sz="1700" dirty="0"/>
          </a:p>
          <a:p>
            <a:pPr marL="457200" lvl="1" indent="0">
              <a:lnSpc>
                <a:spcPct val="150000"/>
              </a:lnSpc>
              <a:spcBef>
                <a:spcPts val="0"/>
              </a:spcBef>
              <a:buNone/>
            </a:pPr>
            <a:r>
              <a:rPr lang="en-GB" sz="1700" dirty="0"/>
              <a:t>Step 1: Click on any hyperlinked text called “Artist Name.” They are found in several locations in the user interface. The home page, search results, or “Playing Now” page.</a:t>
            </a:r>
          </a:p>
          <a:p>
            <a:pPr marL="457200" lvl="1" indent="0">
              <a:lnSpc>
                <a:spcPct val="150000"/>
              </a:lnSpc>
              <a:spcBef>
                <a:spcPts val="0"/>
              </a:spcBef>
              <a:buNone/>
            </a:pPr>
            <a:r>
              <a:rPr lang="en-GB" sz="1700" dirty="0"/>
              <a:t>Step 2: Click on “top songs” to view that artist’s popular songs.</a:t>
            </a:r>
          </a:p>
          <a:p>
            <a:pPr marL="457200" lvl="1" indent="0">
              <a:lnSpc>
                <a:spcPct val="150000"/>
              </a:lnSpc>
              <a:spcBef>
                <a:spcPts val="0"/>
              </a:spcBef>
              <a:buNone/>
            </a:pPr>
            <a:r>
              <a:rPr lang="en-GB" sz="1700" dirty="0"/>
              <a:t>Step 3: Click on “albums” to browse that artist’s albums.</a:t>
            </a:r>
          </a:p>
          <a:p>
            <a:pPr marL="457200" lvl="1" indent="0">
              <a:lnSpc>
                <a:spcPct val="150000"/>
              </a:lnSpc>
              <a:spcBef>
                <a:spcPts val="0"/>
              </a:spcBef>
              <a:buNone/>
            </a:pPr>
            <a:r>
              <a:rPr lang="en-GB" sz="1700" dirty="0"/>
              <a:t>Step 4: Click on “upcoming” to view songs coming soon as well as any planned concerts.</a:t>
            </a: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FFFFFF"/>
                </a:solidFill>
              </a:rPr>
              <a:t>Tasks</a:t>
            </a:r>
            <a:endParaRPr b="1" dirty="0"/>
          </a:p>
        </p:txBody>
      </p:sp>
      <p:sp>
        <p:nvSpPr>
          <p:cNvPr id="227" name="Google Shape;227;p27"/>
          <p:cNvSpPr txBox="1">
            <a:spLocks noGrp="1"/>
          </p:cNvSpPr>
          <p:nvPr>
            <p:ph type="body" idx="1"/>
          </p:nvPr>
        </p:nvSpPr>
        <p:spPr>
          <a:xfrm>
            <a:off x="1297500" y="1374669"/>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u="sng" dirty="0"/>
              <a:t>Task 5: </a:t>
            </a:r>
            <a:r>
              <a:rPr lang="en-GB" sz="1700" dirty="0"/>
              <a:t>Sync with other devices. </a:t>
            </a:r>
          </a:p>
          <a:p>
            <a:pPr marL="457200" lvl="1" indent="0">
              <a:lnSpc>
                <a:spcPct val="150000"/>
              </a:lnSpc>
              <a:spcBef>
                <a:spcPts val="0"/>
              </a:spcBef>
              <a:buNone/>
            </a:pPr>
            <a:r>
              <a:rPr lang="en-GB" sz="1700" dirty="0"/>
              <a:t>Step 1: Navigate by clicking the third icon on the navbar at the bottom</a:t>
            </a:r>
          </a:p>
          <a:p>
            <a:pPr marL="457200" lvl="1" indent="0">
              <a:lnSpc>
                <a:spcPct val="150000"/>
              </a:lnSpc>
              <a:spcBef>
                <a:spcPts val="0"/>
              </a:spcBef>
              <a:buNone/>
            </a:pPr>
            <a:r>
              <a:rPr lang="en-GB" sz="1700" dirty="0"/>
              <a:t>Step 2: Enter username of person who you seek to pair with and click request button to send a request.</a:t>
            </a:r>
          </a:p>
          <a:p>
            <a:pPr marL="457200" lvl="1" indent="0">
              <a:lnSpc>
                <a:spcPct val="150000"/>
              </a:lnSpc>
              <a:spcBef>
                <a:spcPts val="0"/>
              </a:spcBef>
              <a:buNone/>
            </a:pPr>
            <a:r>
              <a:rPr lang="en-GB" sz="1700" dirty="0"/>
              <a:t>Step 3: Upon accepting the request the device(s) connected to will be displayed under “Connected Devices.”</a:t>
            </a:r>
          </a:p>
          <a:p>
            <a:pPr marL="457200" lvl="1" indent="0">
              <a:lnSpc>
                <a:spcPct val="150000"/>
              </a:lnSpc>
              <a:spcBef>
                <a:spcPts val="0"/>
              </a:spcBef>
              <a:buNone/>
            </a:pPr>
            <a:r>
              <a:rPr lang="en-GB" sz="1700" dirty="0"/>
              <a:t>Step 4: Click on appropriate icons to accept/reject request or to remove a connected device.</a:t>
            </a:r>
            <a:endParaRPr sz="17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FFFFFF"/>
                </a:solidFill>
              </a:rPr>
              <a:t>Tasks</a:t>
            </a:r>
            <a:endParaRPr b="1" dirty="0"/>
          </a:p>
        </p:txBody>
      </p:sp>
      <p:sp>
        <p:nvSpPr>
          <p:cNvPr id="233" name="Google Shape;233;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700" u="sng" dirty="0"/>
              <a:t>Task 6</a:t>
            </a:r>
            <a:r>
              <a:rPr lang="en-GB" sz="1700" dirty="0"/>
              <a:t>: View lyrics of the current song playing</a:t>
            </a:r>
          </a:p>
          <a:p>
            <a:pPr marL="0" lvl="0" indent="0" algn="l" rtl="0">
              <a:lnSpc>
                <a:spcPct val="100000"/>
              </a:lnSpc>
              <a:spcBef>
                <a:spcPts val="0"/>
              </a:spcBef>
              <a:spcAft>
                <a:spcPts val="0"/>
              </a:spcAft>
              <a:buNone/>
            </a:pPr>
            <a:endParaRPr lang="en-GB" sz="1700" dirty="0"/>
          </a:p>
          <a:p>
            <a:pPr marL="457200" lvl="1" indent="0">
              <a:lnSpc>
                <a:spcPct val="150000"/>
              </a:lnSpc>
              <a:spcBef>
                <a:spcPts val="0"/>
              </a:spcBef>
              <a:buNone/>
            </a:pPr>
            <a:r>
              <a:rPr lang="en-GB" sz="1700" dirty="0"/>
              <a:t>Step 1: Navigate to “Playing Now page” which can be done by clicking various appropriate links in the user interface.</a:t>
            </a:r>
          </a:p>
          <a:p>
            <a:pPr marL="457200" lvl="1" indent="0">
              <a:lnSpc>
                <a:spcPct val="150000"/>
              </a:lnSpc>
              <a:spcBef>
                <a:spcPts val="0"/>
              </a:spcBef>
              <a:buNone/>
            </a:pPr>
            <a:r>
              <a:rPr lang="en-GB" sz="1700" dirty="0"/>
              <a:t>Step 2: Click on the “eye” button to display lyrics or click on the “crossed eye” button to hide lyrics.</a:t>
            </a:r>
          </a:p>
          <a:p>
            <a:pPr marL="457200" lvl="1" indent="0">
              <a:lnSpc>
                <a:spcPct val="150000"/>
              </a:lnSpc>
              <a:spcBef>
                <a:spcPts val="0"/>
              </a:spcBef>
              <a:buNone/>
            </a:pPr>
            <a:r>
              <a:rPr lang="en-GB" sz="1700" dirty="0"/>
              <a:t>Step 3: Follow through lyrics as song continues to play. The lyrics already sang get highlighted to allow user to easily follow the song.</a:t>
            </a:r>
            <a:endParaRPr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A636-4580-4D50-ADA9-662B163F46B4}"/>
              </a:ext>
            </a:extLst>
          </p:cNvPr>
          <p:cNvSpPr>
            <a:spLocks noGrp="1"/>
          </p:cNvSpPr>
          <p:nvPr>
            <p:ph type="title"/>
          </p:nvPr>
        </p:nvSpPr>
        <p:spPr/>
        <p:txBody>
          <a:bodyPr/>
          <a:lstStyle/>
          <a:p>
            <a:pPr algn="ctr"/>
            <a:r>
              <a:rPr lang="en-US" b="1" dirty="0"/>
              <a:t>Tasks</a:t>
            </a:r>
            <a:endParaRPr lang="en-CA" b="1" dirty="0"/>
          </a:p>
        </p:txBody>
      </p:sp>
      <p:sp>
        <p:nvSpPr>
          <p:cNvPr id="3" name="Text Placeholder 2">
            <a:extLst>
              <a:ext uri="{FF2B5EF4-FFF2-40B4-BE49-F238E27FC236}">
                <a16:creationId xmlns:a16="http://schemas.microsoft.com/office/drawing/2014/main" id="{19F898EE-F2BB-49A5-9A0A-94186366118D}"/>
              </a:ext>
            </a:extLst>
          </p:cNvPr>
          <p:cNvSpPr>
            <a:spLocks noGrp="1"/>
          </p:cNvSpPr>
          <p:nvPr>
            <p:ph type="body" idx="1"/>
          </p:nvPr>
        </p:nvSpPr>
        <p:spPr/>
        <p:txBody>
          <a:bodyPr/>
          <a:lstStyle/>
          <a:p>
            <a:pPr marL="146050" indent="0">
              <a:buNone/>
            </a:pPr>
            <a:r>
              <a:rPr lang="en-US" sz="1700" u="sng" dirty="0"/>
              <a:t>Task 7: </a:t>
            </a:r>
            <a:r>
              <a:rPr lang="en-US" sz="1700" dirty="0"/>
              <a:t>Hide/Show menu that displays current song playing.</a:t>
            </a:r>
          </a:p>
          <a:p>
            <a:pPr marL="603250" lvl="1" indent="0">
              <a:buNone/>
            </a:pPr>
            <a:r>
              <a:rPr lang="en-US" sz="1700" dirty="0"/>
              <a:t>Step 1: Click on the 3 arrows pointing left to hide the menu.</a:t>
            </a:r>
          </a:p>
          <a:p>
            <a:pPr marL="603250" lvl="1" indent="0">
              <a:buNone/>
            </a:pPr>
            <a:r>
              <a:rPr lang="en-US" sz="1700" dirty="0"/>
              <a:t>Step 2: Click on the 3 arrows pointing right to show the menu.</a:t>
            </a:r>
          </a:p>
          <a:p>
            <a:pPr marL="146050" indent="0">
              <a:buNone/>
            </a:pPr>
            <a:endParaRPr lang="en-CA" sz="1700" dirty="0"/>
          </a:p>
        </p:txBody>
      </p:sp>
    </p:spTree>
    <p:extLst>
      <p:ext uri="{BB962C8B-B14F-4D97-AF65-F5344CB8AC3E}">
        <p14:creationId xmlns:p14="http://schemas.microsoft.com/office/powerpoint/2010/main" val="779847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7A83-E1DB-4813-ACFD-EF8802F6DACE}"/>
              </a:ext>
            </a:extLst>
          </p:cNvPr>
          <p:cNvSpPr>
            <a:spLocks noGrp="1"/>
          </p:cNvSpPr>
          <p:nvPr>
            <p:ph type="title"/>
          </p:nvPr>
        </p:nvSpPr>
        <p:spPr/>
        <p:txBody>
          <a:bodyPr/>
          <a:lstStyle/>
          <a:p>
            <a:r>
              <a:rPr lang="en-US" b="1" dirty="0"/>
              <a:t>Metaphors and Analogies</a:t>
            </a:r>
            <a:endParaRPr lang="en-CA" b="1" dirty="0"/>
          </a:p>
        </p:txBody>
      </p:sp>
      <p:sp>
        <p:nvSpPr>
          <p:cNvPr id="3" name="Text Placeholder 2">
            <a:extLst>
              <a:ext uri="{FF2B5EF4-FFF2-40B4-BE49-F238E27FC236}">
                <a16:creationId xmlns:a16="http://schemas.microsoft.com/office/drawing/2014/main" id="{143358B0-17D2-4432-956B-C3169B4AF5CF}"/>
              </a:ext>
            </a:extLst>
          </p:cNvPr>
          <p:cNvSpPr>
            <a:spLocks noGrp="1"/>
          </p:cNvSpPr>
          <p:nvPr>
            <p:ph type="body" idx="1"/>
          </p:nvPr>
        </p:nvSpPr>
        <p:spPr>
          <a:xfrm>
            <a:off x="1297500" y="1567549"/>
            <a:ext cx="7038900" cy="3425931"/>
          </a:xfrm>
        </p:spPr>
        <p:txBody>
          <a:bodyPr/>
          <a:lstStyle/>
          <a:p>
            <a:r>
              <a:rPr lang="en-US" dirty="0"/>
              <a:t>User logo – the logo is tuned to fit the context of the app. It consists of a person with headphones and a music disk as opposed to just a person.</a:t>
            </a:r>
          </a:p>
          <a:p>
            <a:r>
              <a:rPr lang="en-US" dirty="0"/>
              <a:t>“Listening for music” image – the headphones with music bars in between represents searching for song playing around the user.</a:t>
            </a:r>
          </a:p>
          <a:p>
            <a:r>
              <a:rPr lang="en-CA" dirty="0"/>
              <a:t>House icon – represents home page button</a:t>
            </a:r>
          </a:p>
          <a:p>
            <a:r>
              <a:rPr lang="en-CA" dirty="0"/>
              <a:t>Magnifying glass – represents search button</a:t>
            </a:r>
          </a:p>
          <a:p>
            <a:r>
              <a:rPr lang="en-CA" dirty="0"/>
              <a:t>Two screens with wireless connection symbol – button that navigates to the page that connects to other devices.</a:t>
            </a:r>
          </a:p>
          <a:p>
            <a:r>
              <a:rPr lang="en-CA" dirty="0"/>
              <a:t>Eye and crossed eye symbol – view/hide lyrics</a:t>
            </a:r>
          </a:p>
        </p:txBody>
      </p:sp>
      <p:pic>
        <p:nvPicPr>
          <p:cNvPr id="5" name="Picture 4">
            <a:extLst>
              <a:ext uri="{FF2B5EF4-FFF2-40B4-BE49-F238E27FC236}">
                <a16:creationId xmlns:a16="http://schemas.microsoft.com/office/drawing/2014/main" id="{3420B523-E3AE-4822-AE9D-7D3E126F6E38}"/>
              </a:ext>
            </a:extLst>
          </p:cNvPr>
          <p:cNvPicPr>
            <a:picLocks noChangeAspect="1"/>
          </p:cNvPicPr>
          <p:nvPr/>
        </p:nvPicPr>
        <p:blipFill>
          <a:blip r:embed="rId2"/>
          <a:stretch>
            <a:fillRect/>
          </a:stretch>
        </p:blipFill>
        <p:spPr>
          <a:xfrm>
            <a:off x="7034810" y="4119603"/>
            <a:ext cx="1726900" cy="358171"/>
          </a:xfrm>
          <a:prstGeom prst="rect">
            <a:avLst/>
          </a:prstGeom>
        </p:spPr>
      </p:pic>
      <p:pic>
        <p:nvPicPr>
          <p:cNvPr id="7" name="Picture 6" descr="Icon&#10;&#10;Description automatically generated">
            <a:extLst>
              <a:ext uri="{FF2B5EF4-FFF2-40B4-BE49-F238E27FC236}">
                <a16:creationId xmlns:a16="http://schemas.microsoft.com/office/drawing/2014/main" id="{344607C4-60E4-43D7-9C09-B70C69EC8C1F}"/>
              </a:ext>
            </a:extLst>
          </p:cNvPr>
          <p:cNvPicPr>
            <a:picLocks noChangeAspect="1"/>
          </p:cNvPicPr>
          <p:nvPr/>
        </p:nvPicPr>
        <p:blipFill>
          <a:blip r:embed="rId3"/>
          <a:stretch>
            <a:fillRect/>
          </a:stretch>
        </p:blipFill>
        <p:spPr>
          <a:xfrm>
            <a:off x="1503419" y="4119603"/>
            <a:ext cx="863875" cy="605246"/>
          </a:xfrm>
          <a:prstGeom prst="rect">
            <a:avLst/>
          </a:prstGeom>
        </p:spPr>
      </p:pic>
      <p:pic>
        <p:nvPicPr>
          <p:cNvPr id="9" name="Picture 8">
            <a:extLst>
              <a:ext uri="{FF2B5EF4-FFF2-40B4-BE49-F238E27FC236}">
                <a16:creationId xmlns:a16="http://schemas.microsoft.com/office/drawing/2014/main" id="{EAC13FDB-B899-41BD-AD56-BFD52157383D}"/>
              </a:ext>
            </a:extLst>
          </p:cNvPr>
          <p:cNvPicPr>
            <a:picLocks noChangeAspect="1"/>
          </p:cNvPicPr>
          <p:nvPr/>
        </p:nvPicPr>
        <p:blipFill>
          <a:blip r:embed="rId4"/>
          <a:stretch>
            <a:fillRect/>
          </a:stretch>
        </p:blipFill>
        <p:spPr>
          <a:xfrm>
            <a:off x="3380455" y="4134134"/>
            <a:ext cx="2872989" cy="358171"/>
          </a:xfrm>
          <a:prstGeom prst="rect">
            <a:avLst/>
          </a:prstGeom>
        </p:spPr>
      </p:pic>
      <p:pic>
        <p:nvPicPr>
          <p:cNvPr id="11" name="Picture 10">
            <a:extLst>
              <a:ext uri="{FF2B5EF4-FFF2-40B4-BE49-F238E27FC236}">
                <a16:creationId xmlns:a16="http://schemas.microsoft.com/office/drawing/2014/main" id="{09F16CE5-75FB-441D-B799-2C578E4E009F}"/>
              </a:ext>
            </a:extLst>
          </p:cNvPr>
          <p:cNvPicPr>
            <a:picLocks noChangeAspect="1"/>
          </p:cNvPicPr>
          <p:nvPr/>
        </p:nvPicPr>
        <p:blipFill>
          <a:blip r:embed="rId5"/>
          <a:stretch>
            <a:fillRect/>
          </a:stretch>
        </p:blipFill>
        <p:spPr>
          <a:xfrm>
            <a:off x="434607" y="4175211"/>
            <a:ext cx="515511" cy="494030"/>
          </a:xfrm>
          <a:prstGeom prst="rect">
            <a:avLst/>
          </a:prstGeom>
        </p:spPr>
      </p:pic>
    </p:spTree>
    <p:extLst>
      <p:ext uri="{BB962C8B-B14F-4D97-AF65-F5344CB8AC3E}">
        <p14:creationId xmlns:p14="http://schemas.microsoft.com/office/powerpoint/2010/main" val="42784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Conceptual Model and Design Approach</a:t>
            </a:r>
            <a:endParaRPr b="1" dirty="0"/>
          </a:p>
        </p:txBody>
      </p:sp>
      <p:sp>
        <p:nvSpPr>
          <p:cNvPr id="239" name="Google Shape;239;p29"/>
          <p:cNvSpPr txBox="1">
            <a:spLocks noGrp="1"/>
          </p:cNvSpPr>
          <p:nvPr>
            <p:ph type="body" idx="1"/>
          </p:nvPr>
        </p:nvSpPr>
        <p:spPr>
          <a:xfrm>
            <a:off x="311700" y="1512800"/>
            <a:ext cx="8520600" cy="3236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t>Internal Consistency:</a:t>
            </a:r>
            <a:endParaRPr sz="1400" b="1" dirty="0"/>
          </a:p>
          <a:p>
            <a:pPr marL="457200" lvl="0" indent="-311150" algn="l" rtl="0">
              <a:spcBef>
                <a:spcPts val="1600"/>
              </a:spcBef>
              <a:spcAft>
                <a:spcPts val="0"/>
              </a:spcAft>
              <a:buSzPts val="1300"/>
              <a:buChar char="●"/>
            </a:pPr>
            <a:r>
              <a:rPr lang="en-GB" sz="1400" dirty="0"/>
              <a:t>Colour scheme will be the same</a:t>
            </a:r>
          </a:p>
          <a:p>
            <a:pPr marL="457200" lvl="0" indent="-311150" algn="l" rtl="0">
              <a:spcBef>
                <a:spcPts val="1600"/>
              </a:spcBef>
              <a:spcAft>
                <a:spcPts val="0"/>
              </a:spcAft>
              <a:buSzPts val="1300"/>
              <a:buChar char="●"/>
            </a:pPr>
            <a:r>
              <a:rPr lang="en-GB" sz="1400" dirty="0"/>
              <a:t>Underlined text to represent links throughout </a:t>
            </a:r>
          </a:p>
          <a:p>
            <a:pPr marL="457200" lvl="0" indent="-311150" algn="l" rtl="0">
              <a:spcBef>
                <a:spcPts val="1600"/>
              </a:spcBef>
              <a:spcAft>
                <a:spcPts val="0"/>
              </a:spcAft>
              <a:buSzPts val="1300"/>
              <a:buChar char="●"/>
            </a:pPr>
            <a:r>
              <a:rPr lang="en-GB" sz="1400" dirty="0"/>
              <a:t>All screen’s will have navigation bar at the bottom</a:t>
            </a:r>
          </a:p>
          <a:p>
            <a:pPr marL="457200" lvl="0" indent="-311150" algn="l" rtl="0">
              <a:spcBef>
                <a:spcPts val="1600"/>
              </a:spcBef>
              <a:spcAft>
                <a:spcPts val="0"/>
              </a:spcAft>
              <a:buSzPts val="1300"/>
              <a:buChar char="●"/>
            </a:pPr>
            <a:r>
              <a:rPr lang="en-GB" sz="1400" dirty="0"/>
              <a:t>Using same designs for all buttons</a:t>
            </a:r>
          </a:p>
          <a:p>
            <a:pPr marL="457200" lvl="0" indent="-311150" algn="l" rtl="0">
              <a:spcBef>
                <a:spcPts val="1600"/>
              </a:spcBef>
              <a:spcAft>
                <a:spcPts val="0"/>
              </a:spcAft>
              <a:buSzPts val="1300"/>
              <a:buChar char="●"/>
            </a:pPr>
            <a:r>
              <a:rPr lang="en-GB" sz="1400" dirty="0"/>
              <a:t>Using same type of text fields throughout</a:t>
            </a:r>
            <a:endParaRP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A1C5-7E5D-4034-80B4-01072DB85D84}"/>
              </a:ext>
            </a:extLst>
          </p:cNvPr>
          <p:cNvSpPr>
            <a:spLocks noGrp="1"/>
          </p:cNvSpPr>
          <p:nvPr>
            <p:ph type="title"/>
          </p:nvPr>
        </p:nvSpPr>
        <p:spPr/>
        <p:txBody>
          <a:bodyPr/>
          <a:lstStyle/>
          <a:p>
            <a:r>
              <a:rPr lang="en-US" b="1" dirty="0"/>
              <a:t>Internal Consistency</a:t>
            </a:r>
            <a:endParaRPr lang="en-CA" b="1" dirty="0"/>
          </a:p>
        </p:txBody>
      </p:sp>
      <p:pic>
        <p:nvPicPr>
          <p:cNvPr id="5" name="Picture 4" descr="A picture containing graphical user interface&#10;&#10;Description automatically generated">
            <a:extLst>
              <a:ext uri="{FF2B5EF4-FFF2-40B4-BE49-F238E27FC236}">
                <a16:creationId xmlns:a16="http://schemas.microsoft.com/office/drawing/2014/main" id="{B63EEF71-B5D2-4D06-9EF5-52E9FEC9DA99}"/>
              </a:ext>
            </a:extLst>
          </p:cNvPr>
          <p:cNvPicPr>
            <a:picLocks noChangeAspect="1"/>
          </p:cNvPicPr>
          <p:nvPr/>
        </p:nvPicPr>
        <p:blipFill>
          <a:blip r:embed="rId2"/>
          <a:stretch>
            <a:fillRect/>
          </a:stretch>
        </p:blipFill>
        <p:spPr>
          <a:xfrm>
            <a:off x="1403488" y="1054500"/>
            <a:ext cx="2115364" cy="360000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B27294CE-16A9-4F6E-8AA8-CE711FD9A90B}"/>
              </a:ext>
            </a:extLst>
          </p:cNvPr>
          <p:cNvPicPr>
            <a:picLocks noChangeAspect="1"/>
          </p:cNvPicPr>
          <p:nvPr/>
        </p:nvPicPr>
        <p:blipFill>
          <a:blip r:embed="rId3"/>
          <a:stretch>
            <a:fillRect/>
          </a:stretch>
        </p:blipFill>
        <p:spPr>
          <a:xfrm>
            <a:off x="6292138" y="1018781"/>
            <a:ext cx="2221687" cy="3600000"/>
          </a:xfrm>
          <a:prstGeom prst="rect">
            <a:avLst/>
          </a:prstGeom>
        </p:spPr>
      </p:pic>
      <p:cxnSp>
        <p:nvCxnSpPr>
          <p:cNvPr id="9" name="Straight Arrow Connector 8">
            <a:extLst>
              <a:ext uri="{FF2B5EF4-FFF2-40B4-BE49-F238E27FC236}">
                <a16:creationId xmlns:a16="http://schemas.microsoft.com/office/drawing/2014/main" id="{824747E3-737B-47F8-A6AF-9F2332A11FB0}"/>
              </a:ext>
            </a:extLst>
          </p:cNvPr>
          <p:cNvCxnSpPr/>
          <p:nvPr/>
        </p:nvCxnSpPr>
        <p:spPr>
          <a:xfrm flipV="1">
            <a:off x="3386138" y="1893094"/>
            <a:ext cx="614362" cy="4929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3B6D1DA-E677-4975-A308-D2CB073B2B95}"/>
              </a:ext>
            </a:extLst>
          </p:cNvPr>
          <p:cNvCxnSpPr/>
          <p:nvPr/>
        </p:nvCxnSpPr>
        <p:spPr>
          <a:xfrm flipH="1" flipV="1">
            <a:off x="5625150" y="1814513"/>
            <a:ext cx="861375" cy="535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FC0737AC-B633-498C-8432-87986989104A}"/>
              </a:ext>
            </a:extLst>
          </p:cNvPr>
          <p:cNvCxnSpPr/>
          <p:nvPr/>
        </p:nvCxnSpPr>
        <p:spPr>
          <a:xfrm flipV="1">
            <a:off x="3386138" y="4014788"/>
            <a:ext cx="728662" cy="342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FDAD067-9BF0-4777-AFAE-2D318D3D21F6}"/>
              </a:ext>
            </a:extLst>
          </p:cNvPr>
          <p:cNvCxnSpPr/>
          <p:nvPr/>
        </p:nvCxnSpPr>
        <p:spPr>
          <a:xfrm flipH="1" flipV="1">
            <a:off x="5736431" y="3943350"/>
            <a:ext cx="750094" cy="378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5146AD33-6DED-486E-92B1-E3455912BBBA}"/>
              </a:ext>
            </a:extLst>
          </p:cNvPr>
          <p:cNvSpPr txBox="1"/>
          <p:nvPr/>
        </p:nvSpPr>
        <p:spPr>
          <a:xfrm>
            <a:off x="3914170" y="1585317"/>
            <a:ext cx="1797310" cy="307777"/>
          </a:xfrm>
          <a:prstGeom prst="rect">
            <a:avLst/>
          </a:prstGeom>
          <a:noFill/>
        </p:spPr>
        <p:txBody>
          <a:bodyPr wrap="square" rtlCol="0">
            <a:spAutoFit/>
          </a:bodyPr>
          <a:lstStyle/>
          <a:p>
            <a:r>
              <a:rPr lang="en-US" dirty="0">
                <a:solidFill>
                  <a:schemeClr val="bg1"/>
                </a:solidFill>
              </a:rPr>
              <a:t>Same color scheme</a:t>
            </a:r>
            <a:endParaRPr lang="en-CA" dirty="0">
              <a:solidFill>
                <a:schemeClr val="bg1"/>
              </a:solidFill>
            </a:endParaRPr>
          </a:p>
        </p:txBody>
      </p:sp>
      <p:sp>
        <p:nvSpPr>
          <p:cNvPr id="17" name="TextBox 16">
            <a:extLst>
              <a:ext uri="{FF2B5EF4-FFF2-40B4-BE49-F238E27FC236}">
                <a16:creationId xmlns:a16="http://schemas.microsoft.com/office/drawing/2014/main" id="{4D71013D-4807-40EC-9F91-65696A59F929}"/>
              </a:ext>
            </a:extLst>
          </p:cNvPr>
          <p:cNvSpPr txBox="1"/>
          <p:nvPr/>
        </p:nvSpPr>
        <p:spPr>
          <a:xfrm>
            <a:off x="4254260" y="3707011"/>
            <a:ext cx="1797310" cy="307777"/>
          </a:xfrm>
          <a:prstGeom prst="rect">
            <a:avLst/>
          </a:prstGeom>
          <a:noFill/>
        </p:spPr>
        <p:txBody>
          <a:bodyPr wrap="square" rtlCol="0">
            <a:spAutoFit/>
          </a:bodyPr>
          <a:lstStyle/>
          <a:p>
            <a:r>
              <a:rPr lang="en-US" dirty="0">
                <a:solidFill>
                  <a:schemeClr val="bg1"/>
                </a:solidFill>
              </a:rPr>
              <a:t>Same Navbar</a:t>
            </a:r>
            <a:endParaRPr lang="en-CA" dirty="0">
              <a:solidFill>
                <a:schemeClr val="bg1"/>
              </a:solidFill>
            </a:endParaRPr>
          </a:p>
        </p:txBody>
      </p:sp>
    </p:spTree>
    <p:extLst>
      <p:ext uri="{BB962C8B-B14F-4D97-AF65-F5344CB8AC3E}">
        <p14:creationId xmlns:p14="http://schemas.microsoft.com/office/powerpoint/2010/main" val="2615134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8A91-7B45-4D80-9B17-4FB4DFAB3803}"/>
              </a:ext>
            </a:extLst>
          </p:cNvPr>
          <p:cNvSpPr>
            <a:spLocks noGrp="1"/>
          </p:cNvSpPr>
          <p:nvPr>
            <p:ph type="title"/>
          </p:nvPr>
        </p:nvSpPr>
        <p:spPr/>
        <p:txBody>
          <a:bodyPr/>
          <a:lstStyle/>
          <a:p>
            <a:r>
              <a:rPr lang="en-US" b="1" dirty="0"/>
              <a:t>Internal consistency</a:t>
            </a:r>
            <a:endParaRPr lang="en-CA" b="1" dirty="0"/>
          </a:p>
        </p:txBody>
      </p:sp>
      <p:pic>
        <p:nvPicPr>
          <p:cNvPr id="5" name="Picture 4" descr="A picture containing text&#10;&#10;Description automatically generated">
            <a:extLst>
              <a:ext uri="{FF2B5EF4-FFF2-40B4-BE49-F238E27FC236}">
                <a16:creationId xmlns:a16="http://schemas.microsoft.com/office/drawing/2014/main" id="{AFDD59F3-63F0-4BE8-BC00-C9615C6B9293}"/>
              </a:ext>
            </a:extLst>
          </p:cNvPr>
          <p:cNvPicPr>
            <a:picLocks noChangeAspect="1"/>
          </p:cNvPicPr>
          <p:nvPr/>
        </p:nvPicPr>
        <p:blipFill>
          <a:blip r:embed="rId2"/>
          <a:stretch>
            <a:fillRect/>
          </a:stretch>
        </p:blipFill>
        <p:spPr>
          <a:xfrm>
            <a:off x="4728558" y="2695985"/>
            <a:ext cx="3299746" cy="1051651"/>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FC05B0E9-8B6C-454F-BFDD-B19EA369712F}"/>
              </a:ext>
            </a:extLst>
          </p:cNvPr>
          <p:cNvPicPr>
            <a:picLocks noChangeAspect="1"/>
          </p:cNvPicPr>
          <p:nvPr/>
        </p:nvPicPr>
        <p:blipFill>
          <a:blip r:embed="rId3"/>
          <a:stretch>
            <a:fillRect/>
          </a:stretch>
        </p:blipFill>
        <p:spPr>
          <a:xfrm>
            <a:off x="4728558" y="1380125"/>
            <a:ext cx="2857748" cy="640135"/>
          </a:xfrm>
          <a:prstGeom prst="rect">
            <a:avLst/>
          </a:prstGeom>
        </p:spPr>
      </p:pic>
      <p:cxnSp>
        <p:nvCxnSpPr>
          <p:cNvPr id="9" name="Straight Arrow Connector 8">
            <a:extLst>
              <a:ext uri="{FF2B5EF4-FFF2-40B4-BE49-F238E27FC236}">
                <a16:creationId xmlns:a16="http://schemas.microsoft.com/office/drawing/2014/main" id="{203FF7E9-AA09-4F55-A99B-FE57122F6D4A}"/>
              </a:ext>
            </a:extLst>
          </p:cNvPr>
          <p:cNvCxnSpPr/>
          <p:nvPr/>
        </p:nvCxnSpPr>
        <p:spPr>
          <a:xfrm flipH="1">
            <a:off x="3386138" y="1928813"/>
            <a:ext cx="1635918" cy="535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C17DDE7-460F-4159-A0AE-04246543B914}"/>
              </a:ext>
            </a:extLst>
          </p:cNvPr>
          <p:cNvCxnSpPr/>
          <p:nvPr/>
        </p:nvCxnSpPr>
        <p:spPr>
          <a:xfrm flipH="1" flipV="1">
            <a:off x="3321844" y="2857500"/>
            <a:ext cx="1864519" cy="700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4A3A9C8-23F2-415B-99F1-FB23DCC4765B}"/>
              </a:ext>
            </a:extLst>
          </p:cNvPr>
          <p:cNvSpPr txBox="1"/>
          <p:nvPr/>
        </p:nvSpPr>
        <p:spPr>
          <a:xfrm>
            <a:off x="2299985" y="2399437"/>
            <a:ext cx="1150144" cy="523220"/>
          </a:xfrm>
          <a:prstGeom prst="rect">
            <a:avLst/>
          </a:prstGeom>
          <a:noFill/>
        </p:spPr>
        <p:txBody>
          <a:bodyPr wrap="square" rtlCol="0">
            <a:spAutoFit/>
          </a:bodyPr>
          <a:lstStyle/>
          <a:p>
            <a:r>
              <a:rPr lang="en-US" dirty="0">
                <a:solidFill>
                  <a:schemeClr val="bg1"/>
                </a:solidFill>
              </a:rPr>
              <a:t>All links are underlined</a:t>
            </a:r>
            <a:endParaRPr lang="en-CA" dirty="0">
              <a:solidFill>
                <a:schemeClr val="bg1"/>
              </a:solidFill>
            </a:endParaRPr>
          </a:p>
        </p:txBody>
      </p:sp>
    </p:spTree>
    <p:extLst>
      <p:ext uri="{BB962C8B-B14F-4D97-AF65-F5344CB8AC3E}">
        <p14:creationId xmlns:p14="http://schemas.microsoft.com/office/powerpoint/2010/main" val="293504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Overview</a:t>
            </a:r>
            <a:endParaRPr b="1" dirty="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dirty="0"/>
              <a:t>Music streaming services or applications (apps) collectively spin billions of songs for millions of listeners on daily basis. </a:t>
            </a:r>
          </a:p>
          <a:p>
            <a:r>
              <a:rPr lang="en-US" dirty="0"/>
              <a:t>Music streaming apps have very complex user interfaces which make it difficult for the users to navigate through, consequently hampering the overall entertainment process. Additionally, it lacks features that otherwise users would expect the app to have such as downloading songs to their preferred location in the device. Moreover, it doesn’t cater for all users for example, Spotify (existing music app) only allows signing-up through Facebook and not other social media platforms. </a:t>
            </a:r>
            <a:endParaRPr dirty="0"/>
          </a:p>
          <a:p>
            <a:pPr marL="457200" lvl="0" indent="-311150" algn="l" rtl="0">
              <a:spcBef>
                <a:spcPts val="0"/>
              </a:spcBef>
              <a:spcAft>
                <a:spcPts val="0"/>
              </a:spcAft>
              <a:buClr>
                <a:srgbClr val="FFFFFF"/>
              </a:buClr>
              <a:buSzPts val="1300"/>
              <a:buChar char="●"/>
            </a:pPr>
            <a:r>
              <a:rPr lang="en-GB" dirty="0">
                <a:solidFill>
                  <a:srgbClr val="FFFFFF"/>
                </a:solidFill>
              </a:rPr>
              <a:t>Kordz design comes with different interactions, features, also with some new enhancements and improved user experience compared to the current music apps which are already in the market.</a:t>
            </a:r>
          </a:p>
          <a:p>
            <a:pPr marL="457200" lvl="0" indent="-311150" algn="l" rtl="0">
              <a:spcBef>
                <a:spcPts val="0"/>
              </a:spcBef>
              <a:spcAft>
                <a:spcPts val="0"/>
              </a:spcAft>
              <a:buClr>
                <a:srgbClr val="FFFFFF"/>
              </a:buClr>
              <a:buSzPts val="1300"/>
              <a:buChar char="●"/>
            </a:pPr>
            <a:endParaRPr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B7F5-B35D-4A4A-AB70-C8571A6357E2}"/>
              </a:ext>
            </a:extLst>
          </p:cNvPr>
          <p:cNvSpPr>
            <a:spLocks noGrp="1"/>
          </p:cNvSpPr>
          <p:nvPr>
            <p:ph type="title"/>
          </p:nvPr>
        </p:nvSpPr>
        <p:spPr/>
        <p:txBody>
          <a:bodyPr/>
          <a:lstStyle/>
          <a:p>
            <a:r>
              <a:rPr lang="en-US" b="1" dirty="0"/>
              <a:t>Internal Consistency</a:t>
            </a:r>
            <a:endParaRPr lang="en-CA" b="1" dirty="0"/>
          </a:p>
        </p:txBody>
      </p:sp>
      <p:pic>
        <p:nvPicPr>
          <p:cNvPr id="5" name="Picture 4">
            <a:extLst>
              <a:ext uri="{FF2B5EF4-FFF2-40B4-BE49-F238E27FC236}">
                <a16:creationId xmlns:a16="http://schemas.microsoft.com/office/drawing/2014/main" id="{61B05E25-661E-4D3D-8AF8-88ACB5A18B35}"/>
              </a:ext>
            </a:extLst>
          </p:cNvPr>
          <p:cNvPicPr>
            <a:picLocks noChangeAspect="1"/>
          </p:cNvPicPr>
          <p:nvPr/>
        </p:nvPicPr>
        <p:blipFill>
          <a:blip r:embed="rId2"/>
          <a:stretch>
            <a:fillRect/>
          </a:stretch>
        </p:blipFill>
        <p:spPr>
          <a:xfrm>
            <a:off x="1281563" y="1236262"/>
            <a:ext cx="2530059" cy="3322608"/>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6EB1940E-5D6A-4210-9BFD-5F140D3345AE}"/>
              </a:ext>
            </a:extLst>
          </p:cNvPr>
          <p:cNvPicPr>
            <a:picLocks noChangeAspect="1"/>
          </p:cNvPicPr>
          <p:nvPr/>
        </p:nvPicPr>
        <p:blipFill>
          <a:blip r:embed="rId3"/>
          <a:stretch>
            <a:fillRect/>
          </a:stretch>
        </p:blipFill>
        <p:spPr>
          <a:xfrm>
            <a:off x="6419666" y="1236262"/>
            <a:ext cx="2377646" cy="1851820"/>
          </a:xfrm>
          <a:prstGeom prst="rect">
            <a:avLst/>
          </a:prstGeom>
        </p:spPr>
      </p:pic>
      <p:cxnSp>
        <p:nvCxnSpPr>
          <p:cNvPr id="9" name="Straight Arrow Connector 8">
            <a:extLst>
              <a:ext uri="{FF2B5EF4-FFF2-40B4-BE49-F238E27FC236}">
                <a16:creationId xmlns:a16="http://schemas.microsoft.com/office/drawing/2014/main" id="{212BFAD7-E96C-4039-8D21-17DCE1662FD3}"/>
              </a:ext>
            </a:extLst>
          </p:cNvPr>
          <p:cNvCxnSpPr/>
          <p:nvPr/>
        </p:nvCxnSpPr>
        <p:spPr>
          <a:xfrm flipV="1">
            <a:off x="3121819" y="1485900"/>
            <a:ext cx="1178719" cy="1143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CEAE660-1F54-4CE2-879D-A63925990C63}"/>
              </a:ext>
            </a:extLst>
          </p:cNvPr>
          <p:cNvCxnSpPr/>
          <p:nvPr/>
        </p:nvCxnSpPr>
        <p:spPr>
          <a:xfrm flipH="1" flipV="1">
            <a:off x="5786438" y="1443038"/>
            <a:ext cx="842962" cy="292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4666FE2-8D98-4D95-95BE-416B7C3EC536}"/>
              </a:ext>
            </a:extLst>
          </p:cNvPr>
          <p:cNvCxnSpPr>
            <a:cxnSpLocks/>
          </p:cNvCxnSpPr>
          <p:nvPr/>
        </p:nvCxnSpPr>
        <p:spPr>
          <a:xfrm flipV="1">
            <a:off x="3450431" y="3543301"/>
            <a:ext cx="1208013" cy="64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EDA4125-4D4D-4452-AD2A-791DFCB8293E}"/>
              </a:ext>
            </a:extLst>
          </p:cNvPr>
          <p:cNvCxnSpPr>
            <a:cxnSpLocks/>
          </p:cNvCxnSpPr>
          <p:nvPr/>
        </p:nvCxnSpPr>
        <p:spPr>
          <a:xfrm flipH="1">
            <a:off x="5332380" y="2793785"/>
            <a:ext cx="1654208" cy="556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6C99AA7-38F7-4439-A8AA-40665D8100A6}"/>
              </a:ext>
            </a:extLst>
          </p:cNvPr>
          <p:cNvSpPr txBox="1"/>
          <p:nvPr/>
        </p:nvSpPr>
        <p:spPr>
          <a:xfrm>
            <a:off x="4572000" y="1281440"/>
            <a:ext cx="1028700" cy="523220"/>
          </a:xfrm>
          <a:prstGeom prst="rect">
            <a:avLst/>
          </a:prstGeom>
          <a:noFill/>
        </p:spPr>
        <p:txBody>
          <a:bodyPr wrap="square" rtlCol="0">
            <a:spAutoFit/>
          </a:bodyPr>
          <a:lstStyle/>
          <a:p>
            <a:pPr algn="ctr"/>
            <a:r>
              <a:rPr lang="en-US" dirty="0">
                <a:solidFill>
                  <a:schemeClr val="bg1"/>
                </a:solidFill>
              </a:rPr>
              <a:t>Same text fields</a:t>
            </a:r>
            <a:endParaRPr lang="en-CA" dirty="0">
              <a:solidFill>
                <a:schemeClr val="bg1"/>
              </a:solidFill>
            </a:endParaRPr>
          </a:p>
        </p:txBody>
      </p:sp>
      <p:sp>
        <p:nvSpPr>
          <p:cNvPr id="17" name="TextBox 16">
            <a:extLst>
              <a:ext uri="{FF2B5EF4-FFF2-40B4-BE49-F238E27FC236}">
                <a16:creationId xmlns:a16="http://schemas.microsoft.com/office/drawing/2014/main" id="{20923089-9521-4E36-B8A4-2BD6EBA87731}"/>
              </a:ext>
            </a:extLst>
          </p:cNvPr>
          <p:cNvSpPr txBox="1"/>
          <p:nvPr/>
        </p:nvSpPr>
        <p:spPr>
          <a:xfrm>
            <a:off x="4483709" y="3091518"/>
            <a:ext cx="1028700" cy="738664"/>
          </a:xfrm>
          <a:prstGeom prst="rect">
            <a:avLst/>
          </a:prstGeom>
          <a:noFill/>
        </p:spPr>
        <p:txBody>
          <a:bodyPr wrap="square" rtlCol="0">
            <a:spAutoFit/>
          </a:bodyPr>
          <a:lstStyle/>
          <a:p>
            <a:pPr algn="ctr"/>
            <a:r>
              <a:rPr lang="en-US" dirty="0">
                <a:solidFill>
                  <a:schemeClr val="bg1"/>
                </a:solidFill>
              </a:rPr>
              <a:t>Same button design</a:t>
            </a:r>
            <a:endParaRPr lang="en-CA" dirty="0">
              <a:solidFill>
                <a:schemeClr val="bg1"/>
              </a:solidFill>
            </a:endParaRPr>
          </a:p>
        </p:txBody>
      </p:sp>
    </p:spTree>
    <p:extLst>
      <p:ext uri="{BB962C8B-B14F-4D97-AF65-F5344CB8AC3E}">
        <p14:creationId xmlns:p14="http://schemas.microsoft.com/office/powerpoint/2010/main" val="1187670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Conceptual Model and Design Approach</a:t>
            </a:r>
            <a:endParaRPr b="1" dirty="0"/>
          </a:p>
        </p:txBody>
      </p:sp>
      <p:sp>
        <p:nvSpPr>
          <p:cNvPr id="249" name="Google Shape;249;p30"/>
          <p:cNvSpPr txBox="1">
            <a:spLocks noGrp="1"/>
          </p:cNvSpPr>
          <p:nvPr>
            <p:ph type="body" idx="1"/>
          </p:nvPr>
        </p:nvSpPr>
        <p:spPr>
          <a:xfrm>
            <a:off x="311700" y="1434725"/>
            <a:ext cx="8520600" cy="167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400" b="1" dirty="0"/>
              <a:t>External Consistency:</a:t>
            </a:r>
            <a:endParaRPr sz="1400" b="1" dirty="0"/>
          </a:p>
          <a:p>
            <a:pPr marL="457200" lvl="0" indent="-311150" algn="l" rtl="0">
              <a:lnSpc>
                <a:spcPct val="150000"/>
              </a:lnSpc>
              <a:spcBef>
                <a:spcPts val="1600"/>
              </a:spcBef>
              <a:spcAft>
                <a:spcPts val="0"/>
              </a:spcAft>
              <a:buSzPts val="1300"/>
              <a:buChar char="●"/>
            </a:pPr>
            <a:r>
              <a:rPr lang="en-GB" sz="1400" dirty="0"/>
              <a:t>Common icons used for effective interaction and easy learnability.</a:t>
            </a:r>
            <a:endParaRPr sz="1400" dirty="0"/>
          </a:p>
          <a:p>
            <a:pPr marL="914400" lvl="1" indent="-298450" algn="l" rtl="0">
              <a:lnSpc>
                <a:spcPct val="150000"/>
              </a:lnSpc>
              <a:spcBef>
                <a:spcPts val="0"/>
              </a:spcBef>
              <a:spcAft>
                <a:spcPts val="0"/>
              </a:spcAft>
              <a:buSzPts val="1100"/>
              <a:buChar char="○"/>
            </a:pPr>
            <a:r>
              <a:rPr lang="en-GB" sz="1200" dirty="0"/>
              <a:t>Download, Favourite, Skip, Fast-forward and etc...</a:t>
            </a:r>
          </a:p>
          <a:p>
            <a:pPr marL="914400" lvl="1" indent="-298450" algn="l" rtl="0">
              <a:lnSpc>
                <a:spcPct val="150000"/>
              </a:lnSpc>
              <a:spcBef>
                <a:spcPts val="0"/>
              </a:spcBef>
              <a:spcAft>
                <a:spcPts val="0"/>
              </a:spcAft>
              <a:buSzPts val="1100"/>
              <a:buChar char="○"/>
            </a:pPr>
            <a:r>
              <a:rPr lang="en-GB" sz="1200" dirty="0"/>
              <a:t>Consistent social media icons </a:t>
            </a:r>
          </a:p>
          <a:p>
            <a:pPr marL="444500" indent="-285750">
              <a:lnSpc>
                <a:spcPct val="150000"/>
              </a:lnSpc>
              <a:buSzPts val="1100"/>
            </a:pPr>
            <a:r>
              <a:rPr lang="en-GB" sz="1400" dirty="0"/>
              <a:t>Having navbar at the bottom is consistent with other music applications</a:t>
            </a:r>
          </a:p>
          <a:p>
            <a:pPr marL="444500" indent="-285750">
              <a:lnSpc>
                <a:spcPct val="150000"/>
              </a:lnSpc>
              <a:buSzPts val="1100"/>
            </a:pPr>
            <a:r>
              <a:rPr lang="en-GB" sz="1400" dirty="0"/>
              <a:t>Menu to display current song playing is consistent with other music apps</a:t>
            </a:r>
          </a:p>
          <a:p>
            <a:pPr marL="615950" lvl="1" indent="0" algn="l" rtl="0">
              <a:lnSpc>
                <a:spcPct val="150000"/>
              </a:lnSpc>
              <a:spcBef>
                <a:spcPts val="0"/>
              </a:spcBef>
              <a:spcAft>
                <a:spcPts val="0"/>
              </a:spcAft>
              <a:buSzPts val="1100"/>
              <a:buNone/>
            </a:pPr>
            <a:endParaRPr sz="1200" dirty="0"/>
          </a:p>
          <a:p>
            <a:pPr marL="146050" lvl="0" indent="0" algn="l" rtl="0">
              <a:lnSpc>
                <a:spcPct val="150000"/>
              </a:lnSpc>
              <a:spcBef>
                <a:spcPts val="0"/>
              </a:spcBef>
              <a:spcAft>
                <a:spcPts val="0"/>
              </a:spcAft>
              <a:buSzPts val="1300"/>
              <a:buNone/>
            </a:pPr>
            <a:endParaRPr sz="1400" dirty="0"/>
          </a:p>
          <a:p>
            <a:pPr marL="457200" lvl="0" indent="0" algn="l" rtl="0">
              <a:lnSpc>
                <a:spcPct val="150000"/>
              </a:lnSpc>
              <a:spcBef>
                <a:spcPts val="1600"/>
              </a:spcBef>
              <a:spcAft>
                <a:spcPts val="0"/>
              </a:spcAft>
              <a:buNone/>
            </a:pPr>
            <a:endParaRPr sz="1400" dirty="0"/>
          </a:p>
          <a:p>
            <a:pPr marL="457200" lvl="0" indent="0" algn="l" rtl="0">
              <a:lnSpc>
                <a:spcPct val="150000"/>
              </a:lnSpc>
              <a:spcBef>
                <a:spcPts val="1600"/>
              </a:spcBef>
              <a:spcAft>
                <a:spcPts val="1600"/>
              </a:spcAft>
              <a:buNone/>
            </a:pPr>
            <a:endParaRPr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5B05-DA77-4975-8CD8-5628F024CEBC}"/>
              </a:ext>
            </a:extLst>
          </p:cNvPr>
          <p:cNvSpPr>
            <a:spLocks noGrp="1"/>
          </p:cNvSpPr>
          <p:nvPr>
            <p:ph type="title"/>
          </p:nvPr>
        </p:nvSpPr>
        <p:spPr/>
        <p:txBody>
          <a:bodyPr/>
          <a:lstStyle/>
          <a:p>
            <a:r>
              <a:rPr lang="en-US" b="1" dirty="0"/>
              <a:t>External Consistency</a:t>
            </a:r>
            <a:endParaRPr lang="en-CA" b="1" dirty="0"/>
          </a:p>
        </p:txBody>
      </p:sp>
      <p:pic>
        <p:nvPicPr>
          <p:cNvPr id="5" name="Picture 4" descr="A picture containing graphical user interface, text, application&#10;&#10;Description automatically generated">
            <a:extLst>
              <a:ext uri="{FF2B5EF4-FFF2-40B4-BE49-F238E27FC236}">
                <a16:creationId xmlns:a16="http://schemas.microsoft.com/office/drawing/2014/main" id="{A4AE354C-B1E1-4301-B0A3-B6B45F10EE01}"/>
              </a:ext>
            </a:extLst>
          </p:cNvPr>
          <p:cNvPicPr>
            <a:picLocks noChangeAspect="1"/>
          </p:cNvPicPr>
          <p:nvPr/>
        </p:nvPicPr>
        <p:blipFill>
          <a:blip r:embed="rId2"/>
          <a:stretch>
            <a:fillRect/>
          </a:stretch>
        </p:blipFill>
        <p:spPr>
          <a:xfrm>
            <a:off x="3268350" y="1042987"/>
            <a:ext cx="2169757" cy="3514725"/>
          </a:xfrm>
          <a:prstGeom prst="rect">
            <a:avLst/>
          </a:prstGeom>
        </p:spPr>
      </p:pic>
      <p:cxnSp>
        <p:nvCxnSpPr>
          <p:cNvPr id="7" name="Straight Arrow Connector 6">
            <a:extLst>
              <a:ext uri="{FF2B5EF4-FFF2-40B4-BE49-F238E27FC236}">
                <a16:creationId xmlns:a16="http://schemas.microsoft.com/office/drawing/2014/main" id="{5C28CFF1-A026-4273-84C9-CC4F70262647}"/>
              </a:ext>
            </a:extLst>
          </p:cNvPr>
          <p:cNvCxnSpPr>
            <a:cxnSpLocks/>
          </p:cNvCxnSpPr>
          <p:nvPr/>
        </p:nvCxnSpPr>
        <p:spPr>
          <a:xfrm flipH="1" flipV="1">
            <a:off x="2820038" y="3043238"/>
            <a:ext cx="808988" cy="6643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3387DA6-7111-4878-9CC4-117E384F249E}"/>
              </a:ext>
            </a:extLst>
          </p:cNvPr>
          <p:cNvCxnSpPr/>
          <p:nvPr/>
        </p:nvCxnSpPr>
        <p:spPr>
          <a:xfrm flipH="1">
            <a:off x="3021806" y="3835651"/>
            <a:ext cx="1328738" cy="264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75E01BE-2059-4401-89EE-FB83BE3B268C}"/>
              </a:ext>
            </a:extLst>
          </p:cNvPr>
          <p:cNvCxnSpPr/>
          <p:nvPr/>
        </p:nvCxnSpPr>
        <p:spPr>
          <a:xfrm>
            <a:off x="4907756" y="4414838"/>
            <a:ext cx="1185863" cy="8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D3E85A4-673B-402E-B980-14A75E232ABA}"/>
              </a:ext>
            </a:extLst>
          </p:cNvPr>
          <p:cNvCxnSpPr/>
          <p:nvPr/>
        </p:nvCxnSpPr>
        <p:spPr>
          <a:xfrm flipV="1">
            <a:off x="5129213" y="3536156"/>
            <a:ext cx="871537" cy="171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0AD4BFB-7DD7-43FF-9FC9-6F150959F379}"/>
              </a:ext>
            </a:extLst>
          </p:cNvPr>
          <p:cNvSpPr txBox="1"/>
          <p:nvPr/>
        </p:nvSpPr>
        <p:spPr>
          <a:xfrm>
            <a:off x="6093619" y="3107531"/>
            <a:ext cx="1528762" cy="523220"/>
          </a:xfrm>
          <a:prstGeom prst="rect">
            <a:avLst/>
          </a:prstGeom>
          <a:noFill/>
        </p:spPr>
        <p:txBody>
          <a:bodyPr wrap="square" rtlCol="0">
            <a:spAutoFit/>
          </a:bodyPr>
          <a:lstStyle/>
          <a:p>
            <a:r>
              <a:rPr lang="en-US" dirty="0">
                <a:solidFill>
                  <a:schemeClr val="bg1"/>
                </a:solidFill>
              </a:rPr>
              <a:t>Common icon to save song</a:t>
            </a:r>
            <a:endParaRPr lang="en-CA" dirty="0">
              <a:solidFill>
                <a:schemeClr val="bg1"/>
              </a:solidFill>
            </a:endParaRPr>
          </a:p>
        </p:txBody>
      </p:sp>
      <p:sp>
        <p:nvSpPr>
          <p:cNvPr id="15" name="TextBox 14">
            <a:extLst>
              <a:ext uri="{FF2B5EF4-FFF2-40B4-BE49-F238E27FC236}">
                <a16:creationId xmlns:a16="http://schemas.microsoft.com/office/drawing/2014/main" id="{DD6391CE-D70E-492B-BEA2-31B2493EB8C2}"/>
              </a:ext>
            </a:extLst>
          </p:cNvPr>
          <p:cNvSpPr txBox="1"/>
          <p:nvPr/>
        </p:nvSpPr>
        <p:spPr>
          <a:xfrm>
            <a:off x="6093619" y="4104620"/>
            <a:ext cx="1528762" cy="954107"/>
          </a:xfrm>
          <a:prstGeom prst="rect">
            <a:avLst/>
          </a:prstGeom>
          <a:noFill/>
        </p:spPr>
        <p:txBody>
          <a:bodyPr wrap="square" rtlCol="0">
            <a:spAutoFit/>
          </a:bodyPr>
          <a:lstStyle/>
          <a:p>
            <a:r>
              <a:rPr lang="en-US" dirty="0">
                <a:solidFill>
                  <a:schemeClr val="bg1"/>
                </a:solidFill>
              </a:rPr>
              <a:t>Navbar at bottom – consistent with other apps</a:t>
            </a:r>
            <a:endParaRPr lang="en-CA" dirty="0">
              <a:solidFill>
                <a:schemeClr val="bg1"/>
              </a:solidFill>
            </a:endParaRPr>
          </a:p>
        </p:txBody>
      </p:sp>
      <p:sp>
        <p:nvSpPr>
          <p:cNvPr id="16" name="TextBox 15">
            <a:extLst>
              <a:ext uri="{FF2B5EF4-FFF2-40B4-BE49-F238E27FC236}">
                <a16:creationId xmlns:a16="http://schemas.microsoft.com/office/drawing/2014/main" id="{50A4CFE1-59D0-496A-8ED7-735F6621D619}"/>
              </a:ext>
            </a:extLst>
          </p:cNvPr>
          <p:cNvSpPr txBox="1"/>
          <p:nvPr/>
        </p:nvSpPr>
        <p:spPr>
          <a:xfrm>
            <a:off x="1268069" y="3968082"/>
            <a:ext cx="1921669" cy="738664"/>
          </a:xfrm>
          <a:prstGeom prst="rect">
            <a:avLst/>
          </a:prstGeom>
          <a:noFill/>
        </p:spPr>
        <p:txBody>
          <a:bodyPr wrap="square" rtlCol="0">
            <a:spAutoFit/>
          </a:bodyPr>
          <a:lstStyle/>
          <a:p>
            <a:r>
              <a:rPr lang="en-US" dirty="0">
                <a:solidFill>
                  <a:schemeClr val="bg1"/>
                </a:solidFill>
              </a:rPr>
              <a:t>Common controls for play/pause and previous/next song</a:t>
            </a:r>
            <a:endParaRPr lang="en-CA" dirty="0">
              <a:solidFill>
                <a:schemeClr val="bg1"/>
              </a:solidFill>
            </a:endParaRPr>
          </a:p>
        </p:txBody>
      </p:sp>
      <p:sp>
        <p:nvSpPr>
          <p:cNvPr id="18" name="TextBox 17">
            <a:extLst>
              <a:ext uri="{FF2B5EF4-FFF2-40B4-BE49-F238E27FC236}">
                <a16:creationId xmlns:a16="http://schemas.microsoft.com/office/drawing/2014/main" id="{4AC11935-2DA7-4BC1-933C-4C1339D0B9F8}"/>
              </a:ext>
            </a:extLst>
          </p:cNvPr>
          <p:cNvSpPr txBox="1"/>
          <p:nvPr/>
        </p:nvSpPr>
        <p:spPr>
          <a:xfrm>
            <a:off x="1519432" y="2653583"/>
            <a:ext cx="1528762" cy="738664"/>
          </a:xfrm>
          <a:prstGeom prst="rect">
            <a:avLst/>
          </a:prstGeom>
          <a:noFill/>
        </p:spPr>
        <p:txBody>
          <a:bodyPr wrap="square" rtlCol="0">
            <a:spAutoFit/>
          </a:bodyPr>
          <a:lstStyle/>
          <a:p>
            <a:r>
              <a:rPr lang="en-US" dirty="0">
                <a:solidFill>
                  <a:schemeClr val="bg1"/>
                </a:solidFill>
              </a:rPr>
              <a:t>Common icon to download to local storage</a:t>
            </a:r>
            <a:endParaRPr lang="en-CA" dirty="0">
              <a:solidFill>
                <a:schemeClr val="bg1"/>
              </a:solidFill>
            </a:endParaRPr>
          </a:p>
        </p:txBody>
      </p:sp>
    </p:spTree>
    <p:extLst>
      <p:ext uri="{BB962C8B-B14F-4D97-AF65-F5344CB8AC3E}">
        <p14:creationId xmlns:p14="http://schemas.microsoft.com/office/powerpoint/2010/main" val="1352562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D2D7-52D7-45B9-9E3D-7F01D898CA25}"/>
              </a:ext>
            </a:extLst>
          </p:cNvPr>
          <p:cNvSpPr>
            <a:spLocks noGrp="1"/>
          </p:cNvSpPr>
          <p:nvPr>
            <p:ph type="title"/>
          </p:nvPr>
        </p:nvSpPr>
        <p:spPr/>
        <p:txBody>
          <a:bodyPr/>
          <a:lstStyle/>
          <a:p>
            <a:r>
              <a:rPr lang="en-US" b="1" dirty="0"/>
              <a:t>External Consistency</a:t>
            </a:r>
            <a:endParaRPr lang="en-CA" b="1" dirty="0"/>
          </a:p>
        </p:txBody>
      </p:sp>
      <p:pic>
        <p:nvPicPr>
          <p:cNvPr id="5" name="Picture 4" descr="Text&#10;&#10;Description automatically generated">
            <a:extLst>
              <a:ext uri="{FF2B5EF4-FFF2-40B4-BE49-F238E27FC236}">
                <a16:creationId xmlns:a16="http://schemas.microsoft.com/office/drawing/2014/main" id="{CA300E0C-D4FE-426A-A1F8-BC49FD0388C7}"/>
              </a:ext>
            </a:extLst>
          </p:cNvPr>
          <p:cNvPicPr>
            <a:picLocks noChangeAspect="1"/>
          </p:cNvPicPr>
          <p:nvPr/>
        </p:nvPicPr>
        <p:blipFill>
          <a:blip r:embed="rId2"/>
          <a:stretch>
            <a:fillRect/>
          </a:stretch>
        </p:blipFill>
        <p:spPr>
          <a:xfrm>
            <a:off x="2999422" y="1307850"/>
            <a:ext cx="3635055" cy="1531753"/>
          </a:xfrm>
          <a:prstGeom prst="rect">
            <a:avLst/>
          </a:prstGeom>
        </p:spPr>
      </p:pic>
      <p:cxnSp>
        <p:nvCxnSpPr>
          <p:cNvPr id="9" name="Straight Arrow Connector 8">
            <a:extLst>
              <a:ext uri="{FF2B5EF4-FFF2-40B4-BE49-F238E27FC236}">
                <a16:creationId xmlns:a16="http://schemas.microsoft.com/office/drawing/2014/main" id="{9033B1AF-34D8-44A5-8317-656E9FC5ACB9}"/>
              </a:ext>
            </a:extLst>
          </p:cNvPr>
          <p:cNvCxnSpPr/>
          <p:nvPr/>
        </p:nvCxnSpPr>
        <p:spPr>
          <a:xfrm>
            <a:off x="3579019" y="2657475"/>
            <a:ext cx="485775" cy="771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E698B55-FB3F-4635-B220-114DCE6C2B6E}"/>
              </a:ext>
            </a:extLst>
          </p:cNvPr>
          <p:cNvCxnSpPr/>
          <p:nvPr/>
        </p:nvCxnSpPr>
        <p:spPr>
          <a:xfrm flipH="1">
            <a:off x="4486275" y="2686050"/>
            <a:ext cx="257175" cy="7358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DABA298-46C0-42B3-903F-CD7B30C3D90F}"/>
              </a:ext>
            </a:extLst>
          </p:cNvPr>
          <p:cNvSpPr txBox="1"/>
          <p:nvPr/>
        </p:nvSpPr>
        <p:spPr>
          <a:xfrm>
            <a:off x="3618309" y="3492093"/>
            <a:ext cx="1993106" cy="523220"/>
          </a:xfrm>
          <a:prstGeom prst="rect">
            <a:avLst/>
          </a:prstGeom>
          <a:noFill/>
        </p:spPr>
        <p:txBody>
          <a:bodyPr wrap="square" rtlCol="0">
            <a:spAutoFit/>
          </a:bodyPr>
          <a:lstStyle/>
          <a:p>
            <a:r>
              <a:rPr lang="en-US" dirty="0">
                <a:solidFill>
                  <a:schemeClr val="bg1"/>
                </a:solidFill>
              </a:rPr>
              <a:t>Consistent home and search icons</a:t>
            </a:r>
            <a:endParaRPr lang="en-CA" dirty="0">
              <a:solidFill>
                <a:schemeClr val="bg1"/>
              </a:solidFill>
            </a:endParaRPr>
          </a:p>
        </p:txBody>
      </p:sp>
      <p:cxnSp>
        <p:nvCxnSpPr>
          <p:cNvPr id="16" name="Straight Arrow Connector 15">
            <a:extLst>
              <a:ext uri="{FF2B5EF4-FFF2-40B4-BE49-F238E27FC236}">
                <a16:creationId xmlns:a16="http://schemas.microsoft.com/office/drawing/2014/main" id="{B1523A32-032F-4058-B2DC-E0DBEEFA0317}"/>
              </a:ext>
            </a:extLst>
          </p:cNvPr>
          <p:cNvCxnSpPr/>
          <p:nvPr/>
        </p:nvCxnSpPr>
        <p:spPr>
          <a:xfrm>
            <a:off x="5086350" y="1885950"/>
            <a:ext cx="1950244" cy="450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DDA900E-DE31-490B-B102-E248DAD72418}"/>
              </a:ext>
            </a:extLst>
          </p:cNvPr>
          <p:cNvSpPr txBox="1"/>
          <p:nvPr/>
        </p:nvSpPr>
        <p:spPr>
          <a:xfrm>
            <a:off x="7272338" y="2221950"/>
            <a:ext cx="1364456" cy="1169551"/>
          </a:xfrm>
          <a:prstGeom prst="rect">
            <a:avLst/>
          </a:prstGeom>
          <a:noFill/>
        </p:spPr>
        <p:txBody>
          <a:bodyPr wrap="square" rtlCol="0">
            <a:spAutoFit/>
          </a:bodyPr>
          <a:lstStyle/>
          <a:p>
            <a:r>
              <a:rPr lang="en-US" dirty="0">
                <a:solidFill>
                  <a:schemeClr val="bg1"/>
                </a:solidFill>
              </a:rPr>
              <a:t>Menu to display current song playing – similar to rival apps</a:t>
            </a:r>
            <a:endParaRPr lang="en-CA" dirty="0">
              <a:solidFill>
                <a:schemeClr val="bg1"/>
              </a:solidFill>
            </a:endParaRPr>
          </a:p>
        </p:txBody>
      </p:sp>
    </p:spTree>
    <p:extLst>
      <p:ext uri="{BB962C8B-B14F-4D97-AF65-F5344CB8AC3E}">
        <p14:creationId xmlns:p14="http://schemas.microsoft.com/office/powerpoint/2010/main" val="291936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DF3E-D646-4D9E-B042-927AA1644FF3}"/>
              </a:ext>
            </a:extLst>
          </p:cNvPr>
          <p:cNvSpPr>
            <a:spLocks noGrp="1"/>
          </p:cNvSpPr>
          <p:nvPr>
            <p:ph type="title"/>
          </p:nvPr>
        </p:nvSpPr>
        <p:spPr/>
        <p:txBody>
          <a:bodyPr/>
          <a:lstStyle/>
          <a:p>
            <a:r>
              <a:rPr lang="en-US" b="1" dirty="0"/>
              <a:t>External Consistency</a:t>
            </a:r>
            <a:endParaRPr lang="en-CA" b="1" dirty="0"/>
          </a:p>
        </p:txBody>
      </p:sp>
      <p:pic>
        <p:nvPicPr>
          <p:cNvPr id="5" name="Picture 4" descr="Graphical user interface, text, application&#10;&#10;Description automatically generated">
            <a:extLst>
              <a:ext uri="{FF2B5EF4-FFF2-40B4-BE49-F238E27FC236}">
                <a16:creationId xmlns:a16="http://schemas.microsoft.com/office/drawing/2014/main" id="{204913BF-7CA8-4DA8-89C6-F62E38C90566}"/>
              </a:ext>
            </a:extLst>
          </p:cNvPr>
          <p:cNvPicPr>
            <a:picLocks noChangeAspect="1"/>
          </p:cNvPicPr>
          <p:nvPr/>
        </p:nvPicPr>
        <p:blipFill>
          <a:blip r:embed="rId2"/>
          <a:stretch>
            <a:fillRect/>
          </a:stretch>
        </p:blipFill>
        <p:spPr>
          <a:xfrm>
            <a:off x="2463476" y="2295897"/>
            <a:ext cx="3802710" cy="2453853"/>
          </a:xfrm>
          <a:prstGeom prst="rect">
            <a:avLst/>
          </a:prstGeom>
        </p:spPr>
      </p:pic>
      <p:cxnSp>
        <p:nvCxnSpPr>
          <p:cNvPr id="7" name="Straight Arrow Connector 6">
            <a:extLst>
              <a:ext uri="{FF2B5EF4-FFF2-40B4-BE49-F238E27FC236}">
                <a16:creationId xmlns:a16="http://schemas.microsoft.com/office/drawing/2014/main" id="{DA30BCE7-6CAB-4FCA-A5AD-30A22362DB4E}"/>
              </a:ext>
            </a:extLst>
          </p:cNvPr>
          <p:cNvCxnSpPr/>
          <p:nvPr/>
        </p:nvCxnSpPr>
        <p:spPr>
          <a:xfrm flipV="1">
            <a:off x="3600450" y="1671638"/>
            <a:ext cx="392906" cy="6572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4BFEC2D-FEA2-4F97-BBBA-C51BE02C4F4B}"/>
              </a:ext>
            </a:extLst>
          </p:cNvPr>
          <p:cNvCxnSpPr/>
          <p:nvPr/>
        </p:nvCxnSpPr>
        <p:spPr>
          <a:xfrm flipH="1" flipV="1">
            <a:off x="4057650" y="1771650"/>
            <a:ext cx="50006" cy="5242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5078B8B-40A2-4A12-9BB2-31816CF9D53E}"/>
              </a:ext>
            </a:extLst>
          </p:cNvPr>
          <p:cNvCxnSpPr/>
          <p:nvPr/>
        </p:nvCxnSpPr>
        <p:spPr>
          <a:xfrm flipH="1" flipV="1">
            <a:off x="4236244" y="1771650"/>
            <a:ext cx="385762" cy="557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2AE86C4-4FD9-4AEC-B3AC-24B92F25693A}"/>
              </a:ext>
            </a:extLst>
          </p:cNvPr>
          <p:cNvCxnSpPr/>
          <p:nvPr/>
        </p:nvCxnSpPr>
        <p:spPr>
          <a:xfrm flipH="1" flipV="1">
            <a:off x="4414838" y="1671638"/>
            <a:ext cx="621508" cy="6572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D2295C7-83DA-4327-9F4E-7A989C62916B}"/>
              </a:ext>
            </a:extLst>
          </p:cNvPr>
          <p:cNvSpPr txBox="1"/>
          <p:nvPr/>
        </p:nvSpPr>
        <p:spPr>
          <a:xfrm>
            <a:off x="2948582" y="1385861"/>
            <a:ext cx="2575323" cy="307777"/>
          </a:xfrm>
          <a:prstGeom prst="rect">
            <a:avLst/>
          </a:prstGeom>
          <a:noFill/>
        </p:spPr>
        <p:txBody>
          <a:bodyPr wrap="square" rtlCol="0">
            <a:spAutoFit/>
          </a:bodyPr>
          <a:lstStyle/>
          <a:p>
            <a:r>
              <a:rPr lang="en-US" dirty="0">
                <a:solidFill>
                  <a:schemeClr val="bg1"/>
                </a:solidFill>
              </a:rPr>
              <a:t>Consistent social media icons</a:t>
            </a:r>
            <a:endParaRPr lang="en-CA" dirty="0">
              <a:solidFill>
                <a:schemeClr val="bg1"/>
              </a:solidFill>
            </a:endParaRPr>
          </a:p>
        </p:txBody>
      </p:sp>
    </p:spTree>
    <p:extLst>
      <p:ext uri="{BB962C8B-B14F-4D97-AF65-F5344CB8AC3E}">
        <p14:creationId xmlns:p14="http://schemas.microsoft.com/office/powerpoint/2010/main" val="341536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dirty="0"/>
              <a:t>Conceptual Model and Design Approach</a:t>
            </a:r>
            <a:endParaRPr b="1" dirty="0"/>
          </a:p>
          <a:p>
            <a:pPr marL="0" lvl="0" indent="0" algn="l" rtl="0">
              <a:spcBef>
                <a:spcPts val="0"/>
              </a:spcBef>
              <a:spcAft>
                <a:spcPts val="0"/>
              </a:spcAft>
              <a:buNone/>
            </a:pPr>
            <a:endParaRPr b="1" dirty="0"/>
          </a:p>
        </p:txBody>
      </p:sp>
      <p:sp>
        <p:nvSpPr>
          <p:cNvPr id="257" name="Google Shape;257;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b="1" dirty="0"/>
              <a:t>Feedback</a:t>
            </a:r>
          </a:p>
          <a:p>
            <a:pPr marL="0" lvl="0" indent="0" algn="just" rtl="0">
              <a:spcBef>
                <a:spcPts val="0"/>
              </a:spcBef>
              <a:spcAft>
                <a:spcPts val="0"/>
              </a:spcAft>
              <a:buNone/>
            </a:pPr>
            <a:endParaRPr sz="1600" dirty="0"/>
          </a:p>
          <a:p>
            <a:pPr marL="457200" lvl="0" indent="-330200" algn="just" rtl="0">
              <a:spcBef>
                <a:spcPts val="0"/>
              </a:spcBef>
              <a:spcAft>
                <a:spcPts val="0"/>
              </a:spcAft>
              <a:buSzPts val="1600"/>
              <a:buChar char="●"/>
            </a:pPr>
            <a:r>
              <a:rPr lang="en-GB" sz="1600" dirty="0"/>
              <a:t>Navbar icons highlighted when selected</a:t>
            </a:r>
          </a:p>
          <a:p>
            <a:pPr marL="457200" lvl="0" indent="-330200" algn="just" rtl="0">
              <a:spcBef>
                <a:spcPts val="0"/>
              </a:spcBef>
              <a:spcAft>
                <a:spcPts val="0"/>
              </a:spcAft>
              <a:buSzPts val="1600"/>
              <a:buChar char="●"/>
            </a:pPr>
            <a:r>
              <a:rPr lang="en-GB" sz="1600" dirty="0"/>
              <a:t>Links highlighted when selected</a:t>
            </a:r>
          </a:p>
          <a:p>
            <a:pPr marL="457200" lvl="0" indent="-330200" algn="just" rtl="0">
              <a:spcBef>
                <a:spcPts val="0"/>
              </a:spcBef>
              <a:spcAft>
                <a:spcPts val="0"/>
              </a:spcAft>
              <a:buSzPts val="1600"/>
              <a:buChar char="●"/>
            </a:pPr>
            <a:r>
              <a:rPr lang="en-GB" sz="1600" dirty="0"/>
              <a:t>Lyrics that are already sang/played are highlighted</a:t>
            </a:r>
          </a:p>
          <a:p>
            <a:pPr marL="457200" lvl="0" indent="-330200" algn="just" rtl="0">
              <a:spcBef>
                <a:spcPts val="0"/>
              </a:spcBef>
              <a:spcAft>
                <a:spcPts val="0"/>
              </a:spcAft>
              <a:buSzPts val="1600"/>
              <a:buChar char="●"/>
            </a:pPr>
            <a:r>
              <a:rPr lang="en-GB" sz="1600" dirty="0"/>
              <a:t>Save icon changed when user saves that song</a:t>
            </a:r>
            <a:endParaRPr lang="en-CA" sz="1600" dirty="0"/>
          </a:p>
          <a:p>
            <a:pPr marL="596900" lvl="1" indent="0" algn="just" rtl="0">
              <a:spcBef>
                <a:spcPts val="0"/>
              </a:spcBef>
              <a:spcAft>
                <a:spcPts val="0"/>
              </a:spcAft>
              <a:buSzPts val="1400"/>
              <a:buNone/>
            </a:pPr>
            <a:endParaRPr lang="en-CA" sz="1600" dirty="0"/>
          </a:p>
          <a:p>
            <a:pPr marL="457200" lvl="0" indent="0" algn="l" rtl="0">
              <a:spcBef>
                <a:spcPts val="16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FE30-BD0E-4C63-9218-51566A3BFDAD}"/>
              </a:ext>
            </a:extLst>
          </p:cNvPr>
          <p:cNvSpPr>
            <a:spLocks noGrp="1"/>
          </p:cNvSpPr>
          <p:nvPr>
            <p:ph type="title"/>
          </p:nvPr>
        </p:nvSpPr>
        <p:spPr/>
        <p:txBody>
          <a:bodyPr/>
          <a:lstStyle/>
          <a:p>
            <a:r>
              <a:rPr lang="en-US" b="1" dirty="0"/>
              <a:t>Feedback</a:t>
            </a:r>
            <a:endParaRPr lang="en-CA" b="1" dirty="0"/>
          </a:p>
        </p:txBody>
      </p:sp>
      <p:pic>
        <p:nvPicPr>
          <p:cNvPr id="5" name="Picture 4" descr="A close up of a logo&#10;&#10;Description automatically generated">
            <a:extLst>
              <a:ext uri="{FF2B5EF4-FFF2-40B4-BE49-F238E27FC236}">
                <a16:creationId xmlns:a16="http://schemas.microsoft.com/office/drawing/2014/main" id="{A3A0F5C8-A8B3-4CE4-BC04-4B75982DD6EE}"/>
              </a:ext>
            </a:extLst>
          </p:cNvPr>
          <p:cNvPicPr>
            <a:picLocks noChangeAspect="1"/>
          </p:cNvPicPr>
          <p:nvPr/>
        </p:nvPicPr>
        <p:blipFill>
          <a:blip r:embed="rId2"/>
          <a:stretch>
            <a:fillRect/>
          </a:stretch>
        </p:blipFill>
        <p:spPr>
          <a:xfrm>
            <a:off x="5401146" y="1056776"/>
            <a:ext cx="3421677" cy="685859"/>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5A7E63F-14A4-40C2-BC1A-2C04E9FD5461}"/>
              </a:ext>
            </a:extLst>
          </p:cNvPr>
          <p:cNvPicPr>
            <a:picLocks noChangeAspect="1"/>
          </p:cNvPicPr>
          <p:nvPr/>
        </p:nvPicPr>
        <p:blipFill>
          <a:blip r:embed="rId3"/>
          <a:stretch>
            <a:fillRect/>
          </a:stretch>
        </p:blipFill>
        <p:spPr>
          <a:xfrm>
            <a:off x="5431629" y="1872717"/>
            <a:ext cx="3391194" cy="693480"/>
          </a:xfrm>
          <a:prstGeom prst="rect">
            <a:avLst/>
          </a:prstGeom>
        </p:spPr>
      </p:pic>
      <p:pic>
        <p:nvPicPr>
          <p:cNvPr id="9" name="Picture 8" descr="A close up of a logo&#10;&#10;Description automatically generated">
            <a:extLst>
              <a:ext uri="{FF2B5EF4-FFF2-40B4-BE49-F238E27FC236}">
                <a16:creationId xmlns:a16="http://schemas.microsoft.com/office/drawing/2014/main" id="{1BD24A06-EAF5-4A0D-BC07-4A1829327EB2}"/>
              </a:ext>
            </a:extLst>
          </p:cNvPr>
          <p:cNvPicPr>
            <a:picLocks noChangeAspect="1"/>
          </p:cNvPicPr>
          <p:nvPr/>
        </p:nvPicPr>
        <p:blipFill>
          <a:blip r:embed="rId4"/>
          <a:stretch>
            <a:fillRect/>
          </a:stretch>
        </p:blipFill>
        <p:spPr>
          <a:xfrm>
            <a:off x="5401146" y="2696279"/>
            <a:ext cx="3261643" cy="640135"/>
          </a:xfrm>
          <a:prstGeom prst="rect">
            <a:avLst/>
          </a:prstGeom>
        </p:spPr>
      </p:pic>
      <p:pic>
        <p:nvPicPr>
          <p:cNvPr id="11" name="Picture 10">
            <a:extLst>
              <a:ext uri="{FF2B5EF4-FFF2-40B4-BE49-F238E27FC236}">
                <a16:creationId xmlns:a16="http://schemas.microsoft.com/office/drawing/2014/main" id="{4DDAAE07-319E-423A-AE79-4CCE53A88D31}"/>
              </a:ext>
            </a:extLst>
          </p:cNvPr>
          <p:cNvPicPr>
            <a:picLocks noChangeAspect="1"/>
          </p:cNvPicPr>
          <p:nvPr/>
        </p:nvPicPr>
        <p:blipFill>
          <a:blip r:embed="rId5"/>
          <a:stretch>
            <a:fillRect/>
          </a:stretch>
        </p:blipFill>
        <p:spPr>
          <a:xfrm>
            <a:off x="397385" y="2678175"/>
            <a:ext cx="3345470" cy="381033"/>
          </a:xfrm>
          <a:prstGeom prst="rect">
            <a:avLst/>
          </a:prstGeom>
        </p:spPr>
      </p:pic>
      <p:pic>
        <p:nvPicPr>
          <p:cNvPr id="13" name="Picture 12">
            <a:extLst>
              <a:ext uri="{FF2B5EF4-FFF2-40B4-BE49-F238E27FC236}">
                <a16:creationId xmlns:a16="http://schemas.microsoft.com/office/drawing/2014/main" id="{EA85DC51-8F18-49C7-9BAF-DE8B4D801F80}"/>
              </a:ext>
            </a:extLst>
          </p:cNvPr>
          <p:cNvPicPr>
            <a:picLocks noChangeAspect="1"/>
          </p:cNvPicPr>
          <p:nvPr/>
        </p:nvPicPr>
        <p:blipFill>
          <a:blip r:embed="rId6"/>
          <a:stretch>
            <a:fillRect/>
          </a:stretch>
        </p:blipFill>
        <p:spPr>
          <a:xfrm>
            <a:off x="363091" y="2130158"/>
            <a:ext cx="3421677" cy="350550"/>
          </a:xfrm>
          <a:prstGeom prst="rect">
            <a:avLst/>
          </a:prstGeom>
        </p:spPr>
      </p:pic>
      <p:pic>
        <p:nvPicPr>
          <p:cNvPr id="15" name="Picture 14">
            <a:extLst>
              <a:ext uri="{FF2B5EF4-FFF2-40B4-BE49-F238E27FC236}">
                <a16:creationId xmlns:a16="http://schemas.microsoft.com/office/drawing/2014/main" id="{8798CC21-6711-4AD3-A68F-34230B7BAF88}"/>
              </a:ext>
            </a:extLst>
          </p:cNvPr>
          <p:cNvPicPr>
            <a:picLocks noChangeAspect="1"/>
          </p:cNvPicPr>
          <p:nvPr/>
        </p:nvPicPr>
        <p:blipFill>
          <a:blip r:embed="rId7"/>
          <a:stretch>
            <a:fillRect/>
          </a:stretch>
        </p:blipFill>
        <p:spPr>
          <a:xfrm>
            <a:off x="405006" y="1547539"/>
            <a:ext cx="3337849" cy="342930"/>
          </a:xfrm>
          <a:prstGeom prst="rect">
            <a:avLst/>
          </a:prstGeom>
        </p:spPr>
      </p:pic>
      <p:cxnSp>
        <p:nvCxnSpPr>
          <p:cNvPr id="17" name="Straight Arrow Connector 16">
            <a:extLst>
              <a:ext uri="{FF2B5EF4-FFF2-40B4-BE49-F238E27FC236}">
                <a16:creationId xmlns:a16="http://schemas.microsoft.com/office/drawing/2014/main" id="{1139EB04-A2D9-42A3-ACF2-2263F66F3249}"/>
              </a:ext>
            </a:extLst>
          </p:cNvPr>
          <p:cNvCxnSpPr/>
          <p:nvPr/>
        </p:nvCxnSpPr>
        <p:spPr>
          <a:xfrm>
            <a:off x="2964656" y="1742635"/>
            <a:ext cx="542925" cy="17649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52D4EE7-F033-426D-8CC1-8438B31E0D9E}"/>
              </a:ext>
            </a:extLst>
          </p:cNvPr>
          <p:cNvCxnSpPr/>
          <p:nvPr/>
        </p:nvCxnSpPr>
        <p:spPr>
          <a:xfrm>
            <a:off x="1800225" y="2305433"/>
            <a:ext cx="1550194" cy="12235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84E0A6F-457B-4122-806D-DF8394CCFAE9}"/>
              </a:ext>
            </a:extLst>
          </p:cNvPr>
          <p:cNvCxnSpPr/>
          <p:nvPr/>
        </p:nvCxnSpPr>
        <p:spPr>
          <a:xfrm>
            <a:off x="978694" y="2868691"/>
            <a:ext cx="2257424" cy="833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97DC2EF-AC44-4B85-9E2D-97EBCC2F61A7}"/>
              </a:ext>
            </a:extLst>
          </p:cNvPr>
          <p:cNvCxnSpPr/>
          <p:nvPr/>
        </p:nvCxnSpPr>
        <p:spPr>
          <a:xfrm flipH="1">
            <a:off x="4572000" y="1502946"/>
            <a:ext cx="1221583" cy="1933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1EDA065-ED61-44C7-BE0E-EB8ED1B6D6D4}"/>
              </a:ext>
            </a:extLst>
          </p:cNvPr>
          <p:cNvCxnSpPr/>
          <p:nvPr/>
        </p:nvCxnSpPr>
        <p:spPr>
          <a:xfrm flipH="1">
            <a:off x="4672012" y="2305433"/>
            <a:ext cx="2359955" cy="1202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D4603A2-9106-47C6-84A8-2475EB1C7CC9}"/>
              </a:ext>
            </a:extLst>
          </p:cNvPr>
          <p:cNvCxnSpPr/>
          <p:nvPr/>
        </p:nvCxnSpPr>
        <p:spPr>
          <a:xfrm flipH="1">
            <a:off x="4753259" y="3059208"/>
            <a:ext cx="3354897" cy="5720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71C6C78-6F9D-4E2D-9842-27EA46A4BA49}"/>
              </a:ext>
            </a:extLst>
          </p:cNvPr>
          <p:cNvSpPr txBox="1"/>
          <p:nvPr/>
        </p:nvSpPr>
        <p:spPr>
          <a:xfrm>
            <a:off x="3359131" y="3631240"/>
            <a:ext cx="1655782" cy="738664"/>
          </a:xfrm>
          <a:prstGeom prst="rect">
            <a:avLst/>
          </a:prstGeom>
          <a:noFill/>
        </p:spPr>
        <p:txBody>
          <a:bodyPr wrap="square" rtlCol="0">
            <a:spAutoFit/>
          </a:bodyPr>
          <a:lstStyle/>
          <a:p>
            <a:r>
              <a:rPr lang="en-US" dirty="0">
                <a:solidFill>
                  <a:schemeClr val="bg1"/>
                </a:solidFill>
              </a:rPr>
              <a:t>Links and navbar icons highlighted when selected</a:t>
            </a:r>
            <a:endParaRPr lang="en-CA" dirty="0">
              <a:solidFill>
                <a:schemeClr val="bg1"/>
              </a:solidFill>
            </a:endParaRPr>
          </a:p>
        </p:txBody>
      </p:sp>
    </p:spTree>
    <p:extLst>
      <p:ext uri="{BB962C8B-B14F-4D97-AF65-F5344CB8AC3E}">
        <p14:creationId xmlns:p14="http://schemas.microsoft.com/office/powerpoint/2010/main" val="588989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EF61-0730-4583-B482-9BED9B86DDDE}"/>
              </a:ext>
            </a:extLst>
          </p:cNvPr>
          <p:cNvSpPr>
            <a:spLocks noGrp="1"/>
          </p:cNvSpPr>
          <p:nvPr>
            <p:ph type="title"/>
          </p:nvPr>
        </p:nvSpPr>
        <p:spPr/>
        <p:txBody>
          <a:bodyPr/>
          <a:lstStyle/>
          <a:p>
            <a:r>
              <a:rPr lang="en-US" b="1" dirty="0"/>
              <a:t>Feedback</a:t>
            </a:r>
            <a:endParaRPr lang="en-CA" b="1" dirty="0"/>
          </a:p>
        </p:txBody>
      </p:sp>
      <p:pic>
        <p:nvPicPr>
          <p:cNvPr id="5" name="Picture 4" descr="Text, application&#10;&#10;Description automatically generated">
            <a:extLst>
              <a:ext uri="{FF2B5EF4-FFF2-40B4-BE49-F238E27FC236}">
                <a16:creationId xmlns:a16="http://schemas.microsoft.com/office/drawing/2014/main" id="{94E9D239-5CDC-4D9E-8A6E-24CB598AE5B3}"/>
              </a:ext>
            </a:extLst>
          </p:cNvPr>
          <p:cNvPicPr>
            <a:picLocks noChangeAspect="1"/>
          </p:cNvPicPr>
          <p:nvPr/>
        </p:nvPicPr>
        <p:blipFill>
          <a:blip r:embed="rId2"/>
          <a:stretch>
            <a:fillRect/>
          </a:stretch>
        </p:blipFill>
        <p:spPr>
          <a:xfrm>
            <a:off x="1218095" y="1730168"/>
            <a:ext cx="3535986" cy="1097375"/>
          </a:xfrm>
          <a:prstGeom prst="rect">
            <a:avLst/>
          </a:prstGeom>
        </p:spPr>
      </p:pic>
      <p:cxnSp>
        <p:nvCxnSpPr>
          <p:cNvPr id="9" name="Straight Arrow Connector 8">
            <a:extLst>
              <a:ext uri="{FF2B5EF4-FFF2-40B4-BE49-F238E27FC236}">
                <a16:creationId xmlns:a16="http://schemas.microsoft.com/office/drawing/2014/main" id="{652B5C65-101A-47E0-BDC4-95A4DE7438F6}"/>
              </a:ext>
            </a:extLst>
          </p:cNvPr>
          <p:cNvCxnSpPr/>
          <p:nvPr/>
        </p:nvCxnSpPr>
        <p:spPr>
          <a:xfrm flipH="1">
            <a:off x="1757363" y="2243138"/>
            <a:ext cx="614362" cy="878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933A1AA-424A-4A3D-8327-AF4F160B93A7}"/>
              </a:ext>
            </a:extLst>
          </p:cNvPr>
          <p:cNvCxnSpPr/>
          <p:nvPr/>
        </p:nvCxnSpPr>
        <p:spPr>
          <a:xfrm>
            <a:off x="3336131" y="2571750"/>
            <a:ext cx="1650207" cy="678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A818A0FC-3A65-4128-AA6B-810486FCA4E7}"/>
              </a:ext>
            </a:extLst>
          </p:cNvPr>
          <p:cNvSpPr txBox="1"/>
          <p:nvPr/>
        </p:nvSpPr>
        <p:spPr>
          <a:xfrm>
            <a:off x="1085851" y="3193256"/>
            <a:ext cx="1364456" cy="523220"/>
          </a:xfrm>
          <a:prstGeom prst="rect">
            <a:avLst/>
          </a:prstGeom>
          <a:noFill/>
        </p:spPr>
        <p:txBody>
          <a:bodyPr wrap="square" rtlCol="0">
            <a:spAutoFit/>
          </a:bodyPr>
          <a:lstStyle/>
          <a:p>
            <a:r>
              <a:rPr lang="en-US" dirty="0">
                <a:solidFill>
                  <a:schemeClr val="bg1"/>
                </a:solidFill>
              </a:rPr>
              <a:t>Lyrics already sang/played</a:t>
            </a:r>
            <a:endParaRPr lang="en-CA" dirty="0">
              <a:solidFill>
                <a:schemeClr val="bg1"/>
              </a:solidFill>
            </a:endParaRPr>
          </a:p>
        </p:txBody>
      </p:sp>
      <p:sp>
        <p:nvSpPr>
          <p:cNvPr id="13" name="TextBox 12">
            <a:extLst>
              <a:ext uri="{FF2B5EF4-FFF2-40B4-BE49-F238E27FC236}">
                <a16:creationId xmlns:a16="http://schemas.microsoft.com/office/drawing/2014/main" id="{CBBF2C33-DAC9-4A16-B736-22921AE4DA73}"/>
              </a:ext>
            </a:extLst>
          </p:cNvPr>
          <p:cNvSpPr txBox="1"/>
          <p:nvPr/>
        </p:nvSpPr>
        <p:spPr>
          <a:xfrm>
            <a:off x="4986338" y="3168789"/>
            <a:ext cx="1578768" cy="307777"/>
          </a:xfrm>
          <a:prstGeom prst="rect">
            <a:avLst/>
          </a:prstGeom>
          <a:noFill/>
        </p:spPr>
        <p:txBody>
          <a:bodyPr wrap="square" rtlCol="0">
            <a:spAutoFit/>
          </a:bodyPr>
          <a:lstStyle/>
          <a:p>
            <a:r>
              <a:rPr lang="en-US" dirty="0">
                <a:solidFill>
                  <a:schemeClr val="bg1"/>
                </a:solidFill>
              </a:rPr>
              <a:t>Upcoming lyrics</a:t>
            </a:r>
            <a:endParaRPr lang="en-CA" dirty="0">
              <a:solidFill>
                <a:schemeClr val="bg1"/>
              </a:solidFill>
            </a:endParaRPr>
          </a:p>
        </p:txBody>
      </p:sp>
    </p:spTree>
    <p:extLst>
      <p:ext uri="{BB962C8B-B14F-4D97-AF65-F5344CB8AC3E}">
        <p14:creationId xmlns:p14="http://schemas.microsoft.com/office/powerpoint/2010/main" val="1489598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2A24-60CC-423F-9ECB-123EC6420424}"/>
              </a:ext>
            </a:extLst>
          </p:cNvPr>
          <p:cNvSpPr>
            <a:spLocks noGrp="1"/>
          </p:cNvSpPr>
          <p:nvPr>
            <p:ph type="title"/>
          </p:nvPr>
        </p:nvSpPr>
        <p:spPr/>
        <p:txBody>
          <a:bodyPr/>
          <a:lstStyle/>
          <a:p>
            <a:r>
              <a:rPr lang="en-US" b="1" dirty="0"/>
              <a:t>Feedback</a:t>
            </a:r>
            <a:endParaRPr lang="en-CA" b="1" dirty="0"/>
          </a:p>
        </p:txBody>
      </p:sp>
      <p:pic>
        <p:nvPicPr>
          <p:cNvPr id="5" name="Picture 4" descr="A picture containing text&#10;&#10;Description automatically generated">
            <a:extLst>
              <a:ext uri="{FF2B5EF4-FFF2-40B4-BE49-F238E27FC236}">
                <a16:creationId xmlns:a16="http://schemas.microsoft.com/office/drawing/2014/main" id="{7B23BC8F-0B19-4C8F-BB2B-37D1DC00366D}"/>
              </a:ext>
            </a:extLst>
          </p:cNvPr>
          <p:cNvPicPr>
            <a:picLocks noChangeAspect="1"/>
          </p:cNvPicPr>
          <p:nvPr/>
        </p:nvPicPr>
        <p:blipFill>
          <a:blip r:embed="rId2"/>
          <a:stretch>
            <a:fillRect/>
          </a:stretch>
        </p:blipFill>
        <p:spPr>
          <a:xfrm>
            <a:off x="867579" y="1935425"/>
            <a:ext cx="3436918" cy="1272650"/>
          </a:xfrm>
          <a:prstGeom prst="rect">
            <a:avLst/>
          </a:prstGeom>
        </p:spPr>
      </p:pic>
      <p:cxnSp>
        <p:nvCxnSpPr>
          <p:cNvPr id="7" name="Straight Arrow Connector 6">
            <a:extLst>
              <a:ext uri="{FF2B5EF4-FFF2-40B4-BE49-F238E27FC236}">
                <a16:creationId xmlns:a16="http://schemas.microsoft.com/office/drawing/2014/main" id="{CC45F761-E9A6-479C-834B-436905BD32C3}"/>
              </a:ext>
            </a:extLst>
          </p:cNvPr>
          <p:cNvCxnSpPr/>
          <p:nvPr/>
        </p:nvCxnSpPr>
        <p:spPr>
          <a:xfrm flipV="1">
            <a:off x="3228975" y="1557338"/>
            <a:ext cx="692944" cy="5929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EF91067-CF16-4EAD-8CFC-854F7E3300F3}"/>
              </a:ext>
            </a:extLst>
          </p:cNvPr>
          <p:cNvCxnSpPr/>
          <p:nvPr/>
        </p:nvCxnSpPr>
        <p:spPr>
          <a:xfrm>
            <a:off x="3193256" y="2871788"/>
            <a:ext cx="642938" cy="678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1C1886F-D1EE-4450-A40C-77276BE69472}"/>
              </a:ext>
            </a:extLst>
          </p:cNvPr>
          <p:cNvSpPr txBox="1"/>
          <p:nvPr/>
        </p:nvSpPr>
        <p:spPr>
          <a:xfrm>
            <a:off x="3979069" y="1282310"/>
            <a:ext cx="2114550" cy="523220"/>
          </a:xfrm>
          <a:prstGeom prst="rect">
            <a:avLst/>
          </a:prstGeom>
          <a:noFill/>
        </p:spPr>
        <p:txBody>
          <a:bodyPr wrap="square" rtlCol="0">
            <a:spAutoFit/>
          </a:bodyPr>
          <a:lstStyle/>
          <a:p>
            <a:r>
              <a:rPr lang="en-US" dirty="0">
                <a:solidFill>
                  <a:schemeClr val="bg1"/>
                </a:solidFill>
              </a:rPr>
              <a:t>Save icon after user interacts</a:t>
            </a:r>
            <a:endParaRPr lang="en-CA" dirty="0">
              <a:solidFill>
                <a:schemeClr val="bg1"/>
              </a:solidFill>
            </a:endParaRPr>
          </a:p>
        </p:txBody>
      </p:sp>
      <p:sp>
        <p:nvSpPr>
          <p:cNvPr id="11" name="TextBox 10">
            <a:extLst>
              <a:ext uri="{FF2B5EF4-FFF2-40B4-BE49-F238E27FC236}">
                <a16:creationId xmlns:a16="http://schemas.microsoft.com/office/drawing/2014/main" id="{0FE33824-5CBD-4124-82B3-9D3C151E2F5B}"/>
              </a:ext>
            </a:extLst>
          </p:cNvPr>
          <p:cNvSpPr txBox="1"/>
          <p:nvPr/>
        </p:nvSpPr>
        <p:spPr>
          <a:xfrm>
            <a:off x="3836194" y="3392097"/>
            <a:ext cx="2114550" cy="523220"/>
          </a:xfrm>
          <a:prstGeom prst="rect">
            <a:avLst/>
          </a:prstGeom>
          <a:noFill/>
        </p:spPr>
        <p:txBody>
          <a:bodyPr wrap="square" rtlCol="0">
            <a:spAutoFit/>
          </a:bodyPr>
          <a:lstStyle/>
          <a:p>
            <a:r>
              <a:rPr lang="en-US" dirty="0">
                <a:solidFill>
                  <a:schemeClr val="bg1"/>
                </a:solidFill>
              </a:rPr>
              <a:t>Save icon before user interacts</a:t>
            </a:r>
            <a:endParaRPr lang="en-CA" dirty="0">
              <a:solidFill>
                <a:schemeClr val="bg1"/>
              </a:solidFill>
            </a:endParaRPr>
          </a:p>
        </p:txBody>
      </p:sp>
    </p:spTree>
    <p:extLst>
      <p:ext uri="{BB962C8B-B14F-4D97-AF65-F5344CB8AC3E}">
        <p14:creationId xmlns:p14="http://schemas.microsoft.com/office/powerpoint/2010/main" val="620550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9DC8-F8C5-48D9-9D5D-09712F84297C}"/>
              </a:ext>
            </a:extLst>
          </p:cNvPr>
          <p:cNvSpPr>
            <a:spLocks noGrp="1"/>
          </p:cNvSpPr>
          <p:nvPr>
            <p:ph type="title"/>
          </p:nvPr>
        </p:nvSpPr>
        <p:spPr/>
        <p:txBody>
          <a:bodyPr/>
          <a:lstStyle/>
          <a:p>
            <a:r>
              <a:rPr lang="en-US" b="1" dirty="0"/>
              <a:t>Conceptual Model and Design Approach</a:t>
            </a:r>
            <a:br>
              <a:rPr lang="en-US" b="1" dirty="0"/>
            </a:br>
            <a:endParaRPr lang="en-CA" dirty="0"/>
          </a:p>
        </p:txBody>
      </p:sp>
      <p:sp>
        <p:nvSpPr>
          <p:cNvPr id="3" name="Text Placeholder 2">
            <a:extLst>
              <a:ext uri="{FF2B5EF4-FFF2-40B4-BE49-F238E27FC236}">
                <a16:creationId xmlns:a16="http://schemas.microsoft.com/office/drawing/2014/main" id="{C56DEA05-4306-4230-B858-1F42948D9522}"/>
              </a:ext>
            </a:extLst>
          </p:cNvPr>
          <p:cNvSpPr>
            <a:spLocks noGrp="1"/>
          </p:cNvSpPr>
          <p:nvPr>
            <p:ph type="body" idx="1"/>
          </p:nvPr>
        </p:nvSpPr>
        <p:spPr/>
        <p:txBody>
          <a:bodyPr/>
          <a:lstStyle/>
          <a:p>
            <a:pPr marL="146050" indent="0">
              <a:buNone/>
            </a:pPr>
            <a:r>
              <a:rPr lang="en-US" sz="1800" b="1" dirty="0"/>
              <a:t>Constraints</a:t>
            </a:r>
          </a:p>
          <a:p>
            <a:r>
              <a:rPr lang="en-US" sz="1600" dirty="0"/>
              <a:t>When user enters text in the search bar, results pop-up in a small window below the search bar that blurs the background so user can focus on the results provided.</a:t>
            </a:r>
            <a:endParaRPr lang="en-CA" sz="1600" dirty="0"/>
          </a:p>
        </p:txBody>
      </p:sp>
    </p:spTree>
    <p:extLst>
      <p:ext uri="{BB962C8B-B14F-4D97-AF65-F5344CB8AC3E}">
        <p14:creationId xmlns:p14="http://schemas.microsoft.com/office/powerpoint/2010/main" val="331905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Lato"/>
                <a:ea typeface="Lato"/>
                <a:cs typeface="Lato"/>
                <a:sym typeface="Lato"/>
              </a:rPr>
              <a:t>Problem at Hand</a:t>
            </a:r>
            <a:endParaRPr b="1" dirty="0">
              <a:latin typeface="Lato"/>
              <a:ea typeface="Lato"/>
              <a:cs typeface="Lato"/>
              <a:sym typeface="Lato"/>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US" dirty="0">
                <a:solidFill>
                  <a:srgbClr val="FFFFFF"/>
                </a:solidFill>
                <a:latin typeface="Lato" panose="020B0604020202020204" charset="0"/>
                <a:cs typeface="Lato" panose="020B0604020202020204" charset="0"/>
              </a:rPr>
              <a:t>They have complex user interfaces which is difficult as well as inconvenient to use.</a:t>
            </a:r>
          </a:p>
          <a:p>
            <a:pPr marL="457200" lvl="0" indent="-311150" algn="l" rtl="0">
              <a:spcBef>
                <a:spcPts val="0"/>
              </a:spcBef>
              <a:spcAft>
                <a:spcPts val="0"/>
              </a:spcAft>
              <a:buClr>
                <a:srgbClr val="FFFFFF"/>
              </a:buClr>
              <a:buSzPts val="1300"/>
              <a:buChar char="●"/>
            </a:pPr>
            <a:r>
              <a:rPr lang="en-US" dirty="0">
                <a:solidFill>
                  <a:srgbClr val="FFFFFF"/>
                </a:solidFill>
                <a:latin typeface="Lato" panose="020B0604020202020204" charset="0"/>
                <a:ea typeface="Arial"/>
                <a:cs typeface="Lato" panose="020B0604020202020204" charset="0"/>
                <a:sym typeface="Arial"/>
              </a:rPr>
              <a:t>Tracks/music are downloaded on the app and not on the device’s local storage.</a:t>
            </a:r>
          </a:p>
          <a:p>
            <a:pPr marL="457200" lvl="0" indent="-311150" algn="l" rtl="0">
              <a:spcBef>
                <a:spcPts val="0"/>
              </a:spcBef>
              <a:spcAft>
                <a:spcPts val="0"/>
              </a:spcAft>
              <a:buClr>
                <a:srgbClr val="FFFFFF"/>
              </a:buClr>
              <a:buSzPts val="1300"/>
              <a:buChar char="●"/>
            </a:pPr>
            <a:r>
              <a:rPr lang="en-US" dirty="0">
                <a:solidFill>
                  <a:srgbClr val="FFFFFF"/>
                </a:solidFill>
                <a:latin typeface="Lato" panose="020B0604020202020204" charset="0"/>
                <a:ea typeface="Arial"/>
                <a:cs typeface="Lato" panose="020B0604020202020204" charset="0"/>
                <a:sym typeface="Arial"/>
              </a:rPr>
              <a:t>Creating accounts through social media is limited to Facebook only.</a:t>
            </a:r>
          </a:p>
          <a:p>
            <a:pPr marL="457200" lvl="0" indent="-311150" algn="l" rtl="0">
              <a:spcBef>
                <a:spcPts val="0"/>
              </a:spcBef>
              <a:spcAft>
                <a:spcPts val="0"/>
              </a:spcAft>
              <a:buClr>
                <a:srgbClr val="FFFFFF"/>
              </a:buClr>
              <a:buSzPts val="1300"/>
              <a:buChar char="●"/>
            </a:pPr>
            <a:r>
              <a:rPr lang="en-US" dirty="0">
                <a:solidFill>
                  <a:srgbClr val="FFFFFF"/>
                </a:solidFill>
                <a:latin typeface="Lato" panose="020B0604020202020204" charset="0"/>
                <a:ea typeface="Arial"/>
                <a:cs typeface="Lato" panose="020B0604020202020204" charset="0"/>
                <a:sym typeface="Arial"/>
              </a:rPr>
              <a:t>Search option is very basic and outputs broad results.</a:t>
            </a:r>
          </a:p>
          <a:p>
            <a:pPr marL="457200" lvl="0" indent="-311150" algn="l" rtl="0">
              <a:spcBef>
                <a:spcPts val="0"/>
              </a:spcBef>
              <a:spcAft>
                <a:spcPts val="0"/>
              </a:spcAft>
              <a:buClr>
                <a:srgbClr val="FFFFFF"/>
              </a:buClr>
              <a:buSzPts val="1300"/>
              <a:buChar char="●"/>
            </a:pPr>
            <a:r>
              <a:rPr lang="en-US" dirty="0">
                <a:solidFill>
                  <a:srgbClr val="FFFFFF"/>
                </a:solidFill>
                <a:latin typeface="Lato" panose="020B0604020202020204" charset="0"/>
                <a:ea typeface="Arial"/>
                <a:cs typeface="Lato" panose="020B0604020202020204" charset="0"/>
                <a:sym typeface="Arial"/>
              </a:rPr>
              <a:t>Shows recently and mostly played playlists but not individual songs.</a:t>
            </a:r>
          </a:p>
          <a:p>
            <a:pPr marL="457200" lvl="0" indent="-311150" algn="l" rtl="0">
              <a:spcBef>
                <a:spcPts val="0"/>
              </a:spcBef>
              <a:spcAft>
                <a:spcPts val="0"/>
              </a:spcAft>
              <a:buClr>
                <a:srgbClr val="FFFFFF"/>
              </a:buClr>
              <a:buSzPts val="1300"/>
              <a:buChar char="●"/>
            </a:pPr>
            <a:r>
              <a:rPr lang="en-US" dirty="0">
                <a:solidFill>
                  <a:srgbClr val="FFFFFF"/>
                </a:solidFill>
                <a:latin typeface="Lato" panose="020B0604020202020204" charset="0"/>
                <a:ea typeface="Arial"/>
                <a:cs typeface="Lato" panose="020B0604020202020204" charset="0"/>
                <a:sym typeface="Arial"/>
              </a:rPr>
              <a:t>Does not give any information about artists.</a:t>
            </a:r>
          </a:p>
          <a:p>
            <a:pPr marL="457200" lvl="0" indent="-311150" algn="l" rtl="0">
              <a:spcBef>
                <a:spcPts val="0"/>
              </a:spcBef>
              <a:spcAft>
                <a:spcPts val="0"/>
              </a:spcAft>
              <a:buClr>
                <a:srgbClr val="FFFFFF"/>
              </a:buClr>
              <a:buSzPts val="1300"/>
              <a:buChar char="●"/>
            </a:pPr>
            <a:r>
              <a:rPr lang="en-US" dirty="0">
                <a:solidFill>
                  <a:srgbClr val="FFFFFF"/>
                </a:solidFill>
                <a:latin typeface="Lato" panose="020B0604020202020204" charset="0"/>
                <a:ea typeface="Arial"/>
                <a:cs typeface="Lato" panose="020B0604020202020204" charset="0"/>
                <a:sym typeface="Arial"/>
              </a:rPr>
              <a:t>Does not display lyrics as song is playing.</a:t>
            </a:r>
          </a:p>
          <a:p>
            <a:pPr marL="457200" lvl="0" indent="-311150" algn="l" rtl="0">
              <a:spcBef>
                <a:spcPts val="0"/>
              </a:spcBef>
              <a:spcAft>
                <a:spcPts val="0"/>
              </a:spcAft>
              <a:buClr>
                <a:srgbClr val="FFFFFF"/>
              </a:buClr>
              <a:buSzPts val="1300"/>
              <a:buChar char="●"/>
            </a:pPr>
            <a:r>
              <a:rPr lang="en-US" dirty="0">
                <a:solidFill>
                  <a:srgbClr val="FFFFFF"/>
                </a:solidFill>
                <a:latin typeface="Lato" panose="020B0604020202020204" charset="0"/>
                <a:ea typeface="Arial"/>
                <a:cs typeface="Lato" panose="020B0604020202020204" charset="0"/>
                <a:sym typeface="Arial"/>
              </a:rPr>
              <a:t>No option to synchronize music with other devices.</a:t>
            </a:r>
          </a:p>
          <a:p>
            <a:pPr marL="457200" lvl="0" indent="-311150" algn="l" rtl="0">
              <a:spcBef>
                <a:spcPts val="0"/>
              </a:spcBef>
              <a:spcAft>
                <a:spcPts val="0"/>
              </a:spcAft>
              <a:buClr>
                <a:srgbClr val="FFFFFF"/>
              </a:buClr>
              <a:buSzPts val="1300"/>
              <a:buChar char="●"/>
            </a:pPr>
            <a:endParaRPr lang="en-US" dirty="0">
              <a:solidFill>
                <a:srgbClr val="FFFFFF"/>
              </a:solidFill>
              <a:latin typeface="Lato" panose="020B0604020202020204" charset="0"/>
              <a:ea typeface="Arial"/>
              <a:cs typeface="Lato" panose="020B0604020202020204" charset="0"/>
              <a:sym typeface="Arial"/>
            </a:endParaRPr>
          </a:p>
          <a:p>
            <a:pPr marL="457200" lvl="0" indent="-311150" algn="l" rtl="0">
              <a:spcBef>
                <a:spcPts val="0"/>
              </a:spcBef>
              <a:spcAft>
                <a:spcPts val="0"/>
              </a:spcAft>
              <a:buClr>
                <a:srgbClr val="FFFFFF"/>
              </a:buClr>
              <a:buSzPts val="1300"/>
              <a:buChar char="●"/>
            </a:pPr>
            <a:endParaRPr lang="en-US" dirty="0">
              <a:solidFill>
                <a:srgbClr val="FFFFFF"/>
              </a:solidFill>
              <a:latin typeface="Lato" panose="020B0604020202020204" charset="0"/>
              <a:ea typeface="Arial"/>
              <a:cs typeface="Lato" panose="020B0604020202020204" charset="0"/>
              <a:sym typeface="Arial"/>
            </a:endParaRPr>
          </a:p>
          <a:p>
            <a:pPr marL="146050" lvl="0" indent="0" algn="l" rtl="0">
              <a:spcBef>
                <a:spcPts val="0"/>
              </a:spcBef>
              <a:spcAft>
                <a:spcPts val="0"/>
              </a:spcAft>
              <a:buClr>
                <a:srgbClr val="FFFFFF"/>
              </a:buClr>
              <a:buSzPts val="1300"/>
              <a:buNone/>
            </a:pPr>
            <a:r>
              <a:rPr lang="en-US" dirty="0">
                <a:solidFill>
                  <a:srgbClr val="FFFFFF"/>
                </a:solidFill>
                <a:latin typeface="Lato" panose="020B0604020202020204" charset="0"/>
                <a:ea typeface="Arial"/>
                <a:cs typeface="Lato" panose="020B0604020202020204" charset="0"/>
                <a:sym typeface="Arial"/>
              </a:rPr>
              <a:t>Kordz aims to solve the above issues.</a:t>
            </a:r>
          </a:p>
          <a:p>
            <a:pPr marL="457200" lvl="0" indent="0" algn="l" rtl="0">
              <a:spcBef>
                <a:spcPts val="1200"/>
              </a:spcBef>
              <a:spcAft>
                <a:spcPts val="1600"/>
              </a:spcAft>
              <a:buNone/>
            </a:pPr>
            <a:endParaRPr dirty="0">
              <a:solidFill>
                <a:srgbClr val="FFFFFF"/>
              </a:solidFill>
              <a:latin typeface="Lato" panose="020B0604020202020204" charset="0"/>
              <a:cs typeface="Lato"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1060-03F0-409B-95B3-9CA6715C1285}"/>
              </a:ext>
            </a:extLst>
          </p:cNvPr>
          <p:cNvSpPr>
            <a:spLocks noGrp="1"/>
          </p:cNvSpPr>
          <p:nvPr>
            <p:ph type="title"/>
          </p:nvPr>
        </p:nvSpPr>
        <p:spPr/>
        <p:txBody>
          <a:bodyPr/>
          <a:lstStyle/>
          <a:p>
            <a:r>
              <a:rPr lang="en-US" b="1" dirty="0"/>
              <a:t>Constraints</a:t>
            </a:r>
            <a:endParaRPr lang="en-CA" b="1" dirty="0"/>
          </a:p>
        </p:txBody>
      </p:sp>
      <p:pic>
        <p:nvPicPr>
          <p:cNvPr id="5" name="Picture 4" descr="Diagram&#10;&#10;Description automatically generated">
            <a:extLst>
              <a:ext uri="{FF2B5EF4-FFF2-40B4-BE49-F238E27FC236}">
                <a16:creationId xmlns:a16="http://schemas.microsoft.com/office/drawing/2014/main" id="{6B9A24E6-FD85-43E1-886D-EF5B24D3E123}"/>
              </a:ext>
            </a:extLst>
          </p:cNvPr>
          <p:cNvPicPr>
            <a:picLocks noChangeAspect="1"/>
          </p:cNvPicPr>
          <p:nvPr/>
        </p:nvPicPr>
        <p:blipFill>
          <a:blip r:embed="rId2"/>
          <a:stretch>
            <a:fillRect/>
          </a:stretch>
        </p:blipFill>
        <p:spPr>
          <a:xfrm>
            <a:off x="4761936" y="1025260"/>
            <a:ext cx="2442617" cy="39600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DC2F93B4-55F7-460F-85A0-4D28C3D25421}"/>
              </a:ext>
            </a:extLst>
          </p:cNvPr>
          <p:cNvPicPr>
            <a:picLocks noChangeAspect="1"/>
          </p:cNvPicPr>
          <p:nvPr/>
        </p:nvPicPr>
        <p:blipFill>
          <a:blip r:embed="rId3"/>
          <a:stretch>
            <a:fillRect/>
          </a:stretch>
        </p:blipFill>
        <p:spPr>
          <a:xfrm>
            <a:off x="2176655" y="1070829"/>
            <a:ext cx="2473001" cy="3960000"/>
          </a:xfrm>
          <a:prstGeom prst="rect">
            <a:avLst/>
          </a:prstGeom>
        </p:spPr>
      </p:pic>
      <p:cxnSp>
        <p:nvCxnSpPr>
          <p:cNvPr id="9" name="Straight Arrow Connector 8">
            <a:extLst>
              <a:ext uri="{FF2B5EF4-FFF2-40B4-BE49-F238E27FC236}">
                <a16:creationId xmlns:a16="http://schemas.microsoft.com/office/drawing/2014/main" id="{BBA9AE2B-2305-49AB-A080-E2A28246FE0E}"/>
              </a:ext>
            </a:extLst>
          </p:cNvPr>
          <p:cNvCxnSpPr/>
          <p:nvPr/>
        </p:nvCxnSpPr>
        <p:spPr>
          <a:xfrm flipH="1">
            <a:off x="1671638" y="1900238"/>
            <a:ext cx="685800" cy="242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F88BCEC-260F-4B86-A553-2D9C5FF5C826}"/>
              </a:ext>
            </a:extLst>
          </p:cNvPr>
          <p:cNvCxnSpPr/>
          <p:nvPr/>
        </p:nvCxnSpPr>
        <p:spPr>
          <a:xfrm flipV="1">
            <a:off x="6707981" y="2193131"/>
            <a:ext cx="719595" cy="378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8482ADB-BFCF-454A-B8F8-9E0AF971D71A}"/>
              </a:ext>
            </a:extLst>
          </p:cNvPr>
          <p:cNvSpPr txBox="1"/>
          <p:nvPr/>
        </p:nvSpPr>
        <p:spPr>
          <a:xfrm>
            <a:off x="250031" y="1939360"/>
            <a:ext cx="1309327" cy="523220"/>
          </a:xfrm>
          <a:prstGeom prst="rect">
            <a:avLst/>
          </a:prstGeom>
          <a:noFill/>
        </p:spPr>
        <p:txBody>
          <a:bodyPr wrap="square" rtlCol="0">
            <a:spAutoFit/>
          </a:bodyPr>
          <a:lstStyle/>
          <a:p>
            <a:r>
              <a:rPr lang="en-US" dirty="0">
                <a:solidFill>
                  <a:schemeClr val="bg1"/>
                </a:solidFill>
              </a:rPr>
              <a:t>Search page before</a:t>
            </a:r>
            <a:endParaRPr lang="en-CA" dirty="0">
              <a:solidFill>
                <a:schemeClr val="bg1"/>
              </a:solidFill>
            </a:endParaRPr>
          </a:p>
        </p:txBody>
      </p:sp>
      <p:sp>
        <p:nvSpPr>
          <p:cNvPr id="13" name="TextBox 12">
            <a:extLst>
              <a:ext uri="{FF2B5EF4-FFF2-40B4-BE49-F238E27FC236}">
                <a16:creationId xmlns:a16="http://schemas.microsoft.com/office/drawing/2014/main" id="{DDB736AC-1A8F-483A-9226-0BA84BDB1CE2}"/>
              </a:ext>
            </a:extLst>
          </p:cNvPr>
          <p:cNvSpPr txBox="1"/>
          <p:nvPr/>
        </p:nvSpPr>
        <p:spPr>
          <a:xfrm>
            <a:off x="7472362" y="1925072"/>
            <a:ext cx="1309327" cy="954107"/>
          </a:xfrm>
          <a:prstGeom prst="rect">
            <a:avLst/>
          </a:prstGeom>
          <a:noFill/>
        </p:spPr>
        <p:txBody>
          <a:bodyPr wrap="square" rtlCol="0">
            <a:spAutoFit/>
          </a:bodyPr>
          <a:lstStyle/>
          <a:p>
            <a:r>
              <a:rPr lang="en-US" dirty="0">
                <a:solidFill>
                  <a:schemeClr val="bg1"/>
                </a:solidFill>
              </a:rPr>
              <a:t>Search page after – background blurred</a:t>
            </a:r>
            <a:endParaRPr lang="en-CA" dirty="0">
              <a:solidFill>
                <a:schemeClr val="bg1"/>
              </a:solidFill>
            </a:endParaRPr>
          </a:p>
        </p:txBody>
      </p:sp>
    </p:spTree>
    <p:extLst>
      <p:ext uri="{BB962C8B-B14F-4D97-AF65-F5344CB8AC3E}">
        <p14:creationId xmlns:p14="http://schemas.microsoft.com/office/powerpoint/2010/main" val="202763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Stakeholders</a:t>
            </a:r>
            <a:endParaRPr b="1" dirty="0"/>
          </a:p>
        </p:txBody>
      </p:sp>
      <p:graphicFrame>
        <p:nvGraphicFramePr>
          <p:cNvPr id="2" name="Table 2">
            <a:extLst>
              <a:ext uri="{FF2B5EF4-FFF2-40B4-BE49-F238E27FC236}">
                <a16:creationId xmlns:a16="http://schemas.microsoft.com/office/drawing/2014/main" id="{AE03B4E3-5EC4-4F9F-B2E1-72DD84B8C965}"/>
              </a:ext>
            </a:extLst>
          </p:cNvPr>
          <p:cNvGraphicFramePr>
            <a:graphicFrameLocks noGrp="1"/>
          </p:cNvGraphicFramePr>
          <p:nvPr>
            <p:extLst>
              <p:ext uri="{D42A27DB-BD31-4B8C-83A1-F6EECF244321}">
                <p14:modId xmlns:p14="http://schemas.microsoft.com/office/powerpoint/2010/main" val="3514506824"/>
              </p:ext>
            </p:extLst>
          </p:nvPr>
        </p:nvGraphicFramePr>
        <p:xfrm>
          <a:off x="1524000" y="975519"/>
          <a:ext cx="6096000" cy="3479800"/>
        </p:xfrm>
        <a:graphic>
          <a:graphicData uri="http://schemas.openxmlformats.org/drawingml/2006/table">
            <a:tbl>
              <a:tblPr firstRow="1" bandRow="1">
                <a:tableStyleId>{68367690-AF40-4503-9909-63B415414765}</a:tableStyleId>
              </a:tblPr>
              <a:tblGrid>
                <a:gridCol w="2032000">
                  <a:extLst>
                    <a:ext uri="{9D8B030D-6E8A-4147-A177-3AD203B41FA5}">
                      <a16:colId xmlns:a16="http://schemas.microsoft.com/office/drawing/2014/main" val="1879710159"/>
                    </a:ext>
                  </a:extLst>
                </a:gridCol>
                <a:gridCol w="2032000">
                  <a:extLst>
                    <a:ext uri="{9D8B030D-6E8A-4147-A177-3AD203B41FA5}">
                      <a16:colId xmlns:a16="http://schemas.microsoft.com/office/drawing/2014/main" val="2930893524"/>
                    </a:ext>
                  </a:extLst>
                </a:gridCol>
                <a:gridCol w="2032000">
                  <a:extLst>
                    <a:ext uri="{9D8B030D-6E8A-4147-A177-3AD203B41FA5}">
                      <a16:colId xmlns:a16="http://schemas.microsoft.com/office/drawing/2014/main" val="2247421194"/>
                    </a:ext>
                  </a:extLst>
                </a:gridCol>
              </a:tblGrid>
              <a:tr h="370840">
                <a:tc>
                  <a:txBody>
                    <a:bodyPr/>
                    <a:lstStyle/>
                    <a:p>
                      <a:pPr algn="ctr"/>
                      <a:r>
                        <a:rPr lang="en-US" sz="1200" b="1" dirty="0">
                          <a:solidFill>
                            <a:schemeClr val="bg1"/>
                          </a:solidFill>
                        </a:rPr>
                        <a:t>Stakeholder Type</a:t>
                      </a:r>
                      <a:endParaRPr lang="en-CA" sz="1200" b="1" dirty="0">
                        <a:solidFill>
                          <a:schemeClr val="bg1"/>
                        </a:solidFill>
                      </a:endParaRPr>
                    </a:p>
                  </a:txBody>
                  <a:tcPr/>
                </a:tc>
                <a:tc>
                  <a:txBody>
                    <a:bodyPr/>
                    <a:lstStyle/>
                    <a:p>
                      <a:pPr algn="ctr"/>
                      <a:r>
                        <a:rPr lang="en-US" sz="1200" b="1" dirty="0">
                          <a:solidFill>
                            <a:schemeClr val="bg1"/>
                          </a:solidFill>
                        </a:rPr>
                        <a:t>Stakeholder Name</a:t>
                      </a:r>
                      <a:endParaRPr lang="en-CA" sz="1200" b="1" dirty="0">
                        <a:solidFill>
                          <a:schemeClr val="bg1"/>
                        </a:solidFill>
                      </a:endParaRPr>
                    </a:p>
                  </a:txBody>
                  <a:tcPr/>
                </a:tc>
                <a:tc>
                  <a:txBody>
                    <a:bodyPr/>
                    <a:lstStyle/>
                    <a:p>
                      <a:pPr algn="ctr"/>
                      <a:r>
                        <a:rPr lang="en-US" sz="1200" b="1" dirty="0">
                          <a:solidFill>
                            <a:schemeClr val="bg1"/>
                          </a:solidFill>
                        </a:rPr>
                        <a:t>Stakeholder Actions</a:t>
                      </a:r>
                      <a:endParaRPr lang="en-CA" sz="1200" b="1" dirty="0">
                        <a:solidFill>
                          <a:schemeClr val="bg1"/>
                        </a:solidFill>
                      </a:endParaRPr>
                    </a:p>
                  </a:txBody>
                  <a:tcPr/>
                </a:tc>
                <a:extLst>
                  <a:ext uri="{0D108BD9-81ED-4DB2-BD59-A6C34878D82A}">
                    <a16:rowId xmlns:a16="http://schemas.microsoft.com/office/drawing/2014/main" val="1282715464"/>
                  </a:ext>
                </a:extLst>
              </a:tr>
              <a:tr h="370840">
                <a:tc>
                  <a:txBody>
                    <a:bodyPr/>
                    <a:lstStyle/>
                    <a:p>
                      <a:pPr algn="ctr"/>
                      <a:endParaRPr lang="en-US" sz="1200" dirty="0">
                        <a:solidFill>
                          <a:schemeClr val="bg1"/>
                        </a:solidFill>
                      </a:endParaRPr>
                    </a:p>
                    <a:p>
                      <a:pPr algn="ctr"/>
                      <a:r>
                        <a:rPr lang="en-US" sz="1200" dirty="0">
                          <a:solidFill>
                            <a:schemeClr val="bg1"/>
                          </a:solidFill>
                        </a:rPr>
                        <a:t>Primary </a:t>
                      </a:r>
                      <a:endParaRPr lang="en-CA" sz="1200" dirty="0">
                        <a:solidFill>
                          <a:schemeClr val="bg1"/>
                        </a:solidFill>
                      </a:endParaRPr>
                    </a:p>
                  </a:txBody>
                  <a:tcPr/>
                </a:tc>
                <a:tc>
                  <a:txBody>
                    <a:bodyPr/>
                    <a:lstStyle/>
                    <a:p>
                      <a:pPr algn="ctr"/>
                      <a:r>
                        <a:rPr lang="en-US" sz="1200" dirty="0">
                          <a:solidFill>
                            <a:schemeClr val="bg1"/>
                          </a:solidFill>
                        </a:rPr>
                        <a:t>Music enthusiasts (students, adults, elderly people)</a:t>
                      </a:r>
                    </a:p>
                  </a:txBody>
                  <a:tcPr/>
                </a:tc>
                <a:tc>
                  <a:txBody>
                    <a:bodyPr/>
                    <a:lstStyle/>
                    <a:p>
                      <a:pPr algn="l"/>
                      <a:r>
                        <a:rPr lang="en-US" sz="1200" dirty="0">
                          <a:solidFill>
                            <a:schemeClr val="bg1"/>
                          </a:solidFill>
                        </a:rPr>
                        <a:t>They use the app actively in the course of their lives to listen to music</a:t>
                      </a:r>
                      <a:endParaRPr lang="en-CA" sz="1200" dirty="0">
                        <a:solidFill>
                          <a:schemeClr val="bg1"/>
                        </a:solidFill>
                      </a:endParaRPr>
                    </a:p>
                  </a:txBody>
                  <a:tcPr/>
                </a:tc>
                <a:extLst>
                  <a:ext uri="{0D108BD9-81ED-4DB2-BD59-A6C34878D82A}">
                    <a16:rowId xmlns:a16="http://schemas.microsoft.com/office/drawing/2014/main" val="1390456659"/>
                  </a:ext>
                </a:extLst>
              </a:tr>
              <a:tr h="370840">
                <a:tc rowSpan="2">
                  <a:txBody>
                    <a:bodyPr/>
                    <a:lstStyle/>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r>
                        <a:rPr lang="en-US" sz="1200" dirty="0">
                          <a:solidFill>
                            <a:schemeClr val="bg1"/>
                          </a:solidFill>
                        </a:rPr>
                        <a:t>Secondary </a:t>
                      </a:r>
                      <a:endParaRPr lang="en-CA" sz="1200" dirty="0">
                        <a:solidFill>
                          <a:schemeClr val="bg1"/>
                        </a:solidFill>
                      </a:endParaRPr>
                    </a:p>
                  </a:txBody>
                  <a:tcPr/>
                </a:tc>
                <a:tc>
                  <a:txBody>
                    <a:bodyPr/>
                    <a:lstStyle/>
                    <a:p>
                      <a:pPr algn="ctr"/>
                      <a:r>
                        <a:rPr lang="en-US" sz="1200" dirty="0">
                          <a:solidFill>
                            <a:schemeClr val="bg1"/>
                          </a:solidFill>
                        </a:rPr>
                        <a:t>Artists/music composers</a:t>
                      </a:r>
                      <a:endParaRPr lang="en-CA" sz="1200" dirty="0">
                        <a:solidFill>
                          <a:schemeClr val="bg1"/>
                        </a:solidFill>
                      </a:endParaRPr>
                    </a:p>
                  </a:txBody>
                  <a:tcPr/>
                </a:tc>
                <a:tc>
                  <a:txBody>
                    <a:bodyPr/>
                    <a:lstStyle/>
                    <a:p>
                      <a:pPr algn="l"/>
                      <a:r>
                        <a:rPr lang="en-US" sz="1200" dirty="0">
                          <a:solidFill>
                            <a:schemeClr val="bg1"/>
                          </a:solidFill>
                        </a:rPr>
                        <a:t>Their music is uploaded to these apps. Plus, their information such as upcoming concerts is also posted.</a:t>
                      </a:r>
                      <a:endParaRPr lang="en-CA" sz="1200" dirty="0">
                        <a:solidFill>
                          <a:schemeClr val="bg1"/>
                        </a:solidFill>
                      </a:endParaRPr>
                    </a:p>
                  </a:txBody>
                  <a:tcPr/>
                </a:tc>
                <a:extLst>
                  <a:ext uri="{0D108BD9-81ED-4DB2-BD59-A6C34878D82A}">
                    <a16:rowId xmlns:a16="http://schemas.microsoft.com/office/drawing/2014/main" val="1034432840"/>
                  </a:ext>
                </a:extLst>
              </a:tr>
              <a:tr h="370840">
                <a:tc vMerge="1">
                  <a:txBody>
                    <a:bodyPr/>
                    <a:lstStyle/>
                    <a:p>
                      <a:endParaRPr lang="en-CA" dirty="0">
                        <a:solidFill>
                          <a:schemeClr val="bg1"/>
                        </a:solidFill>
                      </a:endParaRPr>
                    </a:p>
                  </a:txBody>
                  <a:tcPr/>
                </a:tc>
                <a:tc>
                  <a:txBody>
                    <a:bodyPr/>
                    <a:lstStyle/>
                    <a:p>
                      <a:pPr algn="ctr"/>
                      <a:r>
                        <a:rPr lang="en-US" sz="1200" dirty="0">
                          <a:solidFill>
                            <a:schemeClr val="bg1"/>
                          </a:solidFill>
                        </a:rPr>
                        <a:t>Developer team</a:t>
                      </a:r>
                      <a:endParaRPr lang="en-CA" sz="1200" dirty="0">
                        <a:solidFill>
                          <a:schemeClr val="bg1"/>
                        </a:solidFill>
                      </a:endParaRPr>
                    </a:p>
                  </a:txBody>
                  <a:tcPr/>
                </a:tc>
                <a:tc>
                  <a:txBody>
                    <a:bodyPr/>
                    <a:lstStyle/>
                    <a:p>
                      <a:pPr algn="l"/>
                      <a:r>
                        <a:rPr lang="en-US" sz="1200" dirty="0">
                          <a:solidFill>
                            <a:schemeClr val="bg1"/>
                          </a:solidFill>
                        </a:rPr>
                        <a:t>They constantly work on the app to maintain it and render updates.</a:t>
                      </a:r>
                      <a:endParaRPr lang="en-CA" sz="1200" dirty="0">
                        <a:solidFill>
                          <a:schemeClr val="bg1"/>
                        </a:solidFill>
                      </a:endParaRPr>
                    </a:p>
                  </a:txBody>
                  <a:tcPr/>
                </a:tc>
                <a:extLst>
                  <a:ext uri="{0D108BD9-81ED-4DB2-BD59-A6C34878D82A}">
                    <a16:rowId xmlns:a16="http://schemas.microsoft.com/office/drawing/2014/main" val="2074951695"/>
                  </a:ext>
                </a:extLst>
              </a:tr>
              <a:tr h="370840">
                <a:tc>
                  <a:txBody>
                    <a:bodyPr/>
                    <a:lstStyle/>
                    <a:p>
                      <a:pPr algn="ctr"/>
                      <a:endParaRPr lang="en-US" sz="1200" dirty="0">
                        <a:solidFill>
                          <a:schemeClr val="bg1"/>
                        </a:solidFill>
                      </a:endParaRPr>
                    </a:p>
                    <a:p>
                      <a:pPr algn="ctr"/>
                      <a:r>
                        <a:rPr lang="en-US" sz="1200" dirty="0">
                          <a:solidFill>
                            <a:schemeClr val="bg1"/>
                          </a:solidFill>
                        </a:rPr>
                        <a:t>Tertiary</a:t>
                      </a:r>
                      <a:endParaRPr lang="en-CA" sz="1200" dirty="0">
                        <a:solidFill>
                          <a:schemeClr val="bg1"/>
                        </a:solidFill>
                      </a:endParaRPr>
                    </a:p>
                  </a:txBody>
                  <a:tcPr/>
                </a:tc>
                <a:tc>
                  <a:txBody>
                    <a:bodyPr/>
                    <a:lstStyle/>
                    <a:p>
                      <a:pPr algn="ctr"/>
                      <a:r>
                        <a:rPr lang="en-US" sz="1200" dirty="0">
                          <a:solidFill>
                            <a:schemeClr val="bg1"/>
                          </a:solidFill>
                        </a:rPr>
                        <a:t>Organization/owner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The app’s success affects the organization’s profitability.</a:t>
                      </a:r>
                      <a:endParaRPr lang="en-CA" sz="1200" dirty="0">
                        <a:solidFill>
                          <a:schemeClr val="bg1"/>
                        </a:solidFill>
                      </a:endParaRPr>
                    </a:p>
                    <a:p>
                      <a:pPr algn="l"/>
                      <a:endParaRPr lang="en-CA" sz="1200" dirty="0">
                        <a:solidFill>
                          <a:schemeClr val="bg1"/>
                        </a:solidFill>
                      </a:endParaRPr>
                    </a:p>
                  </a:txBody>
                  <a:tcPr/>
                </a:tc>
                <a:extLst>
                  <a:ext uri="{0D108BD9-81ED-4DB2-BD59-A6C34878D82A}">
                    <a16:rowId xmlns:a16="http://schemas.microsoft.com/office/drawing/2014/main" val="16345539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lgn="ctr"/>
            <a:r>
              <a:rPr lang="en-GB" b="1" dirty="0"/>
              <a:t>Requirements: User Characteristics</a:t>
            </a:r>
            <a:endParaRPr b="1" dirty="0"/>
          </a:p>
        </p:txBody>
      </p:sp>
      <p:graphicFrame>
        <p:nvGraphicFramePr>
          <p:cNvPr id="2" name="Table 2">
            <a:extLst>
              <a:ext uri="{FF2B5EF4-FFF2-40B4-BE49-F238E27FC236}">
                <a16:creationId xmlns:a16="http://schemas.microsoft.com/office/drawing/2014/main" id="{6A91A75D-46E1-4554-9C2E-732309A6FC67}"/>
              </a:ext>
            </a:extLst>
          </p:cNvPr>
          <p:cNvGraphicFramePr>
            <a:graphicFrameLocks noGrp="1"/>
          </p:cNvGraphicFramePr>
          <p:nvPr>
            <p:extLst>
              <p:ext uri="{D42A27DB-BD31-4B8C-83A1-F6EECF244321}">
                <p14:modId xmlns:p14="http://schemas.microsoft.com/office/powerpoint/2010/main" val="426788030"/>
              </p:ext>
            </p:extLst>
          </p:nvPr>
        </p:nvGraphicFramePr>
        <p:xfrm>
          <a:off x="578167" y="1568449"/>
          <a:ext cx="8159116" cy="3017520"/>
        </p:xfrm>
        <a:graphic>
          <a:graphicData uri="http://schemas.openxmlformats.org/drawingml/2006/table">
            <a:tbl>
              <a:tblPr firstRow="1" bandRow="1">
                <a:tableStyleId>{68367690-AF40-4503-9909-63B415414765}</a:tableStyleId>
              </a:tblPr>
              <a:tblGrid>
                <a:gridCol w="1246505">
                  <a:extLst>
                    <a:ext uri="{9D8B030D-6E8A-4147-A177-3AD203B41FA5}">
                      <a16:colId xmlns:a16="http://schemas.microsoft.com/office/drawing/2014/main" val="3380197015"/>
                    </a:ext>
                  </a:extLst>
                </a:gridCol>
                <a:gridCol w="1295718">
                  <a:extLst>
                    <a:ext uri="{9D8B030D-6E8A-4147-A177-3AD203B41FA5}">
                      <a16:colId xmlns:a16="http://schemas.microsoft.com/office/drawing/2014/main" val="3041347245"/>
                    </a:ext>
                  </a:extLst>
                </a:gridCol>
                <a:gridCol w="1339533">
                  <a:extLst>
                    <a:ext uri="{9D8B030D-6E8A-4147-A177-3AD203B41FA5}">
                      <a16:colId xmlns:a16="http://schemas.microsoft.com/office/drawing/2014/main" val="3330055624"/>
                    </a:ext>
                  </a:extLst>
                </a:gridCol>
                <a:gridCol w="1285875">
                  <a:extLst>
                    <a:ext uri="{9D8B030D-6E8A-4147-A177-3AD203B41FA5}">
                      <a16:colId xmlns:a16="http://schemas.microsoft.com/office/drawing/2014/main" val="288246201"/>
                    </a:ext>
                  </a:extLst>
                </a:gridCol>
                <a:gridCol w="1155065">
                  <a:extLst>
                    <a:ext uri="{9D8B030D-6E8A-4147-A177-3AD203B41FA5}">
                      <a16:colId xmlns:a16="http://schemas.microsoft.com/office/drawing/2014/main" val="2503547124"/>
                    </a:ext>
                  </a:extLst>
                </a:gridCol>
                <a:gridCol w="1836420">
                  <a:extLst>
                    <a:ext uri="{9D8B030D-6E8A-4147-A177-3AD203B41FA5}">
                      <a16:colId xmlns:a16="http://schemas.microsoft.com/office/drawing/2014/main" val="1392891161"/>
                    </a:ext>
                  </a:extLst>
                </a:gridCol>
              </a:tblGrid>
              <a:tr h="370840">
                <a:tc>
                  <a:txBody>
                    <a:bodyPr/>
                    <a:lstStyle/>
                    <a:p>
                      <a:r>
                        <a:rPr lang="en-US" b="1" dirty="0">
                          <a:solidFill>
                            <a:schemeClr val="bg1"/>
                          </a:solidFill>
                        </a:rPr>
                        <a:t>Stakeholder Type</a:t>
                      </a:r>
                      <a:endParaRPr lang="en-CA" b="1" dirty="0">
                        <a:solidFill>
                          <a:schemeClr val="bg1"/>
                        </a:solidFill>
                      </a:endParaRPr>
                    </a:p>
                  </a:txBody>
                  <a:tcPr/>
                </a:tc>
                <a:tc>
                  <a:txBody>
                    <a:bodyPr/>
                    <a:lstStyle/>
                    <a:p>
                      <a:r>
                        <a:rPr lang="en-US" b="1" dirty="0">
                          <a:solidFill>
                            <a:schemeClr val="bg1"/>
                          </a:solidFill>
                        </a:rPr>
                        <a:t>Stakeholder </a:t>
                      </a:r>
                    </a:p>
                    <a:p>
                      <a:r>
                        <a:rPr lang="en-US" b="1" dirty="0">
                          <a:solidFill>
                            <a:schemeClr val="bg1"/>
                          </a:solidFill>
                        </a:rPr>
                        <a:t>Name</a:t>
                      </a:r>
                      <a:endParaRPr lang="en-CA" b="1" dirty="0">
                        <a:solidFill>
                          <a:schemeClr val="bg1"/>
                        </a:solidFill>
                      </a:endParaRPr>
                    </a:p>
                  </a:txBody>
                  <a:tcPr/>
                </a:tc>
                <a:tc>
                  <a:txBody>
                    <a:bodyPr/>
                    <a:lstStyle/>
                    <a:p>
                      <a:r>
                        <a:rPr lang="en-US" b="1" dirty="0">
                          <a:solidFill>
                            <a:schemeClr val="bg1"/>
                          </a:solidFill>
                        </a:rPr>
                        <a:t>Educational </a:t>
                      </a:r>
                    </a:p>
                    <a:p>
                      <a:r>
                        <a:rPr lang="en-US" b="1" dirty="0">
                          <a:solidFill>
                            <a:schemeClr val="bg1"/>
                          </a:solidFill>
                        </a:rPr>
                        <a:t>Level</a:t>
                      </a:r>
                      <a:endParaRPr lang="en-CA" b="1" dirty="0">
                        <a:solidFill>
                          <a:schemeClr val="bg1"/>
                        </a:solidFill>
                      </a:endParaRPr>
                    </a:p>
                  </a:txBody>
                  <a:tcPr/>
                </a:tc>
                <a:tc>
                  <a:txBody>
                    <a:bodyPr/>
                    <a:lstStyle/>
                    <a:p>
                      <a:r>
                        <a:rPr lang="en-US" b="1" dirty="0">
                          <a:solidFill>
                            <a:schemeClr val="bg1"/>
                          </a:solidFill>
                        </a:rPr>
                        <a:t>Computer Expertise</a:t>
                      </a:r>
                      <a:endParaRPr lang="en-CA" b="1" dirty="0">
                        <a:solidFill>
                          <a:schemeClr val="bg1"/>
                        </a:solidFill>
                      </a:endParaRPr>
                    </a:p>
                  </a:txBody>
                  <a:tcPr/>
                </a:tc>
                <a:tc>
                  <a:txBody>
                    <a:bodyPr/>
                    <a:lstStyle/>
                    <a:p>
                      <a:r>
                        <a:rPr lang="en-US" b="1" dirty="0">
                          <a:solidFill>
                            <a:schemeClr val="bg1"/>
                          </a:solidFill>
                        </a:rPr>
                        <a:t>Age Range</a:t>
                      </a:r>
                      <a:endParaRPr lang="en-CA" b="1" dirty="0">
                        <a:solidFill>
                          <a:schemeClr val="bg1"/>
                        </a:solidFill>
                      </a:endParaRPr>
                    </a:p>
                  </a:txBody>
                  <a:tcPr/>
                </a:tc>
                <a:tc>
                  <a:txBody>
                    <a:bodyPr/>
                    <a:lstStyle/>
                    <a:p>
                      <a:r>
                        <a:rPr lang="en-US" b="1" dirty="0">
                          <a:solidFill>
                            <a:schemeClr val="bg1"/>
                          </a:solidFill>
                        </a:rPr>
                        <a:t>Frequency of use</a:t>
                      </a:r>
                      <a:endParaRPr lang="en-CA" b="1" dirty="0">
                        <a:solidFill>
                          <a:schemeClr val="bg1"/>
                        </a:solidFill>
                      </a:endParaRPr>
                    </a:p>
                  </a:txBody>
                  <a:tcPr/>
                </a:tc>
                <a:extLst>
                  <a:ext uri="{0D108BD9-81ED-4DB2-BD59-A6C34878D82A}">
                    <a16:rowId xmlns:a16="http://schemas.microsoft.com/office/drawing/2014/main" val="3860656445"/>
                  </a:ext>
                </a:extLst>
              </a:tr>
              <a:tr h="370840">
                <a:tc>
                  <a:txBody>
                    <a:bodyPr/>
                    <a:lstStyle/>
                    <a:p>
                      <a:r>
                        <a:rPr lang="en-US" dirty="0">
                          <a:solidFill>
                            <a:schemeClr val="bg1"/>
                          </a:solidFill>
                        </a:rPr>
                        <a:t>Primary </a:t>
                      </a:r>
                      <a:endParaRPr lang="en-CA" dirty="0">
                        <a:solidFill>
                          <a:schemeClr val="bg1"/>
                        </a:solidFill>
                      </a:endParaRPr>
                    </a:p>
                  </a:txBody>
                  <a:tcPr/>
                </a:tc>
                <a:tc>
                  <a:txBody>
                    <a:bodyPr/>
                    <a:lstStyle/>
                    <a:p>
                      <a:r>
                        <a:rPr lang="en-US" dirty="0">
                          <a:solidFill>
                            <a:schemeClr val="bg1"/>
                          </a:solidFill>
                        </a:rPr>
                        <a:t>Music enthusiasts</a:t>
                      </a:r>
                      <a:endParaRPr lang="en-CA" dirty="0">
                        <a:solidFill>
                          <a:schemeClr val="bg1"/>
                        </a:solidFill>
                      </a:endParaRPr>
                    </a:p>
                  </a:txBody>
                  <a:tcPr/>
                </a:tc>
                <a:tc>
                  <a:txBody>
                    <a:bodyPr/>
                    <a:lstStyle/>
                    <a:p>
                      <a:r>
                        <a:rPr lang="en-US" dirty="0">
                          <a:solidFill>
                            <a:schemeClr val="bg1"/>
                          </a:solidFill>
                        </a:rPr>
                        <a:t>High school to university level</a:t>
                      </a:r>
                      <a:endParaRPr lang="en-CA" dirty="0">
                        <a:solidFill>
                          <a:schemeClr val="bg1"/>
                        </a:solidFill>
                      </a:endParaRPr>
                    </a:p>
                  </a:txBody>
                  <a:tcPr/>
                </a:tc>
                <a:tc>
                  <a:txBody>
                    <a:bodyPr/>
                    <a:lstStyle/>
                    <a:p>
                      <a:r>
                        <a:rPr lang="en-US" dirty="0">
                          <a:solidFill>
                            <a:schemeClr val="bg1"/>
                          </a:solidFill>
                        </a:rPr>
                        <a:t>Medium to high</a:t>
                      </a:r>
                      <a:endParaRPr lang="en-CA" dirty="0">
                        <a:solidFill>
                          <a:schemeClr val="bg1"/>
                        </a:solidFill>
                      </a:endParaRPr>
                    </a:p>
                  </a:txBody>
                  <a:tcPr/>
                </a:tc>
                <a:tc>
                  <a:txBody>
                    <a:bodyPr/>
                    <a:lstStyle/>
                    <a:p>
                      <a:r>
                        <a:rPr lang="en-US" dirty="0">
                          <a:solidFill>
                            <a:schemeClr val="bg1"/>
                          </a:solidFill>
                        </a:rPr>
                        <a:t>12+</a:t>
                      </a:r>
                      <a:endParaRPr lang="en-CA" dirty="0">
                        <a:solidFill>
                          <a:schemeClr val="bg1"/>
                        </a:solidFill>
                      </a:endParaRPr>
                    </a:p>
                  </a:txBody>
                  <a:tcPr/>
                </a:tc>
                <a:tc>
                  <a:txBody>
                    <a:bodyPr/>
                    <a:lstStyle/>
                    <a:p>
                      <a:r>
                        <a:rPr lang="en-US" dirty="0">
                          <a:solidFill>
                            <a:schemeClr val="bg1"/>
                          </a:solidFill>
                        </a:rPr>
                        <a:t>High</a:t>
                      </a:r>
                      <a:endParaRPr lang="en-CA" dirty="0">
                        <a:solidFill>
                          <a:schemeClr val="bg1"/>
                        </a:solidFill>
                      </a:endParaRPr>
                    </a:p>
                  </a:txBody>
                  <a:tcPr/>
                </a:tc>
                <a:extLst>
                  <a:ext uri="{0D108BD9-81ED-4DB2-BD59-A6C34878D82A}">
                    <a16:rowId xmlns:a16="http://schemas.microsoft.com/office/drawing/2014/main" val="2337592763"/>
                  </a:ext>
                </a:extLst>
              </a:tr>
              <a:tr h="370840">
                <a:tc rowSpan="2">
                  <a:txBody>
                    <a:bodyPr/>
                    <a:lstStyle/>
                    <a:p>
                      <a:r>
                        <a:rPr lang="en-US" dirty="0">
                          <a:solidFill>
                            <a:schemeClr val="bg1"/>
                          </a:solidFill>
                        </a:rPr>
                        <a:t>Secondary</a:t>
                      </a:r>
                      <a:endParaRPr lang="en-CA" dirty="0">
                        <a:solidFill>
                          <a:schemeClr val="bg1"/>
                        </a:solidFill>
                      </a:endParaRPr>
                    </a:p>
                  </a:txBody>
                  <a:tcPr/>
                </a:tc>
                <a:tc>
                  <a:txBody>
                    <a:bodyPr/>
                    <a:lstStyle/>
                    <a:p>
                      <a:r>
                        <a:rPr lang="en-US" dirty="0">
                          <a:solidFill>
                            <a:schemeClr val="bg1"/>
                          </a:solidFill>
                        </a:rPr>
                        <a:t>Artists </a:t>
                      </a:r>
                      <a:endParaRPr lang="en-CA" dirty="0">
                        <a:solidFill>
                          <a:schemeClr val="bg1"/>
                        </a:solidFill>
                      </a:endParaRPr>
                    </a:p>
                  </a:txBody>
                  <a:tcPr/>
                </a:tc>
                <a:tc>
                  <a:txBody>
                    <a:bodyPr/>
                    <a:lstStyle/>
                    <a:p>
                      <a:r>
                        <a:rPr lang="en-US" dirty="0">
                          <a:solidFill>
                            <a:schemeClr val="bg1"/>
                          </a:solidFill>
                        </a:rPr>
                        <a:t>High school to university level</a:t>
                      </a:r>
                      <a:endParaRPr lang="en-CA" dirty="0">
                        <a:solidFill>
                          <a:schemeClr val="bg1"/>
                        </a:solidFill>
                      </a:endParaRPr>
                    </a:p>
                  </a:txBody>
                  <a:tcPr/>
                </a:tc>
                <a:tc>
                  <a:txBody>
                    <a:bodyPr/>
                    <a:lstStyle/>
                    <a:p>
                      <a:r>
                        <a:rPr lang="en-US" dirty="0">
                          <a:solidFill>
                            <a:schemeClr val="bg1"/>
                          </a:solidFill>
                        </a:rPr>
                        <a:t>Medium to high</a:t>
                      </a:r>
                      <a:endParaRPr lang="en-CA" dirty="0">
                        <a:solidFill>
                          <a:schemeClr val="bg1"/>
                        </a:solidFill>
                      </a:endParaRPr>
                    </a:p>
                  </a:txBody>
                  <a:tcPr/>
                </a:tc>
                <a:tc>
                  <a:txBody>
                    <a:bodyPr/>
                    <a:lstStyle/>
                    <a:p>
                      <a:r>
                        <a:rPr lang="en-US" dirty="0">
                          <a:solidFill>
                            <a:schemeClr val="bg1"/>
                          </a:solidFill>
                        </a:rPr>
                        <a:t>18+</a:t>
                      </a:r>
                      <a:endParaRPr lang="en-CA" dirty="0">
                        <a:solidFill>
                          <a:schemeClr val="bg1"/>
                        </a:solidFill>
                      </a:endParaRPr>
                    </a:p>
                  </a:txBody>
                  <a:tcPr/>
                </a:tc>
                <a:tc>
                  <a:txBody>
                    <a:bodyPr/>
                    <a:lstStyle/>
                    <a:p>
                      <a:r>
                        <a:rPr lang="en-US" dirty="0">
                          <a:solidFill>
                            <a:schemeClr val="bg1"/>
                          </a:solidFill>
                        </a:rPr>
                        <a:t>Medium</a:t>
                      </a:r>
                      <a:endParaRPr lang="en-CA" dirty="0">
                        <a:solidFill>
                          <a:schemeClr val="bg1"/>
                        </a:solidFill>
                      </a:endParaRPr>
                    </a:p>
                  </a:txBody>
                  <a:tcPr/>
                </a:tc>
                <a:extLst>
                  <a:ext uri="{0D108BD9-81ED-4DB2-BD59-A6C34878D82A}">
                    <a16:rowId xmlns:a16="http://schemas.microsoft.com/office/drawing/2014/main" val="952143990"/>
                  </a:ext>
                </a:extLst>
              </a:tr>
              <a:tr h="370840">
                <a:tc vMerge="1">
                  <a:txBody>
                    <a:bodyPr/>
                    <a:lstStyle/>
                    <a:p>
                      <a:endParaRPr lang="en-CA" dirty="0">
                        <a:solidFill>
                          <a:schemeClr val="bg1"/>
                        </a:solidFill>
                      </a:endParaRPr>
                    </a:p>
                  </a:txBody>
                  <a:tcPr/>
                </a:tc>
                <a:tc>
                  <a:txBody>
                    <a:bodyPr/>
                    <a:lstStyle/>
                    <a:p>
                      <a:r>
                        <a:rPr lang="en-US" dirty="0">
                          <a:solidFill>
                            <a:schemeClr val="bg1"/>
                          </a:solidFill>
                        </a:rPr>
                        <a:t>Developer team</a:t>
                      </a:r>
                      <a:endParaRPr lang="en-CA" dirty="0">
                        <a:solidFill>
                          <a:schemeClr val="bg1"/>
                        </a:solidFill>
                      </a:endParaRPr>
                    </a:p>
                  </a:txBody>
                  <a:tcPr/>
                </a:tc>
                <a:tc>
                  <a:txBody>
                    <a:bodyPr/>
                    <a:lstStyle/>
                    <a:p>
                      <a:r>
                        <a:rPr lang="en-US" dirty="0">
                          <a:solidFill>
                            <a:schemeClr val="bg1"/>
                          </a:solidFill>
                        </a:rPr>
                        <a:t>University level</a:t>
                      </a:r>
                      <a:endParaRPr lang="en-CA" dirty="0">
                        <a:solidFill>
                          <a:schemeClr val="bg1"/>
                        </a:solidFill>
                      </a:endParaRPr>
                    </a:p>
                  </a:txBody>
                  <a:tcPr/>
                </a:tc>
                <a:tc>
                  <a:txBody>
                    <a:bodyPr/>
                    <a:lstStyle/>
                    <a:p>
                      <a:r>
                        <a:rPr lang="en-US" dirty="0">
                          <a:solidFill>
                            <a:schemeClr val="bg1"/>
                          </a:solidFill>
                        </a:rPr>
                        <a:t>High</a:t>
                      </a:r>
                      <a:endParaRPr lang="en-CA" dirty="0">
                        <a:solidFill>
                          <a:schemeClr val="bg1"/>
                        </a:solidFill>
                      </a:endParaRPr>
                    </a:p>
                  </a:txBody>
                  <a:tcPr/>
                </a:tc>
                <a:tc>
                  <a:txBody>
                    <a:bodyPr/>
                    <a:lstStyle/>
                    <a:p>
                      <a:r>
                        <a:rPr lang="en-US" dirty="0">
                          <a:solidFill>
                            <a:schemeClr val="bg1"/>
                          </a:solidFill>
                        </a:rPr>
                        <a:t>20+</a:t>
                      </a:r>
                      <a:endParaRPr lang="en-CA" dirty="0">
                        <a:solidFill>
                          <a:schemeClr val="bg1"/>
                        </a:solidFill>
                      </a:endParaRPr>
                    </a:p>
                  </a:txBody>
                  <a:tcPr/>
                </a:tc>
                <a:tc>
                  <a:txBody>
                    <a:bodyPr/>
                    <a:lstStyle/>
                    <a:p>
                      <a:r>
                        <a:rPr lang="en-US" dirty="0">
                          <a:solidFill>
                            <a:schemeClr val="bg1"/>
                          </a:solidFill>
                        </a:rPr>
                        <a:t>Low</a:t>
                      </a:r>
                      <a:endParaRPr lang="en-CA" dirty="0">
                        <a:solidFill>
                          <a:schemeClr val="bg1"/>
                        </a:solidFill>
                      </a:endParaRPr>
                    </a:p>
                  </a:txBody>
                  <a:tcPr/>
                </a:tc>
                <a:extLst>
                  <a:ext uri="{0D108BD9-81ED-4DB2-BD59-A6C34878D82A}">
                    <a16:rowId xmlns:a16="http://schemas.microsoft.com/office/drawing/2014/main" val="2114026468"/>
                  </a:ext>
                </a:extLst>
              </a:tr>
              <a:tr h="370840">
                <a:tc>
                  <a:txBody>
                    <a:bodyPr/>
                    <a:lstStyle/>
                    <a:p>
                      <a:r>
                        <a:rPr lang="en-US" dirty="0">
                          <a:solidFill>
                            <a:schemeClr val="bg1"/>
                          </a:solidFill>
                        </a:rPr>
                        <a:t>Tertiary</a:t>
                      </a:r>
                      <a:endParaRPr lang="en-CA" dirty="0">
                        <a:solidFill>
                          <a:schemeClr val="bg1"/>
                        </a:solidFill>
                      </a:endParaRPr>
                    </a:p>
                  </a:txBody>
                  <a:tcPr/>
                </a:tc>
                <a:tc>
                  <a:txBody>
                    <a:bodyPr/>
                    <a:lstStyle/>
                    <a:p>
                      <a:r>
                        <a:rPr lang="en-US" dirty="0" err="1">
                          <a:solidFill>
                            <a:schemeClr val="bg1"/>
                          </a:solidFill>
                        </a:rPr>
                        <a:t>Organisation</a:t>
                      </a:r>
                      <a:endParaRPr lang="en-CA" dirty="0">
                        <a:solidFill>
                          <a:schemeClr val="bg1"/>
                        </a:solidFill>
                      </a:endParaRPr>
                    </a:p>
                  </a:txBody>
                  <a:tcPr/>
                </a:tc>
                <a:tc>
                  <a:txBody>
                    <a:bodyPr/>
                    <a:lstStyle/>
                    <a:p>
                      <a:r>
                        <a:rPr lang="en-US" dirty="0">
                          <a:solidFill>
                            <a:schemeClr val="bg1"/>
                          </a:solidFill>
                        </a:rPr>
                        <a:t>University Level</a:t>
                      </a:r>
                      <a:endParaRPr lang="en-CA" dirty="0">
                        <a:solidFill>
                          <a:schemeClr val="bg1"/>
                        </a:solidFill>
                      </a:endParaRPr>
                    </a:p>
                  </a:txBody>
                  <a:tcPr/>
                </a:tc>
                <a:tc>
                  <a:txBody>
                    <a:bodyPr/>
                    <a:lstStyle/>
                    <a:p>
                      <a:r>
                        <a:rPr lang="en-US" dirty="0">
                          <a:solidFill>
                            <a:schemeClr val="bg1"/>
                          </a:solidFill>
                        </a:rPr>
                        <a:t>High</a:t>
                      </a:r>
                      <a:endParaRPr lang="en-CA" dirty="0">
                        <a:solidFill>
                          <a:schemeClr val="bg1"/>
                        </a:solidFill>
                      </a:endParaRPr>
                    </a:p>
                  </a:txBody>
                  <a:tcPr/>
                </a:tc>
                <a:tc>
                  <a:txBody>
                    <a:bodyPr/>
                    <a:lstStyle/>
                    <a:p>
                      <a:r>
                        <a:rPr lang="en-US" dirty="0">
                          <a:solidFill>
                            <a:schemeClr val="bg1"/>
                          </a:solidFill>
                        </a:rPr>
                        <a:t>20+</a:t>
                      </a:r>
                      <a:endParaRPr lang="en-CA" dirty="0">
                        <a:solidFill>
                          <a:schemeClr val="bg1"/>
                        </a:solidFill>
                      </a:endParaRPr>
                    </a:p>
                  </a:txBody>
                  <a:tcPr/>
                </a:tc>
                <a:tc>
                  <a:txBody>
                    <a:bodyPr/>
                    <a:lstStyle/>
                    <a:p>
                      <a:r>
                        <a:rPr lang="en-US" dirty="0">
                          <a:solidFill>
                            <a:schemeClr val="bg1"/>
                          </a:solidFill>
                        </a:rPr>
                        <a:t>Low</a:t>
                      </a:r>
                      <a:endParaRPr lang="en-CA" dirty="0">
                        <a:solidFill>
                          <a:schemeClr val="bg1"/>
                        </a:solidFill>
                      </a:endParaRPr>
                    </a:p>
                  </a:txBody>
                  <a:tcPr/>
                </a:tc>
                <a:extLst>
                  <a:ext uri="{0D108BD9-81ED-4DB2-BD59-A6C34878D82A}">
                    <a16:rowId xmlns:a16="http://schemas.microsoft.com/office/drawing/2014/main" val="3426913193"/>
                  </a:ext>
                </a:extLst>
              </a:tr>
            </a:tbl>
          </a:graphicData>
        </a:graphic>
      </p:graphicFrame>
    </p:spTree>
    <p:extLst>
      <p:ext uri="{BB962C8B-B14F-4D97-AF65-F5344CB8AC3E}">
        <p14:creationId xmlns:p14="http://schemas.microsoft.com/office/powerpoint/2010/main" val="112979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311700" y="310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Requirements: User Goals</a:t>
            </a:r>
            <a:endParaRPr b="1" dirty="0"/>
          </a:p>
        </p:txBody>
      </p:sp>
      <p:graphicFrame>
        <p:nvGraphicFramePr>
          <p:cNvPr id="2" name="Table 2">
            <a:extLst>
              <a:ext uri="{FF2B5EF4-FFF2-40B4-BE49-F238E27FC236}">
                <a16:creationId xmlns:a16="http://schemas.microsoft.com/office/drawing/2014/main" id="{17C3CAAC-CC19-4157-BDE8-B4B3383E6DBA}"/>
              </a:ext>
            </a:extLst>
          </p:cNvPr>
          <p:cNvGraphicFramePr>
            <a:graphicFrameLocks noGrp="1"/>
          </p:cNvGraphicFramePr>
          <p:nvPr>
            <p:extLst>
              <p:ext uri="{D42A27DB-BD31-4B8C-83A1-F6EECF244321}">
                <p14:modId xmlns:p14="http://schemas.microsoft.com/office/powerpoint/2010/main" val="3931222774"/>
              </p:ext>
            </p:extLst>
          </p:nvPr>
        </p:nvGraphicFramePr>
        <p:xfrm>
          <a:off x="639366" y="883450"/>
          <a:ext cx="7865268" cy="4089400"/>
        </p:xfrm>
        <a:graphic>
          <a:graphicData uri="http://schemas.openxmlformats.org/drawingml/2006/table">
            <a:tbl>
              <a:tblPr firstRow="1" bandRow="1">
                <a:tableStyleId>{68367690-AF40-4503-9909-63B415414765}</a:tableStyleId>
              </a:tblPr>
              <a:tblGrid>
                <a:gridCol w="2621756">
                  <a:extLst>
                    <a:ext uri="{9D8B030D-6E8A-4147-A177-3AD203B41FA5}">
                      <a16:colId xmlns:a16="http://schemas.microsoft.com/office/drawing/2014/main" val="851262728"/>
                    </a:ext>
                  </a:extLst>
                </a:gridCol>
                <a:gridCol w="2621756">
                  <a:extLst>
                    <a:ext uri="{9D8B030D-6E8A-4147-A177-3AD203B41FA5}">
                      <a16:colId xmlns:a16="http://schemas.microsoft.com/office/drawing/2014/main" val="1297609181"/>
                    </a:ext>
                  </a:extLst>
                </a:gridCol>
                <a:gridCol w="2621756">
                  <a:extLst>
                    <a:ext uri="{9D8B030D-6E8A-4147-A177-3AD203B41FA5}">
                      <a16:colId xmlns:a16="http://schemas.microsoft.com/office/drawing/2014/main" val="1475023301"/>
                    </a:ext>
                  </a:extLst>
                </a:gridCol>
              </a:tblGrid>
              <a:tr h="370840">
                <a:tc>
                  <a:txBody>
                    <a:bodyPr/>
                    <a:lstStyle/>
                    <a:p>
                      <a:pPr algn="ctr"/>
                      <a:r>
                        <a:rPr lang="en-US" sz="1400" b="1" dirty="0">
                          <a:solidFill>
                            <a:schemeClr val="bg1"/>
                          </a:solidFill>
                        </a:rPr>
                        <a:t>User</a:t>
                      </a:r>
                      <a:endParaRPr lang="en-CA" sz="1400" b="1" dirty="0">
                        <a:solidFill>
                          <a:schemeClr val="bg1"/>
                        </a:solidFill>
                      </a:endParaRPr>
                    </a:p>
                  </a:txBody>
                  <a:tcPr/>
                </a:tc>
                <a:tc>
                  <a:txBody>
                    <a:bodyPr/>
                    <a:lstStyle/>
                    <a:p>
                      <a:pPr algn="ctr"/>
                      <a:r>
                        <a:rPr lang="en-US" sz="1400" b="1" dirty="0">
                          <a:solidFill>
                            <a:schemeClr val="bg1"/>
                          </a:solidFill>
                        </a:rPr>
                        <a:t>Functional Goals</a:t>
                      </a:r>
                      <a:endParaRPr lang="en-CA" sz="1400" b="1" dirty="0">
                        <a:solidFill>
                          <a:schemeClr val="bg1"/>
                        </a:solidFill>
                      </a:endParaRPr>
                    </a:p>
                  </a:txBody>
                  <a:tcPr/>
                </a:tc>
                <a:tc>
                  <a:txBody>
                    <a:bodyPr/>
                    <a:lstStyle/>
                    <a:p>
                      <a:pPr algn="ctr"/>
                      <a:r>
                        <a:rPr lang="en-US" sz="1400" b="1" dirty="0">
                          <a:solidFill>
                            <a:schemeClr val="bg1"/>
                          </a:solidFill>
                        </a:rPr>
                        <a:t>Non-Functional Goals</a:t>
                      </a:r>
                      <a:endParaRPr lang="en-CA" sz="1400" b="1" dirty="0">
                        <a:solidFill>
                          <a:schemeClr val="bg1"/>
                        </a:solidFill>
                      </a:endParaRPr>
                    </a:p>
                  </a:txBody>
                  <a:tcPr/>
                </a:tc>
                <a:extLst>
                  <a:ext uri="{0D108BD9-81ED-4DB2-BD59-A6C34878D82A}">
                    <a16:rowId xmlns:a16="http://schemas.microsoft.com/office/drawing/2014/main" val="1610660370"/>
                  </a:ext>
                </a:extLst>
              </a:tr>
              <a:tr h="370840">
                <a:tc>
                  <a:txBody>
                    <a:bodyPr/>
                    <a:lstStyle/>
                    <a:p>
                      <a:r>
                        <a:rPr lang="en-US" sz="1000" dirty="0">
                          <a:solidFill>
                            <a:schemeClr val="bg1"/>
                          </a:solidFill>
                        </a:rPr>
                        <a:t>Music enthusiasts </a:t>
                      </a:r>
                      <a:endParaRPr lang="en-CA" sz="1000" dirty="0">
                        <a:solidFill>
                          <a:schemeClr val="bg1"/>
                        </a:solidFill>
                      </a:endParaRPr>
                    </a:p>
                  </a:txBody>
                  <a:tcPr/>
                </a:tc>
                <a:tc>
                  <a:txBody>
                    <a:bodyPr/>
                    <a:lstStyle/>
                    <a:p>
                      <a:pPr marL="152400" lvl="0" indent="0" algn="l" rtl="0">
                        <a:spcBef>
                          <a:spcPts val="0"/>
                        </a:spcBef>
                        <a:spcAft>
                          <a:spcPts val="0"/>
                        </a:spcAft>
                        <a:buClr>
                          <a:srgbClr val="FFFFFF"/>
                        </a:buClr>
                        <a:buSzPts val="1200"/>
                        <a:buNone/>
                      </a:pPr>
                      <a:r>
                        <a:rPr lang="en-US" sz="1000" dirty="0">
                          <a:solidFill>
                            <a:schemeClr val="bg1"/>
                          </a:solidFill>
                        </a:rPr>
                        <a:t>- Add/ remove music to/from playlist</a:t>
                      </a:r>
                    </a:p>
                    <a:p>
                      <a:pPr marL="152400" lvl="0" indent="0" algn="l" rtl="0">
                        <a:spcBef>
                          <a:spcPts val="0"/>
                        </a:spcBef>
                        <a:spcAft>
                          <a:spcPts val="0"/>
                        </a:spcAft>
                        <a:buClr>
                          <a:srgbClr val="FFFFFF"/>
                        </a:buClr>
                        <a:buSzPts val="1200"/>
                        <a:buNone/>
                      </a:pPr>
                      <a:r>
                        <a:rPr lang="en-US" sz="1000" dirty="0">
                          <a:solidFill>
                            <a:schemeClr val="bg1"/>
                          </a:solidFill>
                        </a:rPr>
                        <a:t>- Browse music</a:t>
                      </a:r>
                    </a:p>
                    <a:p>
                      <a:pPr marL="152400" lvl="0" indent="0" algn="l" rtl="0">
                        <a:spcBef>
                          <a:spcPts val="0"/>
                        </a:spcBef>
                        <a:spcAft>
                          <a:spcPts val="0"/>
                        </a:spcAft>
                        <a:buClr>
                          <a:srgbClr val="FFFFFF"/>
                        </a:buClr>
                        <a:buSzPts val="1200"/>
                        <a:buNone/>
                      </a:pPr>
                      <a:r>
                        <a:rPr lang="en-US" sz="1000" dirty="0">
                          <a:solidFill>
                            <a:schemeClr val="bg1"/>
                          </a:solidFill>
                        </a:rPr>
                        <a:t>- Log on/ sign up access</a:t>
                      </a:r>
                    </a:p>
                    <a:p>
                      <a:pPr marL="152400" lvl="0" indent="0" algn="l" rtl="0">
                        <a:spcBef>
                          <a:spcPts val="0"/>
                        </a:spcBef>
                        <a:spcAft>
                          <a:spcPts val="0"/>
                        </a:spcAft>
                        <a:buClr>
                          <a:srgbClr val="FFFFFF"/>
                        </a:buClr>
                        <a:buSzPts val="1200"/>
                        <a:buNone/>
                      </a:pPr>
                      <a:r>
                        <a:rPr lang="en-US" sz="1000" dirty="0">
                          <a:solidFill>
                            <a:schemeClr val="bg1"/>
                          </a:solidFill>
                        </a:rPr>
                        <a:t>Download music</a:t>
                      </a:r>
                    </a:p>
                    <a:p>
                      <a:pPr marL="152400" lvl="0" indent="0" algn="l" rtl="0">
                        <a:spcBef>
                          <a:spcPts val="0"/>
                        </a:spcBef>
                        <a:spcAft>
                          <a:spcPts val="0"/>
                        </a:spcAft>
                        <a:buClr>
                          <a:srgbClr val="FFFFFF"/>
                        </a:buClr>
                        <a:buSzPts val="1200"/>
                        <a:buNone/>
                      </a:pPr>
                      <a:r>
                        <a:rPr lang="en-US" sz="1000" dirty="0">
                          <a:solidFill>
                            <a:schemeClr val="bg1"/>
                          </a:solidFill>
                        </a:rPr>
                        <a:t>- Listen to music </a:t>
                      </a:r>
                    </a:p>
                    <a:p>
                      <a:pPr marL="152400" lvl="0" indent="0" algn="l" rtl="0">
                        <a:spcBef>
                          <a:spcPts val="0"/>
                        </a:spcBef>
                        <a:spcAft>
                          <a:spcPts val="0"/>
                        </a:spcAft>
                        <a:buClr>
                          <a:srgbClr val="FFFFFF"/>
                        </a:buClr>
                        <a:buSzPts val="1200"/>
                        <a:buNone/>
                      </a:pPr>
                      <a:r>
                        <a:rPr lang="en-US" sz="1000" dirty="0">
                          <a:solidFill>
                            <a:schemeClr val="bg1"/>
                          </a:solidFill>
                        </a:rPr>
                        <a:t>- View lyrics</a:t>
                      </a:r>
                    </a:p>
                    <a:p>
                      <a:endParaRPr lang="en-CA" sz="1000" dirty="0">
                        <a:solidFill>
                          <a:schemeClr val="bg1"/>
                        </a:solidFill>
                      </a:endParaRPr>
                    </a:p>
                  </a:txBody>
                  <a:tcPr/>
                </a:tc>
                <a:tc>
                  <a:txBody>
                    <a:bodyPr/>
                    <a:lstStyle/>
                    <a:p>
                      <a:r>
                        <a:rPr lang="en-US" sz="1000" dirty="0">
                          <a:solidFill>
                            <a:schemeClr val="bg1"/>
                          </a:solidFill>
                        </a:rPr>
                        <a:t>- Security of data </a:t>
                      </a:r>
                    </a:p>
                    <a:p>
                      <a:r>
                        <a:rPr lang="en-US" sz="1000" dirty="0">
                          <a:solidFill>
                            <a:schemeClr val="bg1"/>
                          </a:solidFill>
                        </a:rPr>
                        <a:t>- Performance of app</a:t>
                      </a:r>
                    </a:p>
                    <a:p>
                      <a:r>
                        <a:rPr lang="en-US" sz="1000" dirty="0">
                          <a:solidFill>
                            <a:schemeClr val="bg1"/>
                          </a:solidFill>
                        </a:rPr>
                        <a:t>- Easy usability of interface</a:t>
                      </a:r>
                    </a:p>
                    <a:p>
                      <a:r>
                        <a:rPr lang="en-CA" sz="1000" dirty="0">
                          <a:solidFill>
                            <a:schemeClr val="bg1"/>
                          </a:solidFill>
                        </a:rPr>
                        <a:t>- Reliability of app (interruption free streaming)</a:t>
                      </a:r>
                    </a:p>
                  </a:txBody>
                  <a:tcPr/>
                </a:tc>
                <a:extLst>
                  <a:ext uri="{0D108BD9-81ED-4DB2-BD59-A6C34878D82A}">
                    <a16:rowId xmlns:a16="http://schemas.microsoft.com/office/drawing/2014/main" val="1794259683"/>
                  </a:ext>
                </a:extLst>
              </a:tr>
              <a:tr h="370840">
                <a:tc>
                  <a:txBody>
                    <a:bodyPr/>
                    <a:lstStyle/>
                    <a:p>
                      <a:r>
                        <a:rPr lang="en-US" sz="1000" dirty="0">
                          <a:solidFill>
                            <a:schemeClr val="bg1"/>
                          </a:solidFill>
                        </a:rPr>
                        <a:t>Artists</a:t>
                      </a:r>
                      <a:endParaRPr lang="en-CA" sz="1000" dirty="0">
                        <a:solidFill>
                          <a:schemeClr val="bg1"/>
                        </a:solidFill>
                      </a:endParaRPr>
                    </a:p>
                  </a:txBody>
                  <a:tcPr/>
                </a:tc>
                <a:tc>
                  <a:txBody>
                    <a:bodyPr/>
                    <a:lstStyle/>
                    <a:p>
                      <a:pPr marL="152400" lvl="0" indent="0" algn="l" rtl="0">
                        <a:spcBef>
                          <a:spcPts val="0"/>
                        </a:spcBef>
                        <a:spcAft>
                          <a:spcPts val="0"/>
                        </a:spcAft>
                        <a:buClr>
                          <a:srgbClr val="FFFFFF"/>
                        </a:buClr>
                        <a:buSzPts val="1200"/>
                        <a:buNone/>
                      </a:pPr>
                      <a:r>
                        <a:rPr lang="en-US" sz="1000" dirty="0">
                          <a:solidFill>
                            <a:schemeClr val="bg1"/>
                          </a:solidFill>
                        </a:rPr>
                        <a:t>- Add music to app</a:t>
                      </a:r>
                    </a:p>
                    <a:p>
                      <a:pPr marL="152400" lvl="0" indent="0" algn="l" rtl="0">
                        <a:spcBef>
                          <a:spcPts val="0"/>
                        </a:spcBef>
                        <a:spcAft>
                          <a:spcPts val="0"/>
                        </a:spcAft>
                        <a:buClr>
                          <a:srgbClr val="FFFFFF"/>
                        </a:buClr>
                        <a:buSzPts val="1200"/>
                        <a:buNone/>
                      </a:pPr>
                      <a:r>
                        <a:rPr lang="en-US" sz="1000" dirty="0">
                          <a:solidFill>
                            <a:schemeClr val="bg1"/>
                          </a:solidFill>
                        </a:rPr>
                        <a:t>- Add their information to app</a:t>
                      </a:r>
                    </a:p>
                    <a:p>
                      <a:pPr marL="152400" lvl="0" indent="0" algn="l" rtl="0">
                        <a:spcBef>
                          <a:spcPts val="0"/>
                        </a:spcBef>
                        <a:spcAft>
                          <a:spcPts val="0"/>
                        </a:spcAft>
                        <a:buClr>
                          <a:srgbClr val="FFFFFF"/>
                        </a:buClr>
                        <a:buSzPts val="1200"/>
                        <a:buNone/>
                      </a:pPr>
                      <a:r>
                        <a:rPr lang="en-US" sz="1000" dirty="0">
                          <a:solidFill>
                            <a:schemeClr val="bg1"/>
                          </a:solidFill>
                        </a:rPr>
                        <a:t>- Add lyrics</a:t>
                      </a:r>
                    </a:p>
                    <a:p>
                      <a:pPr marL="152400" lvl="0" indent="0" algn="l" rtl="0">
                        <a:spcBef>
                          <a:spcPts val="0"/>
                        </a:spcBef>
                        <a:spcAft>
                          <a:spcPts val="0"/>
                        </a:spcAft>
                        <a:buClr>
                          <a:srgbClr val="FFFFFF"/>
                        </a:buClr>
                        <a:buSzPts val="1200"/>
                        <a:buNone/>
                      </a:pPr>
                      <a:r>
                        <a:rPr lang="en-US" sz="1000" dirty="0">
                          <a:solidFill>
                            <a:schemeClr val="bg1"/>
                          </a:solidFill>
                        </a:rPr>
                        <a:t>- Log on/ sign up access</a:t>
                      </a:r>
                    </a:p>
                    <a:p>
                      <a:endParaRPr lang="en-CA" sz="1000" dirty="0">
                        <a:solidFill>
                          <a:schemeClr val="bg1"/>
                        </a:solidFill>
                      </a:endParaRPr>
                    </a:p>
                  </a:txBody>
                  <a:tcPr/>
                </a:tc>
                <a:tc>
                  <a:txBody>
                    <a:bodyPr/>
                    <a:lstStyle/>
                    <a:p>
                      <a:r>
                        <a:rPr lang="en-US" sz="1000" dirty="0">
                          <a:solidFill>
                            <a:schemeClr val="bg1"/>
                          </a:solidFill>
                        </a:rPr>
                        <a:t>- Security of data</a:t>
                      </a:r>
                    </a:p>
                    <a:p>
                      <a:r>
                        <a:rPr lang="en-US" sz="1000" dirty="0">
                          <a:solidFill>
                            <a:schemeClr val="bg1"/>
                          </a:solidFill>
                        </a:rPr>
                        <a:t>- Reliability of app </a:t>
                      </a:r>
                    </a:p>
                  </a:txBody>
                  <a:tcPr/>
                </a:tc>
                <a:extLst>
                  <a:ext uri="{0D108BD9-81ED-4DB2-BD59-A6C34878D82A}">
                    <a16:rowId xmlns:a16="http://schemas.microsoft.com/office/drawing/2014/main" val="1538703827"/>
                  </a:ext>
                </a:extLst>
              </a:tr>
              <a:tr h="370840">
                <a:tc>
                  <a:txBody>
                    <a:bodyPr/>
                    <a:lstStyle/>
                    <a:p>
                      <a:r>
                        <a:rPr lang="en-US" sz="1000" dirty="0">
                          <a:solidFill>
                            <a:schemeClr val="bg1"/>
                          </a:solidFill>
                        </a:rPr>
                        <a:t>Developer team</a:t>
                      </a:r>
                      <a:endParaRPr lang="en-CA" sz="1000" dirty="0">
                        <a:solidFill>
                          <a:schemeClr val="bg1"/>
                        </a:solidFill>
                      </a:endParaRPr>
                    </a:p>
                  </a:txBody>
                  <a:tcPr/>
                </a:tc>
                <a:tc>
                  <a:txBody>
                    <a:bodyPr/>
                    <a:lstStyle/>
                    <a:p>
                      <a:pPr marL="152400" lvl="0" indent="0" algn="l" rtl="0">
                        <a:spcBef>
                          <a:spcPts val="0"/>
                        </a:spcBef>
                        <a:spcAft>
                          <a:spcPts val="0"/>
                        </a:spcAft>
                        <a:buClr>
                          <a:srgbClr val="FFFFFF"/>
                        </a:buClr>
                        <a:buSzPts val="1200"/>
                        <a:buNone/>
                      </a:pPr>
                      <a:r>
                        <a:rPr lang="en-US" sz="1000" dirty="0">
                          <a:solidFill>
                            <a:schemeClr val="bg1"/>
                          </a:solidFill>
                        </a:rPr>
                        <a:t>All functional goals combined</a:t>
                      </a:r>
                    </a:p>
                    <a:p>
                      <a:endParaRPr lang="en-CA" sz="1000" dirty="0">
                        <a:solidFill>
                          <a:schemeClr val="bg1"/>
                        </a:solidFill>
                      </a:endParaRPr>
                    </a:p>
                  </a:txBody>
                  <a:tcPr/>
                </a:tc>
                <a:tc>
                  <a:txBody>
                    <a:bodyPr/>
                    <a:lstStyle/>
                    <a:p>
                      <a:r>
                        <a:rPr lang="en-US" sz="1000" dirty="0">
                          <a:solidFill>
                            <a:schemeClr val="bg1"/>
                          </a:solidFill>
                        </a:rPr>
                        <a:t>- Security </a:t>
                      </a:r>
                    </a:p>
                    <a:p>
                      <a:r>
                        <a:rPr lang="en-US" sz="1000" dirty="0">
                          <a:solidFill>
                            <a:schemeClr val="bg1"/>
                          </a:solidFill>
                        </a:rPr>
                        <a:t>- Performance</a:t>
                      </a:r>
                    </a:p>
                    <a:p>
                      <a:r>
                        <a:rPr lang="en-US" sz="1000" dirty="0">
                          <a:solidFill>
                            <a:schemeClr val="bg1"/>
                          </a:solidFill>
                        </a:rPr>
                        <a:t>- Usability</a:t>
                      </a:r>
                    </a:p>
                    <a:p>
                      <a:r>
                        <a:rPr lang="en-US" sz="1000" dirty="0">
                          <a:solidFill>
                            <a:schemeClr val="bg1"/>
                          </a:solidFill>
                        </a:rPr>
                        <a:t>- Reliability</a:t>
                      </a:r>
                      <a:endParaRPr lang="en-CA" sz="1000" dirty="0">
                        <a:solidFill>
                          <a:schemeClr val="bg1"/>
                        </a:solidFill>
                      </a:endParaRPr>
                    </a:p>
                  </a:txBody>
                  <a:tcPr/>
                </a:tc>
                <a:extLst>
                  <a:ext uri="{0D108BD9-81ED-4DB2-BD59-A6C34878D82A}">
                    <a16:rowId xmlns:a16="http://schemas.microsoft.com/office/drawing/2014/main" val="3092589280"/>
                  </a:ext>
                </a:extLst>
              </a:tr>
              <a:tr h="370840">
                <a:tc>
                  <a:txBody>
                    <a:bodyPr/>
                    <a:lstStyle/>
                    <a:p>
                      <a:r>
                        <a:rPr lang="en-US" sz="1000" dirty="0">
                          <a:solidFill>
                            <a:schemeClr val="bg1"/>
                          </a:solidFill>
                        </a:rPr>
                        <a:t>Organization</a:t>
                      </a:r>
                      <a:endParaRPr lang="en-CA" sz="1000" dirty="0">
                        <a:solidFill>
                          <a:schemeClr val="bg1"/>
                        </a:solidFill>
                      </a:endParaRPr>
                    </a:p>
                  </a:txBody>
                  <a:tcPr/>
                </a:tc>
                <a:tc>
                  <a:txBody>
                    <a:bodyPr/>
                    <a:lstStyle/>
                    <a:p>
                      <a:r>
                        <a:rPr lang="en-US" sz="1000" dirty="0">
                          <a:solidFill>
                            <a:schemeClr val="bg1"/>
                          </a:solidFill>
                        </a:rPr>
                        <a:t>- Log on/sign up access</a:t>
                      </a:r>
                    </a:p>
                    <a:p>
                      <a:r>
                        <a:rPr lang="en-CA" sz="1000" dirty="0">
                          <a:solidFill>
                            <a:schemeClr val="bg1"/>
                          </a:solidFill>
                        </a:rPr>
                        <a:t>- Browse music</a:t>
                      </a:r>
                    </a:p>
                    <a:p>
                      <a:r>
                        <a:rPr lang="en-CA" sz="1000" dirty="0">
                          <a:solidFill>
                            <a:schemeClr val="bg1"/>
                          </a:solidFill>
                        </a:rPr>
                        <a:t>- Add/remove music to/from playlist</a:t>
                      </a:r>
                    </a:p>
                    <a:p>
                      <a:r>
                        <a:rPr lang="en-CA" sz="1000" dirty="0">
                          <a:solidFill>
                            <a:schemeClr val="bg1"/>
                          </a:solidFill>
                        </a:rPr>
                        <a:t>- Download music</a:t>
                      </a:r>
                    </a:p>
                    <a:p>
                      <a:r>
                        <a:rPr lang="en-CA" sz="1000" dirty="0">
                          <a:solidFill>
                            <a:schemeClr val="bg1"/>
                          </a:solidFill>
                        </a:rPr>
                        <a:t>- View lyrics</a:t>
                      </a:r>
                    </a:p>
                    <a:p>
                      <a:r>
                        <a:rPr lang="en-CA" sz="1000" dirty="0">
                          <a:solidFill>
                            <a:schemeClr val="bg1"/>
                          </a:solidFill>
                        </a:rPr>
                        <a:t>- Listen to music</a:t>
                      </a:r>
                    </a:p>
                  </a:txBody>
                  <a:tcPr/>
                </a:tc>
                <a:tc>
                  <a:txBody>
                    <a:bodyPr/>
                    <a:lstStyle/>
                    <a:p>
                      <a:r>
                        <a:rPr lang="en-US" sz="1000" dirty="0">
                          <a:solidFill>
                            <a:schemeClr val="bg1"/>
                          </a:solidFill>
                        </a:rPr>
                        <a:t>- Security</a:t>
                      </a:r>
                    </a:p>
                    <a:p>
                      <a:r>
                        <a:rPr lang="en-US" sz="1000" dirty="0">
                          <a:solidFill>
                            <a:schemeClr val="bg1"/>
                          </a:solidFill>
                        </a:rPr>
                        <a:t>- Performance</a:t>
                      </a:r>
                    </a:p>
                    <a:p>
                      <a:r>
                        <a:rPr lang="en-US" sz="1000" dirty="0">
                          <a:solidFill>
                            <a:schemeClr val="bg1"/>
                          </a:solidFill>
                        </a:rPr>
                        <a:t>- Usability</a:t>
                      </a:r>
                    </a:p>
                    <a:p>
                      <a:r>
                        <a:rPr lang="en-US" sz="1000" dirty="0">
                          <a:solidFill>
                            <a:schemeClr val="bg1"/>
                          </a:solidFill>
                        </a:rPr>
                        <a:t>- Reliability</a:t>
                      </a:r>
                      <a:endParaRPr lang="en-CA" sz="1000" dirty="0">
                        <a:solidFill>
                          <a:schemeClr val="bg1"/>
                        </a:solidFill>
                      </a:endParaRPr>
                    </a:p>
                  </a:txBody>
                  <a:tcPr/>
                </a:tc>
                <a:extLst>
                  <a:ext uri="{0D108BD9-81ED-4DB2-BD59-A6C34878D82A}">
                    <a16:rowId xmlns:a16="http://schemas.microsoft.com/office/drawing/2014/main" val="3976420046"/>
                  </a:ext>
                </a:extLst>
              </a:tr>
            </a:tbl>
          </a:graphicData>
        </a:graphic>
      </p:graphicFrame>
    </p:spTree>
    <p:extLst>
      <p:ext uri="{BB962C8B-B14F-4D97-AF65-F5344CB8AC3E}">
        <p14:creationId xmlns:p14="http://schemas.microsoft.com/office/powerpoint/2010/main" val="421543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Context of Use</a:t>
            </a:r>
            <a:endParaRPr b="1"/>
          </a:p>
        </p:txBody>
      </p:sp>
      <p:sp>
        <p:nvSpPr>
          <p:cNvPr id="190" name="Google Shape;190;p21"/>
          <p:cNvSpPr txBox="1">
            <a:spLocks noGrp="1"/>
          </p:cNvSpPr>
          <p:nvPr>
            <p:ph type="body" idx="1"/>
          </p:nvPr>
        </p:nvSpPr>
        <p:spPr>
          <a:xfrm>
            <a:off x="217025" y="1434075"/>
            <a:ext cx="8520600" cy="3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u="sng" dirty="0">
                <a:solidFill>
                  <a:srgbClr val="FFFFFF"/>
                </a:solidFill>
              </a:rPr>
              <a:t>Physical: </a:t>
            </a:r>
          </a:p>
          <a:p>
            <a:pPr marL="628650" lvl="1" indent="-171450">
              <a:spcBef>
                <a:spcPts val="0"/>
              </a:spcBef>
              <a:buFont typeface="Arial" panose="020B0604020202020204" pitchFamily="34" charset="0"/>
              <a:buChar char="•"/>
            </a:pPr>
            <a:r>
              <a:rPr lang="en-US" sz="1500" dirty="0">
                <a:solidFill>
                  <a:srgbClr val="FFFFFF"/>
                </a:solidFill>
              </a:rPr>
              <a:t>May not be able to use in areas that are too noisy (</a:t>
            </a:r>
            <a:r>
              <a:rPr lang="en-US" sz="1500">
                <a:solidFill>
                  <a:srgbClr val="FFFFFF"/>
                </a:solidFill>
              </a:rPr>
              <a:t>especially without earphones</a:t>
            </a:r>
            <a:r>
              <a:rPr lang="en-US" sz="1500" dirty="0">
                <a:solidFill>
                  <a:srgbClr val="FFFFFF"/>
                </a:solidFill>
              </a:rPr>
              <a:t>/headphones).</a:t>
            </a:r>
          </a:p>
          <a:p>
            <a:pPr marL="0" lvl="0" indent="0" algn="l" rtl="0">
              <a:spcBef>
                <a:spcPts val="0"/>
              </a:spcBef>
              <a:spcAft>
                <a:spcPts val="0"/>
              </a:spcAft>
              <a:buNone/>
            </a:pPr>
            <a:endParaRPr lang="en-US" sz="1500" dirty="0">
              <a:solidFill>
                <a:srgbClr val="FFFFFF"/>
              </a:solidFill>
            </a:endParaRPr>
          </a:p>
          <a:p>
            <a:pPr marL="0" lvl="0" indent="0" algn="l" rtl="0">
              <a:spcBef>
                <a:spcPts val="0"/>
              </a:spcBef>
              <a:spcAft>
                <a:spcPts val="0"/>
              </a:spcAft>
              <a:buNone/>
            </a:pPr>
            <a:r>
              <a:rPr lang="en-US" sz="1500" u="sng" dirty="0">
                <a:solidFill>
                  <a:srgbClr val="FFFFFF"/>
                </a:solidFill>
              </a:rPr>
              <a:t>Social:</a:t>
            </a:r>
          </a:p>
          <a:p>
            <a:pPr marL="742950" lvl="1" indent="-285750">
              <a:buFont typeface="Arial" panose="020B0604020202020204" pitchFamily="34" charset="0"/>
              <a:buChar char="•"/>
            </a:pPr>
            <a:r>
              <a:rPr lang="en-US" sz="1500" dirty="0">
                <a:solidFill>
                  <a:srgbClr val="FFFFFF"/>
                </a:solidFill>
              </a:rPr>
              <a:t>App can be used privately if using ear/head phones or even in as a group through speakers. </a:t>
            </a:r>
          </a:p>
          <a:p>
            <a:pPr marL="742950" lvl="1" indent="-285750">
              <a:buFont typeface="Arial" panose="020B0604020202020204" pitchFamily="34" charset="0"/>
              <a:buChar char="•"/>
            </a:pPr>
            <a:r>
              <a:rPr lang="en-US" sz="1500" dirty="0">
                <a:solidFill>
                  <a:srgbClr val="FFFFFF"/>
                </a:solidFill>
              </a:rPr>
              <a:t>User can connect to other devices within the same location or across locations.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Other Factors to Consider</a:t>
            </a:r>
            <a:endParaRPr b="1"/>
          </a:p>
        </p:txBody>
      </p:sp>
      <p:sp>
        <p:nvSpPr>
          <p:cNvPr id="196" name="Google Shape;196;p22"/>
          <p:cNvSpPr txBox="1">
            <a:spLocks noGrp="1"/>
          </p:cNvSpPr>
          <p:nvPr>
            <p:ph type="body" idx="1"/>
          </p:nvPr>
        </p:nvSpPr>
        <p:spPr>
          <a:xfrm>
            <a:off x="1154625" y="1515169"/>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dirty="0">
                <a:solidFill>
                  <a:srgbClr val="FFFFFF"/>
                </a:solidFill>
              </a:rPr>
              <a:t>Multiple platform usage of device</a:t>
            </a:r>
          </a:p>
          <a:p>
            <a:pPr marL="628650" lvl="1" indent="-171450">
              <a:lnSpc>
                <a:spcPct val="100000"/>
              </a:lnSpc>
              <a:buFont typeface="Arial" panose="020B0604020202020204" pitchFamily="34" charset="0"/>
              <a:buChar char="•"/>
            </a:pPr>
            <a:r>
              <a:rPr lang="en-GB" sz="1300" dirty="0">
                <a:solidFill>
                  <a:srgbClr val="FFFFFF"/>
                </a:solidFill>
              </a:rPr>
              <a:t>Device being used in different main platforms, for example; Android, iOS, Windows Phone and MacOS</a:t>
            </a:r>
            <a:endParaRPr sz="1300" dirty="0">
              <a:solidFill>
                <a:srgbClr val="FFFFFF"/>
              </a:solidFill>
            </a:endParaRPr>
          </a:p>
          <a:p>
            <a:pPr marL="0" lvl="0" indent="0" algn="l" rtl="0">
              <a:lnSpc>
                <a:spcPct val="100000"/>
              </a:lnSpc>
              <a:spcBef>
                <a:spcPts val="1000"/>
              </a:spcBef>
              <a:spcAft>
                <a:spcPts val="0"/>
              </a:spcAft>
              <a:buNone/>
            </a:pPr>
            <a:r>
              <a:rPr lang="en-GB" b="1" dirty="0">
                <a:solidFill>
                  <a:srgbClr val="FFFFFF"/>
                </a:solidFill>
              </a:rPr>
              <a:t>Screen Size</a:t>
            </a:r>
          </a:p>
          <a:p>
            <a:pPr marL="628650" lvl="1" indent="-171450">
              <a:lnSpc>
                <a:spcPct val="100000"/>
              </a:lnSpc>
              <a:spcBef>
                <a:spcPts val="1000"/>
              </a:spcBef>
              <a:buFont typeface="Arial" panose="020B0604020202020204" pitchFamily="34" charset="0"/>
              <a:buChar char="•"/>
            </a:pPr>
            <a:r>
              <a:rPr lang="en-GB" sz="1300" dirty="0">
                <a:solidFill>
                  <a:srgbClr val="FFFFFF"/>
                </a:solidFill>
              </a:rPr>
              <a:t>work with a screen size that far exceeds that of mobile devices.</a:t>
            </a:r>
          </a:p>
          <a:p>
            <a:pPr marL="0" lvl="0" indent="0">
              <a:lnSpc>
                <a:spcPct val="100000"/>
              </a:lnSpc>
              <a:buNone/>
            </a:pPr>
            <a:endParaRPr lang="en-US" b="1" dirty="0">
              <a:solidFill>
                <a:srgbClr val="FFFFFF"/>
              </a:solidFill>
            </a:endParaRPr>
          </a:p>
          <a:p>
            <a:pPr marL="0" lvl="0" indent="0">
              <a:lnSpc>
                <a:spcPct val="100000"/>
              </a:lnSpc>
              <a:buNone/>
            </a:pPr>
            <a:r>
              <a:rPr lang="en-US" b="1" dirty="0">
                <a:solidFill>
                  <a:srgbClr val="FFFFFF"/>
                </a:solidFill>
              </a:rPr>
              <a:t>Internet connection</a:t>
            </a:r>
          </a:p>
          <a:p>
            <a:pPr marL="628650" lvl="1" indent="-171450">
              <a:lnSpc>
                <a:spcPct val="100000"/>
              </a:lnSpc>
              <a:buFont typeface="Arial" panose="020B0604020202020204" pitchFamily="34" charset="0"/>
              <a:buChar char="•"/>
            </a:pPr>
            <a:r>
              <a:rPr lang="en-US" sz="1300" dirty="0">
                <a:solidFill>
                  <a:srgbClr val="FFFFFF"/>
                </a:solidFill>
              </a:rPr>
              <a:t>Cannot browse music without internet connection. Saved songs may be played although.</a:t>
            </a:r>
          </a:p>
          <a:p>
            <a:pPr marL="146050" lvl="0" indent="0" algn="l" rtl="0">
              <a:lnSpc>
                <a:spcPct val="100000"/>
              </a:lnSpc>
              <a:spcBef>
                <a:spcPts val="0"/>
              </a:spcBef>
              <a:spcAft>
                <a:spcPts val="0"/>
              </a:spcAft>
              <a:buClr>
                <a:srgbClr val="FFFFFF"/>
              </a:buClr>
              <a:buSzPts val="1300"/>
              <a:buNone/>
            </a:pPr>
            <a:endParaRPr dirty="0">
              <a:solidFill>
                <a:srgbClr val="FFFFFF"/>
              </a:solidFill>
            </a:endParaRPr>
          </a:p>
          <a:p>
            <a:pPr marL="457200" lvl="0" indent="0" algn="l" rtl="0">
              <a:lnSpc>
                <a:spcPct val="100000"/>
              </a:lnSpc>
              <a:spcBef>
                <a:spcPts val="1000"/>
              </a:spcBef>
              <a:spcAft>
                <a:spcPts val="0"/>
              </a:spcAft>
              <a:buNone/>
            </a:pPr>
            <a:endParaRPr dirty="0">
              <a:solidFill>
                <a:srgbClr val="FFFFFF"/>
              </a:solidFill>
              <a:latin typeface="Montserrat"/>
              <a:ea typeface="Montserrat"/>
              <a:cs typeface="Montserrat"/>
              <a:sym typeface="Montserrat"/>
            </a:endParaRPr>
          </a:p>
          <a:p>
            <a:pPr marL="0" lvl="0" indent="0" algn="l" rtl="0">
              <a:lnSpc>
                <a:spcPct val="100000"/>
              </a:lnSpc>
              <a:spcBef>
                <a:spcPts val="1000"/>
              </a:spcBef>
              <a:spcAft>
                <a:spcPts val="0"/>
              </a:spcAft>
              <a:buNone/>
            </a:pP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Tasks</a:t>
            </a:r>
            <a:endParaRPr b="1" dirty="0"/>
          </a:p>
        </p:txBody>
      </p:sp>
      <p:sp>
        <p:nvSpPr>
          <p:cNvPr id="202" name="Google Shape;202;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700" u="sng" dirty="0"/>
              <a:t>Task 1: </a:t>
            </a:r>
            <a:r>
              <a:rPr lang="en-GB" sz="1700" dirty="0"/>
              <a:t>login or sign up using the various methods provided.</a:t>
            </a:r>
          </a:p>
          <a:p>
            <a:pPr marL="0" lvl="0" indent="0" algn="l" rtl="0">
              <a:lnSpc>
                <a:spcPct val="100000"/>
              </a:lnSpc>
              <a:spcBef>
                <a:spcPts val="0"/>
              </a:spcBef>
              <a:spcAft>
                <a:spcPts val="0"/>
              </a:spcAft>
              <a:buNone/>
            </a:pPr>
            <a:endParaRPr lang="en-US" sz="1700" dirty="0"/>
          </a:p>
          <a:p>
            <a:pPr marL="457200" lvl="1" indent="0">
              <a:lnSpc>
                <a:spcPct val="150000"/>
              </a:lnSpc>
              <a:spcBef>
                <a:spcPts val="0"/>
              </a:spcBef>
              <a:buNone/>
            </a:pPr>
            <a:r>
              <a:rPr lang="en-US" sz="1700" dirty="0"/>
              <a:t>Step 1: Open application on device.</a:t>
            </a:r>
          </a:p>
          <a:p>
            <a:pPr marL="457200" lvl="1" indent="0">
              <a:lnSpc>
                <a:spcPct val="150000"/>
              </a:lnSpc>
              <a:spcBef>
                <a:spcPts val="0"/>
              </a:spcBef>
              <a:buNone/>
            </a:pPr>
            <a:r>
              <a:rPr lang="en-US" sz="1700" dirty="0"/>
              <a:t>Step 2: Click on appropriate button to either sign-in or sign-up.</a:t>
            </a:r>
          </a:p>
          <a:p>
            <a:pPr marL="457200" lvl="1" indent="0">
              <a:lnSpc>
                <a:spcPct val="150000"/>
              </a:lnSpc>
              <a:spcBef>
                <a:spcPts val="0"/>
              </a:spcBef>
              <a:buNone/>
            </a:pPr>
            <a:r>
              <a:rPr lang="en-GB" sz="1700" dirty="0"/>
              <a:t>Step 3: Click on the appropriate social media icon displayed to sign-in/sign-up with your social media account or enter username and password in the fields presented. </a:t>
            </a:r>
            <a:endParaRPr sz="1700" dirty="0"/>
          </a:p>
          <a:p>
            <a:pPr marL="457200" lvl="0" indent="0" algn="l" rtl="0">
              <a:spcBef>
                <a:spcPts val="1600"/>
              </a:spcBef>
              <a:spcAft>
                <a:spcPts val="0"/>
              </a:spcAft>
              <a:buNone/>
            </a:pPr>
            <a:endParaRPr sz="1700" dirty="0"/>
          </a:p>
          <a:p>
            <a:pPr marL="0" lvl="0" indent="0" algn="l" rtl="0">
              <a:spcBef>
                <a:spcPts val="1600"/>
              </a:spcBef>
              <a:spcAft>
                <a:spcPts val="1600"/>
              </a:spcAft>
              <a:buNone/>
            </a:pPr>
            <a:endParaRPr sz="17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3218</Words>
  <Application>Microsoft Office PowerPoint</Application>
  <PresentationFormat>On-screen Show (16:9)</PresentationFormat>
  <Paragraphs>274</Paragraphs>
  <Slides>30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Amatic SC</vt:lpstr>
      <vt:lpstr>Lato</vt:lpstr>
      <vt:lpstr>Arial</vt:lpstr>
      <vt:lpstr>Roboto</vt:lpstr>
      <vt:lpstr>Montserrat</vt:lpstr>
      <vt:lpstr>Focus</vt:lpstr>
      <vt:lpstr>KORDZ-Music for everyone </vt:lpstr>
      <vt:lpstr>Overview</vt:lpstr>
      <vt:lpstr>Problem at Hand</vt:lpstr>
      <vt:lpstr>Stakeholders</vt:lpstr>
      <vt:lpstr>Requirements: User Characteristics</vt:lpstr>
      <vt:lpstr>Requirements: User Goals</vt:lpstr>
      <vt:lpstr>Context of Use</vt:lpstr>
      <vt:lpstr>Other Factors to Consider</vt:lpstr>
      <vt:lpstr>Tasks</vt:lpstr>
      <vt:lpstr>Tasks</vt:lpstr>
      <vt:lpstr>Tasks</vt:lpstr>
      <vt:lpstr>Tasks</vt:lpstr>
      <vt:lpstr>Tasks</vt:lpstr>
      <vt:lpstr>Tasks</vt:lpstr>
      <vt:lpstr>Tasks</vt:lpstr>
      <vt:lpstr>Metaphors and Analogies</vt:lpstr>
      <vt:lpstr>Conceptual Model and Design Approach</vt:lpstr>
      <vt:lpstr>Internal Consistency</vt:lpstr>
      <vt:lpstr>Internal consistency</vt:lpstr>
      <vt:lpstr>Internal Consistency</vt:lpstr>
      <vt:lpstr>Conceptual Model and Design Approach</vt:lpstr>
      <vt:lpstr>External Consistency</vt:lpstr>
      <vt:lpstr>External Consistency</vt:lpstr>
      <vt:lpstr>External Consistency</vt:lpstr>
      <vt:lpstr>Conceptual Model and Design Approach </vt:lpstr>
      <vt:lpstr>Feedback</vt:lpstr>
      <vt:lpstr>Feedback</vt:lpstr>
      <vt:lpstr>Feedback</vt:lpstr>
      <vt:lpstr>Conceptual Model and Design Approach </vt:lpstr>
      <vt:lpstr>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KORDZ-Music for everyone </dc:title>
  <cp:lastModifiedBy>Khaliq Minsariya</cp:lastModifiedBy>
  <cp:revision>18</cp:revision>
  <dcterms:modified xsi:type="dcterms:W3CDTF">2020-10-28T15:05:13Z</dcterms:modified>
</cp:coreProperties>
</file>