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4472C4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5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길" userId="b379d5cffc21e77f" providerId="LiveId" clId="{8A96B012-0F6C-4E81-A673-1901562E41C7}"/>
    <pc:docChg chg="modSld">
      <pc:chgData name="이 동길" userId="b379d5cffc21e77f" providerId="LiveId" clId="{8A96B012-0F6C-4E81-A673-1901562E41C7}" dt="2021-03-10T02:50:16.427" v="20" actId="6549"/>
      <pc:docMkLst>
        <pc:docMk/>
      </pc:docMkLst>
      <pc:sldChg chg="modSp mod">
        <pc:chgData name="이 동길" userId="b379d5cffc21e77f" providerId="LiveId" clId="{8A96B012-0F6C-4E81-A673-1901562E41C7}" dt="2021-03-10T02:50:16.427" v="20" actId="6549"/>
        <pc:sldMkLst>
          <pc:docMk/>
          <pc:sldMk cId="2832536214" sldId="258"/>
        </pc:sldMkLst>
        <pc:spChg chg="mod">
          <ac:chgData name="이 동길" userId="b379d5cffc21e77f" providerId="LiveId" clId="{8A96B012-0F6C-4E81-A673-1901562E41C7}" dt="2021-03-10T02:44:55.343" v="1" actId="14100"/>
          <ac:spMkLst>
            <pc:docMk/>
            <pc:sldMk cId="2832536214" sldId="258"/>
            <ac:spMk id="18" creationId="{0F5C2A2C-DC76-4D8F-9FF3-D069F46B715D}"/>
          </ac:spMkLst>
        </pc:spChg>
        <pc:spChg chg="mod">
          <ac:chgData name="이 동길" userId="b379d5cffc21e77f" providerId="LiveId" clId="{8A96B012-0F6C-4E81-A673-1901562E41C7}" dt="2021-03-10T02:50:16.427" v="20" actId="6549"/>
          <ac:spMkLst>
            <pc:docMk/>
            <pc:sldMk cId="2832536214" sldId="258"/>
            <ac:spMk id="19" creationId="{62C1F267-F9C9-4FF5-B0B8-FB4CB62481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8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0FB0-010E-4EB0-82EA-FC4BEEF5D5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F674-C23D-48CC-832B-8D4C3810B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10AE-6A7A-4D7A-BA93-66A9AEDE876F}"/>
              </a:ext>
            </a:extLst>
          </p:cNvPr>
          <p:cNvSpPr/>
          <p:nvPr/>
        </p:nvSpPr>
        <p:spPr>
          <a:xfrm>
            <a:off x="0" y="2942581"/>
            <a:ext cx="6858000" cy="9249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F5F90B-93C9-4BD4-91A2-309FF4DF8840}"/>
              </a:ext>
            </a:extLst>
          </p:cNvPr>
          <p:cNvSpPr/>
          <p:nvPr/>
        </p:nvSpPr>
        <p:spPr>
          <a:xfrm>
            <a:off x="0" y="1168784"/>
            <a:ext cx="6858000" cy="1773798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Q1.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작년에 소위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대 의료악법 저지를 위한 투쟁이 있었습니다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그 중 의사 수 증원과 공공의대 설립에 대한 후보님의 의견은 어떻습니까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찬성한다면 그 이유와 반대한다면 그 이유를 간략하게 밝혀주세요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6D672C-D3C8-4A7D-8C36-414E7B55A56D}"/>
              </a:ext>
            </a:extLst>
          </p:cNvPr>
          <p:cNvSpPr/>
          <p:nvPr/>
        </p:nvSpPr>
        <p:spPr>
          <a:xfrm>
            <a:off x="0" y="11185930"/>
            <a:ext cx="6858000" cy="1006069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Q2.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의사 수 증원과 공공의대 설립에 반대한다면 그것을 저지하기 위한 구체적인 전략은 무엇입니까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B8759-9144-43EE-BFE7-BC01BC881C56}"/>
              </a:ext>
            </a:extLst>
          </p:cNvPr>
          <p:cNvSpPr/>
          <p:nvPr/>
        </p:nvSpPr>
        <p:spPr>
          <a:xfrm>
            <a:off x="0" y="0"/>
            <a:ext cx="1715160" cy="116878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질의목록</a:t>
            </a:r>
            <a:endParaRPr lang="en-US" altLang="ko-KR" sz="2000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전체보기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287C-4982-418A-9EED-4ED04AD09F2E}"/>
              </a:ext>
            </a:extLst>
          </p:cNvPr>
          <p:cNvSpPr/>
          <p:nvPr/>
        </p:nvSpPr>
        <p:spPr>
          <a:xfrm>
            <a:off x="171516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임현택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09B16F-760A-4DFB-8407-F80C02BAB682}"/>
              </a:ext>
            </a:extLst>
          </p:cNvPr>
          <p:cNvSpPr/>
          <p:nvPr/>
        </p:nvSpPr>
        <p:spPr>
          <a:xfrm>
            <a:off x="8414831" y="1938803"/>
            <a:ext cx="1715160" cy="58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유태욱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A304C-52AE-4714-9D26-18C440322A00}"/>
              </a:ext>
            </a:extLst>
          </p:cNvPr>
          <p:cNvSpPr/>
          <p:nvPr/>
        </p:nvSpPr>
        <p:spPr>
          <a:xfrm>
            <a:off x="514284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이필수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C5F043-1974-4B98-86D5-1A56E292AFA6}"/>
              </a:ext>
            </a:extLst>
          </p:cNvPr>
          <p:cNvSpPr/>
          <p:nvPr/>
        </p:nvSpPr>
        <p:spPr>
          <a:xfrm>
            <a:off x="171516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박홍준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07C1-B6CC-4F81-B34E-842A825872B9}"/>
              </a:ext>
            </a:extLst>
          </p:cNvPr>
          <p:cNvSpPr/>
          <p:nvPr/>
        </p:nvSpPr>
        <p:spPr>
          <a:xfrm>
            <a:off x="343032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5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이동욱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DEFB6-82BF-4E7D-B891-9BC4098B8F69}"/>
              </a:ext>
            </a:extLst>
          </p:cNvPr>
          <p:cNvSpPr/>
          <p:nvPr/>
        </p:nvSpPr>
        <p:spPr>
          <a:xfrm>
            <a:off x="514284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6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김동석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6CAB4-0F15-47DE-9A3D-0884D56BC6B3}"/>
              </a:ext>
            </a:extLst>
          </p:cNvPr>
          <p:cNvSpPr txBox="1"/>
          <p:nvPr/>
        </p:nvSpPr>
        <p:spPr>
          <a:xfrm>
            <a:off x="-2385690" y="584392"/>
            <a:ext cx="1980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01_0.html</a:t>
            </a:r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FB8C33-5AC6-4057-9773-1C2867D99794}"/>
              </a:ext>
            </a:extLst>
          </p:cNvPr>
          <p:cNvSpPr/>
          <p:nvPr/>
        </p:nvSpPr>
        <p:spPr>
          <a:xfrm>
            <a:off x="343032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유태욱</a:t>
            </a:r>
          </a:p>
        </p:txBody>
      </p:sp>
    </p:spTree>
    <p:extLst>
      <p:ext uri="{BB962C8B-B14F-4D97-AF65-F5344CB8AC3E}">
        <p14:creationId xmlns:p14="http://schemas.microsoft.com/office/powerpoint/2010/main" val="98425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10AE-6A7A-4D7A-BA93-66A9AEDE876F}"/>
              </a:ext>
            </a:extLst>
          </p:cNvPr>
          <p:cNvSpPr/>
          <p:nvPr/>
        </p:nvSpPr>
        <p:spPr>
          <a:xfrm>
            <a:off x="0" y="2942581"/>
            <a:ext cx="6858000" cy="9249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지난 여름</a:t>
            </a:r>
            <a:r>
              <a:rPr lang="en-US" altLang="ko-KR">
                <a:latin typeface="+mj-ea"/>
                <a:ea typeface="+mj-ea"/>
              </a:rPr>
              <a:t>,  </a:t>
            </a:r>
            <a:r>
              <a:rPr lang="ko-KR" altLang="en-US">
                <a:latin typeface="+mj-ea"/>
                <a:ea typeface="+mj-ea"/>
              </a:rPr>
              <a:t>전공의와 의대생들이 중심이 되어 진행된 </a:t>
            </a:r>
            <a:r>
              <a:rPr lang="en-US" altLang="ko-KR">
                <a:latin typeface="+mj-ea"/>
                <a:ea typeface="+mj-ea"/>
              </a:rPr>
              <a:t>4</a:t>
            </a:r>
            <a:r>
              <a:rPr lang="ko-KR" altLang="en-US">
                <a:latin typeface="+mj-ea"/>
                <a:ea typeface="+mj-ea"/>
              </a:rPr>
              <a:t>대 의료악법 저지투쟁에서 현 </a:t>
            </a:r>
            <a:r>
              <a:rPr lang="ko-KR" altLang="en-US" err="1">
                <a:latin typeface="+mj-ea"/>
                <a:ea typeface="+mj-ea"/>
              </a:rPr>
              <a:t>의헙집행부의</a:t>
            </a:r>
            <a:r>
              <a:rPr lang="ko-KR" altLang="en-US">
                <a:latin typeface="+mj-ea"/>
                <a:ea typeface="+mj-ea"/>
              </a:rPr>
              <a:t> 독단적인 </a:t>
            </a:r>
            <a:r>
              <a:rPr lang="en-US" altLang="ko-KR">
                <a:latin typeface="+mj-ea"/>
                <a:ea typeface="+mj-ea"/>
              </a:rPr>
              <a:t>9.4</a:t>
            </a:r>
            <a:r>
              <a:rPr lang="ko-KR" altLang="en-US">
                <a:latin typeface="+mj-ea"/>
                <a:ea typeface="+mj-ea"/>
              </a:rPr>
              <a:t>의정합의는 심히 유감으로 생각합니다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우리나라 의사 증가율과 밀집도는 </a:t>
            </a:r>
            <a:r>
              <a:rPr lang="en-US" altLang="ko-KR">
                <a:latin typeface="+mj-ea"/>
                <a:ea typeface="+mj-ea"/>
              </a:rPr>
              <a:t>OECD</a:t>
            </a:r>
            <a:r>
              <a:rPr lang="ko-KR" altLang="en-US">
                <a:latin typeface="+mj-ea"/>
                <a:ea typeface="+mj-ea"/>
              </a:rPr>
              <a:t>국가중 최고임으로 수년내로 의사과잉 상태가 되고  그 피해는 결국 국민들에게 돌아 갈 것입니다 또한 공공의료를 살리려면 공공의대를 설립할 것이 아니라 공공의료에 종사하는 의료인의 처우를 개선하는 것이 최선의 방법이기 때문에 </a:t>
            </a:r>
            <a:r>
              <a:rPr lang="ko-KR" altLang="en-US" err="1">
                <a:latin typeface="+mj-ea"/>
                <a:ea typeface="+mj-ea"/>
              </a:rPr>
              <a:t>의사수</a:t>
            </a:r>
            <a:r>
              <a:rPr lang="ko-KR" altLang="en-US">
                <a:latin typeface="+mj-ea"/>
                <a:ea typeface="+mj-ea"/>
              </a:rPr>
              <a:t> 증원이나 공공의대 설립에  반대합니다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F5F90B-93C9-4BD4-91A2-309FF4DF8840}"/>
              </a:ext>
            </a:extLst>
          </p:cNvPr>
          <p:cNvSpPr/>
          <p:nvPr/>
        </p:nvSpPr>
        <p:spPr>
          <a:xfrm>
            <a:off x="0" y="1168784"/>
            <a:ext cx="6858000" cy="1773798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Q1.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작년에 소위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대 의료악법 저지를 위한 투쟁이 있었습니다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그 중 의사 수 증원과 공공의대 설립에 대한 후보님의 의견은 어떻습니까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찬성한다면 그 이유와 반대한다면 그 이유를 간략하게 밝혀주세요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6D672C-D3C8-4A7D-8C36-414E7B55A56D}"/>
              </a:ext>
            </a:extLst>
          </p:cNvPr>
          <p:cNvSpPr/>
          <p:nvPr/>
        </p:nvSpPr>
        <p:spPr>
          <a:xfrm>
            <a:off x="0" y="11185930"/>
            <a:ext cx="6858000" cy="1006069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Q2.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의사 수 증원과 공공의대 설립에 반대한다면 그것을 저지하기 위한 구체적인 전략은 무엇입니까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B8759-9144-43EE-BFE7-BC01BC881C56}"/>
              </a:ext>
            </a:extLst>
          </p:cNvPr>
          <p:cNvSpPr/>
          <p:nvPr/>
        </p:nvSpPr>
        <p:spPr>
          <a:xfrm>
            <a:off x="0" y="0"/>
            <a:ext cx="1715160" cy="116878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질의목록</a:t>
            </a:r>
            <a:endParaRPr lang="en-US" altLang="ko-KR" sz="2000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전체보기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287C-4982-418A-9EED-4ED04AD09F2E}"/>
              </a:ext>
            </a:extLst>
          </p:cNvPr>
          <p:cNvSpPr/>
          <p:nvPr/>
        </p:nvSpPr>
        <p:spPr>
          <a:xfrm>
            <a:off x="171516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임현택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09B16F-760A-4DFB-8407-F80C02BAB682}"/>
              </a:ext>
            </a:extLst>
          </p:cNvPr>
          <p:cNvSpPr/>
          <p:nvPr/>
        </p:nvSpPr>
        <p:spPr>
          <a:xfrm>
            <a:off x="3430320" y="0"/>
            <a:ext cx="1715160" cy="58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유태욱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A304C-52AE-4714-9D26-18C440322A00}"/>
              </a:ext>
            </a:extLst>
          </p:cNvPr>
          <p:cNvSpPr/>
          <p:nvPr/>
        </p:nvSpPr>
        <p:spPr>
          <a:xfrm>
            <a:off x="514284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이필수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C5F043-1974-4B98-86D5-1A56E292AFA6}"/>
              </a:ext>
            </a:extLst>
          </p:cNvPr>
          <p:cNvSpPr/>
          <p:nvPr/>
        </p:nvSpPr>
        <p:spPr>
          <a:xfrm>
            <a:off x="171516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박홍준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07C1-B6CC-4F81-B34E-842A825872B9}"/>
              </a:ext>
            </a:extLst>
          </p:cNvPr>
          <p:cNvSpPr/>
          <p:nvPr/>
        </p:nvSpPr>
        <p:spPr>
          <a:xfrm>
            <a:off x="343032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5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이동욱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DEFB6-82BF-4E7D-B891-9BC4098B8F69}"/>
              </a:ext>
            </a:extLst>
          </p:cNvPr>
          <p:cNvSpPr/>
          <p:nvPr/>
        </p:nvSpPr>
        <p:spPr>
          <a:xfrm>
            <a:off x="514284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6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김동석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7A967-CAB3-49BD-97FE-BA53BD9C745E}"/>
              </a:ext>
            </a:extLst>
          </p:cNvPr>
          <p:cNvSpPr txBox="1"/>
          <p:nvPr/>
        </p:nvSpPr>
        <p:spPr>
          <a:xfrm>
            <a:off x="-2385690" y="584392"/>
            <a:ext cx="1980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01_2.html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4720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10AE-6A7A-4D7A-BA93-66A9AEDE876F}"/>
              </a:ext>
            </a:extLst>
          </p:cNvPr>
          <p:cNvSpPr/>
          <p:nvPr/>
        </p:nvSpPr>
        <p:spPr>
          <a:xfrm>
            <a:off x="0" y="2942581"/>
            <a:ext cx="6858000" cy="9249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지난 여름</a:t>
            </a:r>
            <a:r>
              <a:rPr lang="en-US" altLang="ko-KR">
                <a:latin typeface="+mj-ea"/>
                <a:ea typeface="+mj-ea"/>
              </a:rPr>
              <a:t>,  </a:t>
            </a:r>
            <a:r>
              <a:rPr lang="ko-KR" altLang="en-US">
                <a:latin typeface="+mj-ea"/>
                <a:ea typeface="+mj-ea"/>
              </a:rPr>
              <a:t>전공의와 의대생들이 중심이 되어 진행된 </a:t>
            </a:r>
            <a:r>
              <a:rPr lang="en-US" altLang="ko-KR">
                <a:latin typeface="+mj-ea"/>
                <a:ea typeface="+mj-ea"/>
              </a:rPr>
              <a:t>4</a:t>
            </a:r>
            <a:r>
              <a:rPr lang="ko-KR" altLang="en-US">
                <a:latin typeface="+mj-ea"/>
                <a:ea typeface="+mj-ea"/>
              </a:rPr>
              <a:t>대 의료악법 저지투쟁에서 현 </a:t>
            </a:r>
            <a:r>
              <a:rPr lang="ko-KR" altLang="en-US" err="1">
                <a:latin typeface="+mj-ea"/>
                <a:ea typeface="+mj-ea"/>
              </a:rPr>
              <a:t>의헙집행부의</a:t>
            </a:r>
            <a:r>
              <a:rPr lang="ko-KR" altLang="en-US">
                <a:latin typeface="+mj-ea"/>
                <a:ea typeface="+mj-ea"/>
              </a:rPr>
              <a:t> 독단적인 </a:t>
            </a:r>
            <a:r>
              <a:rPr lang="en-US" altLang="ko-KR">
                <a:latin typeface="+mj-ea"/>
                <a:ea typeface="+mj-ea"/>
              </a:rPr>
              <a:t>9.4</a:t>
            </a:r>
            <a:r>
              <a:rPr lang="ko-KR" altLang="en-US">
                <a:latin typeface="+mj-ea"/>
                <a:ea typeface="+mj-ea"/>
              </a:rPr>
              <a:t>의정합의는 심히 유감으로 생각합니다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우리나라 의사 증가율과 밀집도는 </a:t>
            </a:r>
            <a:r>
              <a:rPr lang="en-US" altLang="ko-KR">
                <a:latin typeface="+mj-ea"/>
                <a:ea typeface="+mj-ea"/>
              </a:rPr>
              <a:t>OECD</a:t>
            </a:r>
            <a:r>
              <a:rPr lang="ko-KR" altLang="en-US">
                <a:latin typeface="+mj-ea"/>
                <a:ea typeface="+mj-ea"/>
              </a:rPr>
              <a:t>국가중 최고임으로 수년내로 의사과잉 상태가 되고  그 피해는 결국 국민들에게 돌아 갈 것입니다 또한 공공의료를 살리려면 공공의대를 설립할 것이 아니라 공공의료에 종사하는 의료인의 처우를 개선하는 것이 최선의 방법이기 때문에 </a:t>
            </a:r>
            <a:r>
              <a:rPr lang="ko-KR" altLang="en-US" err="1">
                <a:latin typeface="+mj-ea"/>
                <a:ea typeface="+mj-ea"/>
              </a:rPr>
              <a:t>의사수</a:t>
            </a:r>
            <a:r>
              <a:rPr lang="ko-KR" altLang="en-US">
                <a:latin typeface="+mj-ea"/>
                <a:ea typeface="+mj-ea"/>
              </a:rPr>
              <a:t> 증원이나 공공의대 설립에  반대합니다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F5F90B-93C9-4BD4-91A2-309FF4DF8840}"/>
              </a:ext>
            </a:extLst>
          </p:cNvPr>
          <p:cNvSpPr/>
          <p:nvPr/>
        </p:nvSpPr>
        <p:spPr>
          <a:xfrm>
            <a:off x="0" y="1168784"/>
            <a:ext cx="6858000" cy="1773798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Q1.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작년에 소위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대 의료악법 저지를 위한 투쟁이 있었습니다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그 중 의사 수 증원과 공공의대 설립에 대한 후보님의 의견은 어떻습니까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찬성한다면 그 이유와 반대한다면 그 이유를 간략하게 밝혀주세요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6D672C-D3C8-4A7D-8C36-414E7B55A56D}"/>
              </a:ext>
            </a:extLst>
          </p:cNvPr>
          <p:cNvSpPr/>
          <p:nvPr/>
        </p:nvSpPr>
        <p:spPr>
          <a:xfrm>
            <a:off x="0" y="11185930"/>
            <a:ext cx="6858000" cy="1006069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Q2.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의사 수 증원과 공공의대 설립에 반대한다면 그것을 저지하기 위한 구체적인 전략은 무엇입니까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B8759-9144-43EE-BFE7-BC01BC881C56}"/>
              </a:ext>
            </a:extLst>
          </p:cNvPr>
          <p:cNvSpPr/>
          <p:nvPr/>
        </p:nvSpPr>
        <p:spPr>
          <a:xfrm>
            <a:off x="0" y="0"/>
            <a:ext cx="1715160" cy="116878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질의목록</a:t>
            </a:r>
            <a:endParaRPr lang="en-US" altLang="ko-KR" sz="2000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전체보기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287C-4982-418A-9EED-4ED04AD09F2E}"/>
              </a:ext>
            </a:extLst>
          </p:cNvPr>
          <p:cNvSpPr/>
          <p:nvPr/>
        </p:nvSpPr>
        <p:spPr>
          <a:xfrm>
            <a:off x="171516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임현택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09B16F-760A-4DFB-8407-F80C02BAB682}"/>
              </a:ext>
            </a:extLst>
          </p:cNvPr>
          <p:cNvSpPr/>
          <p:nvPr/>
        </p:nvSpPr>
        <p:spPr>
          <a:xfrm>
            <a:off x="3430320" y="0"/>
            <a:ext cx="1715160" cy="58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유태욱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A304C-52AE-4714-9D26-18C440322A00}"/>
              </a:ext>
            </a:extLst>
          </p:cNvPr>
          <p:cNvSpPr/>
          <p:nvPr/>
        </p:nvSpPr>
        <p:spPr>
          <a:xfrm>
            <a:off x="514284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이필수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C5F043-1974-4B98-86D5-1A56E292AFA6}"/>
              </a:ext>
            </a:extLst>
          </p:cNvPr>
          <p:cNvSpPr/>
          <p:nvPr/>
        </p:nvSpPr>
        <p:spPr>
          <a:xfrm>
            <a:off x="171516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박홍준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07C1-B6CC-4F81-B34E-842A825872B9}"/>
              </a:ext>
            </a:extLst>
          </p:cNvPr>
          <p:cNvSpPr/>
          <p:nvPr/>
        </p:nvSpPr>
        <p:spPr>
          <a:xfrm>
            <a:off x="343032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5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이동욱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DEFB6-82BF-4E7D-B891-9BC4098B8F69}"/>
              </a:ext>
            </a:extLst>
          </p:cNvPr>
          <p:cNvSpPr/>
          <p:nvPr/>
        </p:nvSpPr>
        <p:spPr>
          <a:xfrm>
            <a:off x="514284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6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김동석</a:t>
            </a: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2C02F4E3-B8F2-4A46-99B4-2C9F77190325}"/>
              </a:ext>
            </a:extLst>
          </p:cNvPr>
          <p:cNvSpPr/>
          <p:nvPr/>
        </p:nvSpPr>
        <p:spPr>
          <a:xfrm>
            <a:off x="-632517" y="0"/>
            <a:ext cx="481263" cy="2942581"/>
          </a:xfrm>
          <a:prstGeom prst="leftBrace">
            <a:avLst>
              <a:gd name="adj1" fmla="val 669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A0CCB59-BDDE-40A7-8958-9AF6187ED999}"/>
              </a:ext>
            </a:extLst>
          </p:cNvPr>
          <p:cNvSpPr/>
          <p:nvPr/>
        </p:nvSpPr>
        <p:spPr>
          <a:xfrm>
            <a:off x="-632518" y="11185930"/>
            <a:ext cx="481263" cy="1006068"/>
          </a:xfrm>
          <a:prstGeom prst="leftBrace">
            <a:avLst>
              <a:gd name="adj1" fmla="val 669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1BA06-D081-4B5A-A38C-2143B8AB9FE5}"/>
              </a:ext>
            </a:extLst>
          </p:cNvPr>
          <p:cNvSpPr txBox="1"/>
          <p:nvPr/>
        </p:nvSpPr>
        <p:spPr>
          <a:xfrm>
            <a:off x="-2244427" y="128662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 = “header”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49DA6-E7FB-48D2-8151-40928C36A0DB}"/>
              </a:ext>
            </a:extLst>
          </p:cNvPr>
          <p:cNvSpPr txBox="1"/>
          <p:nvPr/>
        </p:nvSpPr>
        <p:spPr>
          <a:xfrm>
            <a:off x="-2244429" y="11504298"/>
            <a:ext cx="138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 = “footer”</a:t>
            </a:r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0F5C2A2C-DC76-4D8F-9FF3-D069F46B715D}"/>
              </a:ext>
            </a:extLst>
          </p:cNvPr>
          <p:cNvSpPr/>
          <p:nvPr/>
        </p:nvSpPr>
        <p:spPr>
          <a:xfrm rot="10800000">
            <a:off x="7009253" y="-1"/>
            <a:ext cx="481263" cy="1168783"/>
          </a:xfrm>
          <a:prstGeom prst="leftBrace">
            <a:avLst>
              <a:gd name="adj1" fmla="val 669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1F267-F9C9-4FF5-B0B8-FB4CB6248180}"/>
              </a:ext>
            </a:extLst>
          </p:cNvPr>
          <p:cNvSpPr txBox="1"/>
          <p:nvPr/>
        </p:nvSpPr>
        <p:spPr>
          <a:xfrm>
            <a:off x="7560735" y="399724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 = </a:t>
            </a:r>
            <a:r>
              <a:rPr lang="en-US" altLang="ko-KR"/>
              <a:t>“top”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10AE-6A7A-4D7A-BA93-66A9AEDE876F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6D672C-D3C8-4A7D-8C36-414E7B55A56D}"/>
              </a:ext>
            </a:extLst>
          </p:cNvPr>
          <p:cNvSpPr/>
          <p:nvPr/>
        </p:nvSpPr>
        <p:spPr>
          <a:xfrm>
            <a:off x="0" y="11185930"/>
            <a:ext cx="6858000" cy="1006069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Q2.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의사 수 증원과 공공의대 설립에 반대한다면 그것을 저지하기 위한 구체적인 전략은 무엇입니까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B8759-9144-43EE-BFE7-BC01BC881C56}"/>
              </a:ext>
            </a:extLst>
          </p:cNvPr>
          <p:cNvSpPr/>
          <p:nvPr/>
        </p:nvSpPr>
        <p:spPr>
          <a:xfrm>
            <a:off x="0" y="0"/>
            <a:ext cx="1715160" cy="116878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질의목록</a:t>
            </a:r>
            <a:endParaRPr lang="en-US" altLang="ko-KR" sz="2000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latin typeface="+mj-ea"/>
                <a:ea typeface="+mj-ea"/>
              </a:rPr>
              <a:t>전체보기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287C-4982-418A-9EED-4ED04AD09F2E}"/>
              </a:ext>
            </a:extLst>
          </p:cNvPr>
          <p:cNvSpPr/>
          <p:nvPr/>
        </p:nvSpPr>
        <p:spPr>
          <a:xfrm>
            <a:off x="171516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임현택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09B16F-760A-4DFB-8407-F80C02BAB682}"/>
              </a:ext>
            </a:extLst>
          </p:cNvPr>
          <p:cNvSpPr/>
          <p:nvPr/>
        </p:nvSpPr>
        <p:spPr>
          <a:xfrm>
            <a:off x="8414831" y="1938803"/>
            <a:ext cx="1715160" cy="58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유태욱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A304C-52AE-4714-9D26-18C440322A00}"/>
              </a:ext>
            </a:extLst>
          </p:cNvPr>
          <p:cNvSpPr/>
          <p:nvPr/>
        </p:nvSpPr>
        <p:spPr>
          <a:xfrm>
            <a:off x="514284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3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이필수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C5F043-1974-4B98-86D5-1A56E292AFA6}"/>
              </a:ext>
            </a:extLst>
          </p:cNvPr>
          <p:cNvSpPr/>
          <p:nvPr/>
        </p:nvSpPr>
        <p:spPr>
          <a:xfrm>
            <a:off x="171516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4 </a:t>
            </a:r>
            <a:r>
              <a:rPr lang="ko-KR" altLang="en-US" b="1" err="1">
                <a:solidFill>
                  <a:schemeClr val="bg1"/>
                </a:solidFill>
                <a:latin typeface="+mj-ea"/>
                <a:ea typeface="+mj-ea"/>
              </a:rPr>
              <a:t>박홍준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207C1-B6CC-4F81-B34E-842A825872B9}"/>
              </a:ext>
            </a:extLst>
          </p:cNvPr>
          <p:cNvSpPr/>
          <p:nvPr/>
        </p:nvSpPr>
        <p:spPr>
          <a:xfrm>
            <a:off x="343032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5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이동욱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DEFB6-82BF-4E7D-B891-9BC4098B8F69}"/>
              </a:ext>
            </a:extLst>
          </p:cNvPr>
          <p:cNvSpPr/>
          <p:nvPr/>
        </p:nvSpPr>
        <p:spPr>
          <a:xfrm>
            <a:off x="5142840" y="584392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6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김동석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6CAB4-0F15-47DE-9A3D-0884D56BC6B3}"/>
              </a:ext>
            </a:extLst>
          </p:cNvPr>
          <p:cNvSpPr txBox="1"/>
          <p:nvPr/>
        </p:nvSpPr>
        <p:spPr>
          <a:xfrm>
            <a:off x="-2385690" y="584392"/>
            <a:ext cx="1980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01_0.html</a:t>
            </a:r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FB8C33-5AC6-4057-9773-1C2867D99794}"/>
              </a:ext>
            </a:extLst>
          </p:cNvPr>
          <p:cNvSpPr/>
          <p:nvPr/>
        </p:nvSpPr>
        <p:spPr>
          <a:xfrm>
            <a:off x="3430320" y="0"/>
            <a:ext cx="1715160" cy="584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기호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유태욱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90E50-D1DE-4B41-99E0-338BB93A0555}"/>
              </a:ext>
            </a:extLst>
          </p:cNvPr>
          <p:cNvSpPr/>
          <p:nvPr/>
        </p:nvSpPr>
        <p:spPr>
          <a:xfrm>
            <a:off x="-3188868" y="3866474"/>
            <a:ext cx="14953535" cy="1820050"/>
          </a:xfrm>
          <a:prstGeom prst="rect">
            <a:avLst/>
          </a:prstGeom>
          <a:solidFill>
            <a:srgbClr val="BF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720000" indent="-720000">
              <a:lnSpc>
                <a:spcPct val="150000"/>
              </a:lnSpc>
            </a:pPr>
            <a:r>
              <a:rPr lang="en-US" altLang="ko-KR" sz="4000" b="1">
                <a:solidFill>
                  <a:schemeClr val="tx1"/>
                </a:solidFill>
                <a:latin typeface="+mj-ea"/>
                <a:ea typeface="+mj-ea"/>
              </a:rPr>
              <a:t>Q20. </a:t>
            </a:r>
            <a:r>
              <a:rPr lang="ko-KR" altLang="en-US" sz="4000" b="1">
                <a:solidFill>
                  <a:schemeClr val="tx1"/>
                </a:solidFill>
                <a:latin typeface="+mj-ea"/>
                <a:ea typeface="+mj-ea"/>
              </a:rPr>
              <a:t>점점 쇠락해가는 일차의료를 살리기 위한 후보님의 대책을 종합적으로 밝혀주세요</a:t>
            </a:r>
            <a:r>
              <a:rPr lang="en-US" altLang="ko-KR" sz="4000" b="1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6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E5821DC-D592-4505-B82B-2B2E22D3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784"/>
            <a:ext cx="6858000" cy="9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403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동길</dc:creator>
  <cp:lastModifiedBy>이 동길</cp:lastModifiedBy>
  <cp:revision>10</cp:revision>
  <dcterms:created xsi:type="dcterms:W3CDTF">2021-03-09T08:59:17Z</dcterms:created>
  <dcterms:modified xsi:type="dcterms:W3CDTF">2021-03-10T02:50:42Z</dcterms:modified>
</cp:coreProperties>
</file>