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F7B4A-595D-500A-D427-3448A996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240ED-2532-F8E9-7C10-B609C76D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5F41D-6B69-9546-0026-DE1DBFA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D1E86-52AC-49BC-5869-7FD9832C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61E4-AEB4-C99E-4AB7-45B7A0A8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9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A38A6-2211-6E10-2AC6-F95E307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DCF52-FB8E-DD8F-1D21-32B07BC3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31E55-9414-9B41-72DB-9D12059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9B20B-2B44-7A4E-E437-2BB64340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AEB7F-B561-78AF-2766-528E64B0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0A6D97-47EB-6341-40C5-7D48DAC70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EADDF-829C-B84F-C532-3F0A9853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88E98-E4A4-36CA-4EDE-8413AF2B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614BC-B5A9-FF89-C3BC-D2328C8B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1B78F-F590-F59A-00F6-873A257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0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5F2A5-6D45-62E0-5FED-A5A20BAF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3F422-38BC-9749-8746-BE63E52B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8C012-D300-F96A-E608-6B884A48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82AD8-762D-002C-2361-F0ECE390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7C622-2819-9140-A28A-22100A4F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B5769-D4B2-4038-11E6-A0321B70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5E9BD-812D-CD74-A7CD-C9DA29FA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CB5A-FC06-5807-83D2-BACAC38B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40534-1734-96A0-BC19-180E857E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4906-CA74-DA75-F9B4-2588439E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83AD-7B2C-D24B-DF17-38AF27DC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99297-CF92-7ED4-039A-1748921E6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243C8E-47B7-D196-C749-888F1E2A7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30FD2-FDFB-D46F-75E5-B9FBC773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CF014-5465-C533-E76A-2E06047B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43AEB-E92B-A81F-629D-35FC08A3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C54CD-5689-B4DA-F252-D324427A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67BE4-1627-5430-31AF-9816A7A2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85AA3-0ECA-F4E8-8FB4-6B1CE6516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1B8D43-2C24-DA78-D1C1-7BE856646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068C54-8EE0-4FED-CE8C-C083BE85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228B61-1D90-E814-1357-AFA3E4E9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A9F23-132F-C99F-091B-B5408812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35B7EF-A1FA-ED5B-03CA-0E5F1F66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396A-11CA-CE40-2575-BF1B845A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62A876-138F-0C47-A9A6-DC1819E3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CF5D5-73DE-0CC4-3F0A-356113EF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30FC70-F853-EB37-66CC-1D4A5BD6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0456DD-C5EA-F7DD-8A36-E283C25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F137A-0558-5919-E990-5C8964C1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C5EA8-9E1E-A925-F22C-04A20C05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9D508-4422-D8F9-3A43-4E9883B2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AA27E-93CE-D214-AE03-AEEBB027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707FFE-C3A8-7304-4D1F-1C923CB8B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B46AA-1962-8920-1910-1715190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AA456-8715-B881-44B5-AA54CC64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205B5-6603-531F-5A10-1371AFF9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7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460A-20D0-AFC6-D49E-5C0870AD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E02FC-ECD4-6762-4B78-F2E557218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20DC9-AF46-EC01-BA00-B41F6E87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1FE3D-F15B-5617-A501-6854920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F83BE-ED35-11EF-5A56-EF8DFEA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8D7C7-13C0-65CD-A515-F8CFBF44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C570F-5133-3C59-4393-CC25B45A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B1E05-FF16-37A1-7D99-0F5B5AD3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E19CE-D194-0349-0BFE-649A5CFF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AFCA-FE74-4656-97FA-EDF0E7D393C0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2D68B-EE09-EBD1-8DBA-E5F543D8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6632D-2905-6243-0846-B0456A2DC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E6B3-8CC3-4D61-83D5-7CA9DEA428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DA06C-C7D7-C133-0255-6A532238E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B7D2E9-8F61-7AB8-C2B0-835E096E1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5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지설</dc:creator>
  <cp:lastModifiedBy>최 지설</cp:lastModifiedBy>
  <cp:revision>1</cp:revision>
  <dcterms:created xsi:type="dcterms:W3CDTF">2022-11-23T23:42:12Z</dcterms:created>
  <dcterms:modified xsi:type="dcterms:W3CDTF">2022-11-23T23:42:40Z</dcterms:modified>
</cp:coreProperties>
</file>