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5" r:id="rId5"/>
    <p:sldId id="280" r:id="rId6"/>
    <p:sldId id="259" r:id="rId7"/>
    <p:sldId id="261" r:id="rId8"/>
    <p:sldId id="260" r:id="rId9"/>
    <p:sldId id="270" r:id="rId10"/>
    <p:sldId id="262" r:id="rId11"/>
    <p:sldId id="263" r:id="rId12"/>
    <p:sldId id="271" r:id="rId13"/>
    <p:sldId id="264" r:id="rId14"/>
    <p:sldId id="265" r:id="rId15"/>
    <p:sldId id="266" r:id="rId16"/>
    <p:sldId id="267" r:id="rId17"/>
    <p:sldId id="276" r:id="rId18"/>
    <p:sldId id="268" r:id="rId19"/>
    <p:sldId id="272" r:id="rId20"/>
    <p:sldId id="273" r:id="rId21"/>
    <p:sldId id="277" r:id="rId22"/>
    <p:sldId id="269" r:id="rId23"/>
    <p:sldId id="278" r:id="rId24"/>
    <p:sldId id="279" r:id="rId25"/>
    <p:sldId id="281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16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80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FE574-EF89-4228-82CF-88FC207AF7E6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FE03B-34F3-407E-8229-7AC004854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834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FE574-EF89-4228-82CF-88FC207AF7E6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FE03B-34F3-407E-8229-7AC004854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314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FE574-EF89-4228-82CF-88FC207AF7E6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FE03B-34F3-407E-8229-7AC004854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443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FE574-EF89-4228-82CF-88FC207AF7E6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FE03B-34F3-407E-8229-7AC004854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966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FE574-EF89-4228-82CF-88FC207AF7E6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FE03B-34F3-407E-8229-7AC004854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523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FE574-EF89-4228-82CF-88FC207AF7E6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FE03B-34F3-407E-8229-7AC004854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318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FE574-EF89-4228-82CF-88FC207AF7E6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FE03B-34F3-407E-8229-7AC004854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2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FE574-EF89-4228-82CF-88FC207AF7E6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FE03B-34F3-407E-8229-7AC004854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58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FE574-EF89-4228-82CF-88FC207AF7E6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FE03B-34F3-407E-8229-7AC004854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842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FE574-EF89-4228-82CF-88FC207AF7E6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FE03B-34F3-407E-8229-7AC004854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487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FE574-EF89-4228-82CF-88FC207AF7E6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FE03B-34F3-407E-8229-7AC004854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456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FFE574-EF89-4228-82CF-88FC207AF7E6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CFE03B-34F3-407E-8229-7AC004854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638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Knowledge sharing sessions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318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Gerų </a:t>
            </a:r>
            <a:r>
              <a:rPr lang="en-US" dirty="0" smtClean="0"/>
              <a:t>unit </a:t>
            </a:r>
            <a:r>
              <a:rPr lang="lt-LT" dirty="0" smtClean="0"/>
              <a:t>testų savybės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Automatizuoti</a:t>
            </a:r>
            <a:r>
              <a:rPr lang="en-US" dirty="0" smtClean="0"/>
              <a:t> </a:t>
            </a:r>
            <a:r>
              <a:rPr lang="en-US" dirty="0" err="1" smtClean="0"/>
              <a:t>ir</a:t>
            </a:r>
            <a:r>
              <a:rPr lang="en-US" dirty="0" smtClean="0"/>
              <a:t> </a:t>
            </a:r>
            <a:r>
              <a:rPr lang="en-US" dirty="0" err="1" smtClean="0"/>
              <a:t>kartojami</a:t>
            </a:r>
            <a:endParaRPr lang="en-US" dirty="0" smtClean="0"/>
          </a:p>
          <a:p>
            <a:r>
              <a:rPr lang="en-US" dirty="0" err="1" smtClean="0"/>
              <a:t>Lengvai</a:t>
            </a:r>
            <a:r>
              <a:rPr lang="en-US" dirty="0" smtClean="0"/>
              <a:t> para</a:t>
            </a:r>
            <a:r>
              <a:rPr lang="lt-LT" dirty="0" err="1" smtClean="0"/>
              <a:t>šomi</a:t>
            </a:r>
            <a:endParaRPr lang="lt-LT" dirty="0" smtClean="0"/>
          </a:p>
          <a:p>
            <a:r>
              <a:rPr lang="lt-LT" dirty="0" smtClean="0"/>
              <a:t>Izoliuoti</a:t>
            </a:r>
          </a:p>
          <a:p>
            <a:r>
              <a:rPr lang="lt-LT" dirty="0" smtClean="0"/>
              <a:t>Greiti</a:t>
            </a:r>
          </a:p>
          <a:p>
            <a:r>
              <a:rPr lang="lt-LT" dirty="0" smtClean="0"/>
              <a:t>Pastovūs rezultatai</a:t>
            </a:r>
          </a:p>
          <a:p>
            <a:r>
              <a:rPr lang="lt-LT" dirty="0" smtClean="0"/>
              <a:t>Lengvai aptinkamos klaidos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51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Testų organizacija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Atskiri</a:t>
            </a:r>
            <a:r>
              <a:rPr lang="en-US" dirty="0" smtClean="0"/>
              <a:t> </a:t>
            </a:r>
            <a:r>
              <a:rPr lang="en-US" dirty="0" err="1" smtClean="0"/>
              <a:t>projektai</a:t>
            </a:r>
            <a:r>
              <a:rPr lang="en-US" dirty="0" smtClean="0"/>
              <a:t> </a:t>
            </a:r>
            <a:r>
              <a:rPr lang="en-US" dirty="0" err="1" smtClean="0"/>
              <a:t>testams</a:t>
            </a:r>
            <a:endParaRPr lang="en-US" dirty="0" smtClean="0"/>
          </a:p>
          <a:p>
            <a:r>
              <a:rPr lang="en-US" dirty="0" err="1" smtClean="0"/>
              <a:t>Viena</a:t>
            </a:r>
            <a:r>
              <a:rPr lang="en-US" dirty="0" smtClean="0"/>
              <a:t> test</a:t>
            </a:r>
            <a:r>
              <a:rPr lang="lt-LT" dirty="0" smtClean="0"/>
              <a:t>ų klasė per klasę</a:t>
            </a:r>
          </a:p>
          <a:p>
            <a:r>
              <a:rPr lang="lt-LT" dirty="0" smtClean="0"/>
              <a:t>Viena testų klasė per funkcionalumą</a:t>
            </a:r>
            <a:endParaRPr lang="en-US" dirty="0" smtClean="0"/>
          </a:p>
          <a:p>
            <a:r>
              <a:rPr lang="lt-LT" dirty="0" err="1" smtClean="0"/>
              <a:t>Grūpavimas</a:t>
            </a:r>
            <a:r>
              <a:rPr lang="lt-LT" dirty="0" smtClean="0"/>
              <a:t> pagal tipą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3423" y="2075859"/>
            <a:ext cx="4510378" cy="242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680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Testo struktūra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 smtClean="0"/>
              <a:t>Pavadinimas</a:t>
            </a:r>
          </a:p>
          <a:p>
            <a:r>
              <a:rPr lang="lt-LT" dirty="0" smtClean="0"/>
              <a:t>AAA </a:t>
            </a:r>
            <a:r>
              <a:rPr lang="lt-LT" dirty="0" err="1" smtClean="0"/>
              <a:t>pattern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729840"/>
            <a:ext cx="5508414" cy="235044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6266" y="1312708"/>
            <a:ext cx="4809679" cy="2552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856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</a:t>
            </a:r>
            <a:r>
              <a:rPr lang="lt-LT" dirty="0" err="1" smtClean="0"/>
              <a:t>testing</a:t>
            </a:r>
            <a:r>
              <a:rPr lang="en-US" dirty="0" smtClean="0"/>
              <a:t> </a:t>
            </a:r>
            <a:r>
              <a:rPr lang="lt-LT" dirty="0" err="1" smtClean="0"/>
              <a:t>frameworks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 smtClean="0"/>
              <a:t>Padeda lengviau rašyti testus</a:t>
            </a:r>
          </a:p>
          <a:p>
            <a:r>
              <a:rPr lang="lt-LT" dirty="0" smtClean="0"/>
              <a:t>Padeda struktūrizuoti testus</a:t>
            </a:r>
          </a:p>
          <a:p>
            <a:r>
              <a:rPr lang="lt-LT" dirty="0" smtClean="0"/>
              <a:t>Padeda vykdyti visus arba atskirus testus</a:t>
            </a:r>
          </a:p>
          <a:p>
            <a:r>
              <a:rPr lang="lt-LT" dirty="0" smtClean="0"/>
              <a:t>Padeda lengviau analizuoti testų rezultatus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261651"/>
            <a:ext cx="2143125" cy="21431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5375" y="4837913"/>
            <a:ext cx="2381250" cy="9906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10675" y="4367213"/>
            <a:ext cx="1800225" cy="18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639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 with framework example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6973" y="2499189"/>
            <a:ext cx="4018617" cy="246873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887" y="1825625"/>
            <a:ext cx="6096000" cy="39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126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Netikri objektai (</a:t>
            </a:r>
            <a:r>
              <a:rPr lang="lt-LT" dirty="0" err="1" smtClean="0"/>
              <a:t>Fake</a:t>
            </a:r>
            <a:r>
              <a:rPr lang="lt-LT" dirty="0" smtClean="0"/>
              <a:t> </a:t>
            </a:r>
            <a:r>
              <a:rPr lang="lt-LT" dirty="0" err="1" smtClean="0"/>
              <a:t>objects</a:t>
            </a:r>
            <a:r>
              <a:rPr lang="lt-LT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 smtClean="0"/>
              <a:t>Padeda </a:t>
            </a:r>
            <a:r>
              <a:rPr lang="lt-LT" dirty="0" err="1" smtClean="0"/>
              <a:t>įzoliuoti</a:t>
            </a:r>
            <a:r>
              <a:rPr lang="lt-LT" dirty="0" smtClean="0"/>
              <a:t> testus</a:t>
            </a:r>
          </a:p>
          <a:p>
            <a:r>
              <a:rPr lang="lt-LT" dirty="0" smtClean="0"/>
              <a:t>Pagreitina testus</a:t>
            </a:r>
          </a:p>
          <a:p>
            <a:r>
              <a:rPr lang="lt-LT" dirty="0" smtClean="0"/>
              <a:t>Supaprastina testus</a:t>
            </a:r>
            <a:endParaRPr lang="en-US" dirty="0"/>
          </a:p>
        </p:txBody>
      </p:sp>
      <p:pic>
        <p:nvPicPr>
          <p:cNvPr id="2050" name="Picture 2" descr="SusijÄs vaizda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7578" y="1825625"/>
            <a:ext cx="6473865" cy="4056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1738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</a:t>
            </a:r>
            <a:r>
              <a:rPr lang="lt-LT" dirty="0" err="1" smtClean="0"/>
              <a:t>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Stub –</a:t>
            </a:r>
            <a:r>
              <a:rPr lang="lt-LT" dirty="0" smtClean="0"/>
              <a:t> leidžia pakeisti metodus (grąžinančius reikšmes) </a:t>
            </a:r>
            <a:r>
              <a:rPr lang="lt-LT" dirty="0" smtClean="0"/>
              <a:t>netikra</a:t>
            </a:r>
            <a:r>
              <a:rPr lang="en-US" dirty="0" smtClean="0"/>
              <a:t> j</a:t>
            </a:r>
            <a:r>
              <a:rPr lang="lt-LT" dirty="0" smtClean="0"/>
              <a:t>ų </a:t>
            </a:r>
            <a:r>
              <a:rPr lang="lt-LT" dirty="0" err="1" smtClean="0"/>
              <a:t>implementacija</a:t>
            </a:r>
            <a:endParaRPr lang="lt-LT" dirty="0" smtClean="0"/>
          </a:p>
          <a:p>
            <a:r>
              <a:rPr lang="lt-LT" dirty="0" smtClean="0"/>
              <a:t>Nenusprendžia testo </a:t>
            </a:r>
            <a:r>
              <a:rPr lang="lt-LT" dirty="0" smtClean="0"/>
              <a:t>rezultato</a:t>
            </a:r>
          </a:p>
          <a:p>
            <a:r>
              <a:rPr lang="lt-LT" dirty="0" smtClean="0"/>
              <a:t>Kuriami izoliacijos </a:t>
            </a:r>
            <a:r>
              <a:rPr lang="lt-LT" dirty="0" err="1" smtClean="0"/>
              <a:t>frameworkais</a:t>
            </a:r>
            <a:endParaRPr lang="lt-LT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6532" y="2695045"/>
            <a:ext cx="5047268" cy="3843098"/>
          </a:xfrm>
          <a:prstGeom prst="rect">
            <a:avLst/>
          </a:prstGeom>
        </p:spPr>
      </p:pic>
      <p:pic>
        <p:nvPicPr>
          <p:cNvPr id="1028" name="Picture 4" descr="Vaizdo rezultatas pagal uÅ¾klausÄ âNsubstituteâ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417" y="4579504"/>
            <a:ext cx="1286913" cy="1366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Vaizdo rezultatas pagal uÅ¾klausÄ âMoq frameworkâ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2697" y="4579504"/>
            <a:ext cx="1499467" cy="1499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2058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 with stub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7889" y="1825625"/>
            <a:ext cx="5654124" cy="282026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461" y="1785511"/>
            <a:ext cx="5535539" cy="4142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705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 with stub</a:t>
            </a:r>
            <a:r>
              <a:rPr lang="lt-LT" dirty="0" smtClean="0"/>
              <a:t> </a:t>
            </a:r>
            <a:r>
              <a:rPr lang="lt-LT" dirty="0" err="1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825624"/>
            <a:ext cx="9158555" cy="3614685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3575407" y="3313416"/>
            <a:ext cx="2738063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185007" y="3589106"/>
            <a:ext cx="3191838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1774004" y="4854539"/>
            <a:ext cx="2674706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9758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err="1" smtClean="0"/>
              <a:t>Mocks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 err="1" smtClean="0"/>
              <a:t>Mock</a:t>
            </a:r>
            <a:r>
              <a:rPr lang="lt-LT" dirty="0" smtClean="0"/>
              <a:t> – netikras objektas, kuris nusprendžia testas sėkmingas ar ne.</a:t>
            </a:r>
          </a:p>
          <a:p>
            <a:r>
              <a:rPr lang="lt-LT" dirty="0" smtClean="0"/>
              <a:t>Testo rezultatą nustato pagal tai ar testuojamas objektas iškvietė netikrą objektą taip kaip tikėtasi</a:t>
            </a:r>
            <a:r>
              <a:rPr lang="lt-LT" dirty="0" smtClean="0"/>
              <a:t>.</a:t>
            </a:r>
          </a:p>
          <a:p>
            <a:r>
              <a:rPr lang="lt-LT" dirty="0" smtClean="0"/>
              <a:t>Vienas </a:t>
            </a:r>
            <a:r>
              <a:rPr lang="lt-LT" dirty="0" err="1" smtClean="0"/>
              <a:t>mock</a:t>
            </a:r>
            <a:r>
              <a:rPr lang="lt-LT" dirty="0" smtClean="0"/>
              <a:t> objektas per testą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0121" y="3283670"/>
            <a:ext cx="4722362" cy="3682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923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Kas</a:t>
            </a:r>
            <a:r>
              <a:rPr lang="en-US" dirty="0" smtClean="0"/>
              <a:t> </a:t>
            </a:r>
            <a:r>
              <a:rPr lang="en-US" dirty="0" err="1" smtClean="0"/>
              <a:t>yra</a:t>
            </a:r>
            <a:r>
              <a:rPr lang="en-US" dirty="0" smtClean="0"/>
              <a:t> </a:t>
            </a:r>
            <a:r>
              <a:rPr lang="lt-LT" dirty="0" err="1" smtClean="0"/>
              <a:t>unit</a:t>
            </a:r>
            <a:r>
              <a:rPr lang="lt-LT" dirty="0" smtClean="0"/>
              <a:t> </a:t>
            </a:r>
            <a:r>
              <a:rPr lang="lt-LT" dirty="0" err="1" smtClean="0"/>
              <a:t>testing</a:t>
            </a:r>
            <a:r>
              <a:rPr lang="lt-LT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 smtClean="0"/>
              <a:t>Automatinis testavimas, kurio metu, kodo pagalba, testuojamos atskiros kodo dalys</a:t>
            </a:r>
          </a:p>
          <a:p>
            <a:r>
              <a:rPr lang="lt-LT" dirty="0" smtClean="0"/>
              <a:t>Tikslas - </a:t>
            </a:r>
            <a:r>
              <a:rPr lang="lt-LT" dirty="0"/>
              <a:t>i</a:t>
            </a:r>
            <a:r>
              <a:rPr lang="lt-LT" dirty="0" smtClean="0"/>
              <a:t>zoliuojant kiekvieną programos dalį užtikrinti, kad atskiros kodo dalys veikia taip kaip tikimasi</a:t>
            </a:r>
          </a:p>
          <a:p>
            <a:r>
              <a:rPr lang="lt-LT" dirty="0" smtClean="0"/>
              <a:t>Atliekamas programuotojų rašant kodą</a:t>
            </a:r>
          </a:p>
          <a:p>
            <a:endParaRPr lang="lt-LT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878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err="1" smtClean="0"/>
              <a:t>Unit</a:t>
            </a:r>
            <a:r>
              <a:rPr lang="lt-LT" dirty="0" smtClean="0"/>
              <a:t> </a:t>
            </a:r>
            <a:r>
              <a:rPr lang="lt-LT" dirty="0" err="1" smtClean="0"/>
              <a:t>test</a:t>
            </a:r>
            <a:r>
              <a:rPr lang="lt-LT" dirty="0" smtClean="0"/>
              <a:t> </a:t>
            </a:r>
            <a:r>
              <a:rPr lang="lt-LT" dirty="0" err="1" smtClean="0"/>
              <a:t>with</a:t>
            </a:r>
            <a:r>
              <a:rPr lang="lt-LT" dirty="0" smtClean="0"/>
              <a:t> </a:t>
            </a:r>
            <a:r>
              <a:rPr lang="lt-LT" dirty="0" err="1" smtClean="0"/>
              <a:t>mock</a:t>
            </a:r>
            <a:r>
              <a:rPr lang="lt-LT" dirty="0" smtClean="0"/>
              <a:t> </a:t>
            </a:r>
            <a:r>
              <a:rPr lang="lt-LT" dirty="0" err="1" smtClean="0"/>
              <a:t>example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7102" y="2006663"/>
            <a:ext cx="3926067" cy="27670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6262" y="2006663"/>
            <a:ext cx="6454804" cy="3991511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6268948" y="5373384"/>
            <a:ext cx="4323708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938462" y="2869914"/>
            <a:ext cx="294868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9462499" y="3282592"/>
            <a:ext cx="1243173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6268948" y="3909317"/>
            <a:ext cx="1508589" cy="342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7281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 with mock example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9391650" cy="4086225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1881883" y="3827123"/>
            <a:ext cx="5310027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921267" y="5561743"/>
            <a:ext cx="727410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4947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Real-world example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95940"/>
            <a:ext cx="8718077" cy="5092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491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Real-world example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7011" y="2030053"/>
            <a:ext cx="9584402" cy="341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862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Real-world example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709542"/>
            <a:ext cx="8946823" cy="4762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906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8107"/>
            <a:ext cx="10515600" cy="1325563"/>
          </a:xfrm>
        </p:spPr>
        <p:txBody>
          <a:bodyPr/>
          <a:lstStyle/>
          <a:p>
            <a:r>
              <a:rPr lang="en-US" dirty="0" smtClean="0"/>
              <a:t>Workshop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Same place</a:t>
            </a:r>
          </a:p>
          <a:p>
            <a:r>
              <a:rPr lang="en-US" dirty="0" smtClean="0"/>
              <a:t>17:30</a:t>
            </a:r>
          </a:p>
          <a:p>
            <a:r>
              <a:rPr lang="en-US" dirty="0" smtClean="0"/>
              <a:t>Laptop</a:t>
            </a:r>
          </a:p>
          <a:p>
            <a:r>
              <a:rPr lang="en-US" dirty="0" smtClean="0"/>
              <a:t>Visual Studio 2017/19, .NET Core, </a:t>
            </a:r>
            <a:r>
              <a:rPr lang="en-US" dirty="0" err="1" smtClean="0"/>
              <a:t>Git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506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err="1" smtClean="0"/>
              <a:t>Unit</a:t>
            </a:r>
            <a:r>
              <a:rPr lang="lt-LT" dirty="0" smtClean="0"/>
              <a:t> </a:t>
            </a:r>
            <a:r>
              <a:rPr lang="lt-LT" dirty="0" err="1" smtClean="0"/>
              <a:t>test</a:t>
            </a:r>
            <a:r>
              <a:rPr lang="lt-LT" dirty="0" smtClean="0"/>
              <a:t> </a:t>
            </a:r>
            <a:r>
              <a:rPr lang="en-US" dirty="0" err="1" smtClean="0"/>
              <a:t>pavyzdys</a:t>
            </a:r>
            <a:r>
              <a:rPr lang="en-US" dirty="0" smtClean="0"/>
              <a:t> (no frameworks)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10517025" cy="4580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737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err="1" smtClean="0"/>
              <a:t>Unit</a:t>
            </a:r>
            <a:r>
              <a:rPr lang="lt-LT" dirty="0" smtClean="0"/>
              <a:t> </a:t>
            </a:r>
            <a:r>
              <a:rPr lang="lt-LT" dirty="0" err="1" smtClean="0"/>
              <a:t>test</a:t>
            </a:r>
            <a:r>
              <a:rPr lang="lt-LT" dirty="0" smtClean="0"/>
              <a:t> </a:t>
            </a:r>
            <a:r>
              <a:rPr lang="en-US" dirty="0" err="1" smtClean="0"/>
              <a:t>pavyzdys</a:t>
            </a:r>
            <a:r>
              <a:rPr lang="en-US" dirty="0" smtClean="0"/>
              <a:t> (no frameworks)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968238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010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BUT WHY?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3946" y="2000454"/>
            <a:ext cx="5524107" cy="4143080"/>
          </a:xfrm>
        </p:spPr>
      </p:pic>
    </p:spTree>
    <p:extLst>
      <p:ext uri="{BB962C8B-B14F-4D97-AF65-F5344CB8AC3E}">
        <p14:creationId xmlns:p14="http://schemas.microsoft.com/office/powerpoint/2010/main" val="1201756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Kam reikalingas </a:t>
            </a:r>
            <a:r>
              <a:rPr lang="en-US" dirty="0" smtClean="0"/>
              <a:t>unit testing?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 smtClean="0"/>
              <a:t>Greičiau pastebimos klaidos</a:t>
            </a:r>
          </a:p>
          <a:p>
            <a:r>
              <a:rPr lang="lt-LT" dirty="0" smtClean="0"/>
              <a:t>Lengvesni pakeitimai ir integracijos</a:t>
            </a:r>
          </a:p>
          <a:p>
            <a:r>
              <a:rPr lang="lt-LT" dirty="0" smtClean="0"/>
              <a:t>Tobulinama kodo kokybė ir </a:t>
            </a:r>
            <a:r>
              <a:rPr lang="lt-LT" dirty="0" smtClean="0"/>
              <a:t>struktūra</a:t>
            </a:r>
            <a:endParaRPr lang="lt-LT" dirty="0" smtClean="0"/>
          </a:p>
          <a:p>
            <a:r>
              <a:rPr lang="lt-LT" dirty="0" smtClean="0"/>
              <a:t>Gyva kodo dokumentacija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266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</a:t>
            </a:r>
            <a:r>
              <a:rPr lang="lt-LT" dirty="0" smtClean="0"/>
              <a:t>ą testuoti?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5890" y="1825625"/>
            <a:ext cx="6707909" cy="4351338"/>
          </a:xfrm>
        </p:spPr>
        <p:txBody>
          <a:bodyPr>
            <a:normAutofit fontScale="92500"/>
          </a:bodyPr>
          <a:lstStyle/>
          <a:p>
            <a:r>
              <a:rPr lang="lt-LT" dirty="0" smtClean="0"/>
              <a:t>Sudėtingiausios kodo vietos (sunkiai suprantamos, daug logikos)</a:t>
            </a:r>
          </a:p>
          <a:p>
            <a:r>
              <a:rPr lang="lt-LT" dirty="0" smtClean="0"/>
              <a:t>Tolimiausios vietos kodo logikoje</a:t>
            </a:r>
          </a:p>
          <a:p>
            <a:r>
              <a:rPr lang="en-US" dirty="0" smtClean="0"/>
              <a:t>Bugs</a:t>
            </a:r>
            <a:r>
              <a:rPr lang="lt-LT" dirty="0" smtClean="0"/>
              <a:t> (prieš j</a:t>
            </a:r>
            <a:r>
              <a:rPr lang="en-US" dirty="0" err="1" smtClean="0"/>
              <a:t>uos</a:t>
            </a:r>
            <a:r>
              <a:rPr lang="lt-LT" dirty="0" smtClean="0"/>
              <a:t> ištaisant)</a:t>
            </a:r>
          </a:p>
          <a:p>
            <a:r>
              <a:rPr lang="lt-LT" dirty="0" err="1" smtClean="0"/>
              <a:t>For</a:t>
            </a:r>
            <a:r>
              <a:rPr lang="lt-LT" dirty="0" smtClean="0"/>
              <a:t>/</a:t>
            </a:r>
            <a:r>
              <a:rPr lang="lt-LT" dirty="0" err="1" smtClean="0"/>
              <a:t>if</a:t>
            </a:r>
            <a:r>
              <a:rPr lang="lt-LT" dirty="0" smtClean="0"/>
              <a:t>/</a:t>
            </a:r>
            <a:r>
              <a:rPr lang="lt-LT" dirty="0" err="1" smtClean="0"/>
              <a:t>while</a:t>
            </a:r>
            <a:endParaRPr lang="lt-LT" dirty="0" smtClean="0"/>
          </a:p>
          <a:p>
            <a:r>
              <a:rPr lang="lt-LT" dirty="0" err="1" smtClean="0"/>
              <a:t>Exceptions</a:t>
            </a:r>
            <a:endParaRPr lang="lt-LT" dirty="0" smtClean="0"/>
          </a:p>
          <a:p>
            <a:r>
              <a:rPr lang="lt-LT" dirty="0" smtClean="0"/>
              <a:t>Metodas kviečiantis kitus du metodus</a:t>
            </a:r>
          </a:p>
          <a:p>
            <a:r>
              <a:rPr lang="lt-LT" dirty="0" smtClean="0"/>
              <a:t>Įprastas kodas</a:t>
            </a:r>
          </a:p>
          <a:p>
            <a:r>
              <a:rPr lang="lt-LT" dirty="0" smtClean="0"/>
              <a:t>Senas kodas veikiantis be klaidų ir pakeitimų</a:t>
            </a:r>
            <a:endParaRPr lang="en-US" dirty="0"/>
          </a:p>
        </p:txBody>
      </p:sp>
      <p:sp>
        <p:nvSpPr>
          <p:cNvPr id="6" name="Right Triangle 5"/>
          <p:cNvSpPr/>
          <p:nvPr/>
        </p:nvSpPr>
        <p:spPr>
          <a:xfrm rot="10800000">
            <a:off x="1376217" y="1967345"/>
            <a:ext cx="2336800" cy="3906982"/>
          </a:xfrm>
          <a:prstGeom prst="rtTriangle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 rot="5400000">
            <a:off x="2480653" y="3103417"/>
            <a:ext cx="16941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t-LT" sz="2800" dirty="0" smtClean="0">
                <a:solidFill>
                  <a:schemeClr val="bg1"/>
                </a:solidFill>
              </a:rPr>
              <a:t>Prioritetas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9635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Kada rašyti testus?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9582" y="2567713"/>
            <a:ext cx="4550685" cy="422563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0327" y="2641602"/>
            <a:ext cx="4463473" cy="413327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419109" y="1532538"/>
            <a:ext cx="393469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sz="2800" dirty="0" err="1" smtClean="0"/>
              <a:t>Test-driven</a:t>
            </a:r>
            <a:r>
              <a:rPr lang="lt-LT" sz="2800" dirty="0" smtClean="0"/>
              <a:t> </a:t>
            </a:r>
            <a:r>
              <a:rPr lang="lt-LT" sz="2800" dirty="0" err="1" smtClean="0"/>
              <a:t>development</a:t>
            </a:r>
            <a:r>
              <a:rPr lang="lt-LT" sz="2800" dirty="0" smtClean="0"/>
              <a:t> (TDD)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1641763" y="1747981"/>
            <a:ext cx="24868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sz="2800" dirty="0" smtClean="0"/>
              <a:t>Tradicinis būdas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60959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Seno kodo testavimas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781750"/>
            <a:ext cx="4932955" cy="334939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7818" y="2837166"/>
            <a:ext cx="4795982" cy="334939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51710" y="1693331"/>
            <a:ext cx="40580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t-LT" sz="2800" dirty="0" smtClean="0"/>
              <a:t>Pradedant nuo lengviausių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7391946" y="1712999"/>
            <a:ext cx="39618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t-LT" sz="2800" dirty="0" smtClean="0"/>
              <a:t>Pradedant nuo sunkiausių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27256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6164</TotalTime>
  <Words>316</Words>
  <Application>Microsoft Office PowerPoint</Application>
  <PresentationFormat>Widescreen</PresentationFormat>
  <Paragraphs>75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Knowledge sharing sessions</vt:lpstr>
      <vt:lpstr>Kas yra unit testing?</vt:lpstr>
      <vt:lpstr>Unit test pavyzdys (no frameworks)</vt:lpstr>
      <vt:lpstr>Unit test pavyzdys (no frameworks)</vt:lpstr>
      <vt:lpstr>BUT WHY?</vt:lpstr>
      <vt:lpstr>Kam reikalingas unit testing?</vt:lpstr>
      <vt:lpstr>Ką testuoti?</vt:lpstr>
      <vt:lpstr>Kada rašyti testus?</vt:lpstr>
      <vt:lpstr>Seno kodo testavimas</vt:lpstr>
      <vt:lpstr>Gerų unit testų savybės</vt:lpstr>
      <vt:lpstr>Testų organizacija</vt:lpstr>
      <vt:lpstr>Testo struktūra</vt:lpstr>
      <vt:lpstr>Unit testing frameworks</vt:lpstr>
      <vt:lpstr>Unit test with framework example</vt:lpstr>
      <vt:lpstr>Netikri objektai (Fake objects)</vt:lpstr>
      <vt:lpstr>Stubs</vt:lpstr>
      <vt:lpstr>Unit test with stub example</vt:lpstr>
      <vt:lpstr>Unit test with stub example</vt:lpstr>
      <vt:lpstr>Mocks</vt:lpstr>
      <vt:lpstr>Unit test with mock example</vt:lpstr>
      <vt:lpstr>Unit test with mock example</vt:lpstr>
      <vt:lpstr>Real-world example</vt:lpstr>
      <vt:lpstr>Real-world example</vt:lpstr>
      <vt:lpstr>Real-world example</vt:lpstr>
      <vt:lpstr>Workshop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Knowledge sharing sessions</dc:title>
  <dc:creator>Mindaugas Šeduikis</dc:creator>
  <cp:lastModifiedBy>Mindaugas Šeduikis</cp:lastModifiedBy>
  <cp:revision>68</cp:revision>
  <dcterms:created xsi:type="dcterms:W3CDTF">2019-05-01T12:20:23Z</dcterms:created>
  <dcterms:modified xsi:type="dcterms:W3CDTF">2019-05-21T08:48:17Z</dcterms:modified>
</cp:coreProperties>
</file>