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2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6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0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9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773F-1EC4-4B3C-B3F8-99491B1C86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1D0A-107A-4113-BC7D-39416634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sed/unit-testing-worksh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5150"/>
            <a:ext cx="10879318" cy="2010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hlinkClick r:id="rId2"/>
              </a:rPr>
              <a:t>https://github.com/minsed/unit-testing-workshop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64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6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1 u</a:t>
            </a:r>
            <a:r>
              <a:rPr lang="lt-LT" dirty="0" err="1" smtClean="0"/>
              <a:t>žduotis</a:t>
            </a:r>
            <a:r>
              <a:rPr lang="lt-LT" dirty="0" smtClean="0"/>
              <a:t>: </a:t>
            </a:r>
            <a:r>
              <a:rPr lang="en-US" dirty="0" smtClean="0"/>
              <a:t>Extended</a:t>
            </a:r>
            <a:r>
              <a:rPr lang="lt-LT" dirty="0" err="1" smtClean="0"/>
              <a:t>Database</a:t>
            </a:r>
            <a:r>
              <a:rPr lang="lt-LT" dirty="0" smtClean="0"/>
              <a:t/>
            </a:r>
            <a:br>
              <a:rPr lang="lt-LT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262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t-LT" b="1" dirty="0" err="1" smtClean="0"/>
              <a:t>ExtendedDatabase</a:t>
            </a:r>
            <a:r>
              <a:rPr lang="lt-LT" dirty="0" smtClean="0"/>
              <a:t> </a:t>
            </a:r>
            <a:r>
              <a:rPr lang="lt-LT" dirty="0" smtClean="0"/>
              <a:t>klasė:</a:t>
            </a:r>
          </a:p>
          <a:p>
            <a:r>
              <a:rPr lang="lt-LT" b="1" dirty="0" err="1" smtClean="0"/>
              <a:t>Add</a:t>
            </a:r>
            <a:r>
              <a:rPr lang="lt-LT" dirty="0" smtClean="0"/>
              <a:t> (prideda vartotoją į duomenų bazę)</a:t>
            </a:r>
          </a:p>
          <a:p>
            <a:pPr lvl="1"/>
            <a:r>
              <a:rPr lang="lt-LT" dirty="0" smtClean="0"/>
              <a:t>Jei jau yra vartotojų su tokiu pačiu </a:t>
            </a:r>
            <a:r>
              <a:rPr lang="lt-LT" dirty="0" err="1" smtClean="0"/>
              <a:t>username</a:t>
            </a:r>
            <a:r>
              <a:rPr lang="lt-LT" dirty="0" smtClean="0"/>
              <a:t>, išmetama klaida</a:t>
            </a:r>
          </a:p>
          <a:p>
            <a:pPr lvl="1"/>
            <a:r>
              <a:rPr lang="lt-LT" dirty="0" smtClean="0"/>
              <a:t>Jei jau yra vartotojų su tokiu pačiu </a:t>
            </a:r>
            <a:r>
              <a:rPr lang="lt-LT" dirty="0" err="1" smtClean="0"/>
              <a:t>id</a:t>
            </a:r>
            <a:r>
              <a:rPr lang="lt-LT" dirty="0" smtClean="0"/>
              <a:t>, išmetama klaida</a:t>
            </a:r>
          </a:p>
          <a:p>
            <a:r>
              <a:rPr lang="lt-LT" b="1" dirty="0" err="1" smtClean="0"/>
              <a:t>Remove</a:t>
            </a:r>
            <a:r>
              <a:rPr lang="lt-LT" dirty="0" smtClean="0"/>
              <a:t> (ištrina vartotoją iš duomenų bazės)</a:t>
            </a:r>
          </a:p>
          <a:p>
            <a:r>
              <a:rPr lang="lt-LT" b="1" dirty="0" err="1" smtClean="0"/>
              <a:t>FindByUsername</a:t>
            </a:r>
            <a:r>
              <a:rPr lang="lt-LT" dirty="0" smtClean="0"/>
              <a:t> (randa vartotoją pagal </a:t>
            </a:r>
            <a:r>
              <a:rPr lang="lt-LT" dirty="0" err="1" smtClean="0"/>
              <a:t>username</a:t>
            </a:r>
            <a:r>
              <a:rPr lang="lt-LT" dirty="0" smtClean="0"/>
              <a:t>)</a:t>
            </a:r>
          </a:p>
          <a:p>
            <a:pPr lvl="1"/>
            <a:r>
              <a:rPr lang="lt-LT" dirty="0" smtClean="0"/>
              <a:t>Jeigu nėra </a:t>
            </a:r>
            <a:r>
              <a:rPr lang="lt-LT" dirty="0" err="1" smtClean="0"/>
              <a:t>vartojojo</a:t>
            </a:r>
            <a:r>
              <a:rPr lang="lt-LT" dirty="0" smtClean="0"/>
              <a:t> su tokiu </a:t>
            </a:r>
            <a:r>
              <a:rPr lang="lt-LT" dirty="0" err="1" smtClean="0"/>
              <a:t>username</a:t>
            </a:r>
            <a:r>
              <a:rPr lang="lt-LT" dirty="0" smtClean="0"/>
              <a:t>, išmetama klaida</a:t>
            </a:r>
          </a:p>
          <a:p>
            <a:pPr lvl="1"/>
            <a:r>
              <a:rPr lang="lt-LT" dirty="0" smtClean="0"/>
              <a:t>Jeigu </a:t>
            </a:r>
            <a:r>
              <a:rPr lang="lt-LT" dirty="0" err="1" smtClean="0"/>
              <a:t>username</a:t>
            </a:r>
            <a:r>
              <a:rPr lang="lt-LT" dirty="0" smtClean="0"/>
              <a:t> yra nenurodytas, išmetama klaida</a:t>
            </a:r>
          </a:p>
          <a:p>
            <a:pPr lvl="1"/>
            <a:r>
              <a:rPr lang="lt-LT" dirty="0" smtClean="0"/>
              <a:t>Argumentai yra </a:t>
            </a:r>
            <a:r>
              <a:rPr lang="lt-LT" dirty="0" err="1" smtClean="0"/>
              <a:t>CaseSensitive</a:t>
            </a:r>
            <a:endParaRPr lang="lt-LT" dirty="0" smtClean="0"/>
          </a:p>
          <a:p>
            <a:r>
              <a:rPr lang="lt-LT" b="1" dirty="0" err="1" smtClean="0"/>
              <a:t>FindById</a:t>
            </a:r>
            <a:r>
              <a:rPr lang="lt-LT" dirty="0" smtClean="0"/>
              <a:t> (randa vartotoją pagal </a:t>
            </a:r>
            <a:r>
              <a:rPr lang="lt-LT" dirty="0" err="1" smtClean="0"/>
              <a:t>id</a:t>
            </a:r>
            <a:r>
              <a:rPr lang="lt-LT" dirty="0" smtClean="0"/>
              <a:t>)</a:t>
            </a:r>
          </a:p>
          <a:p>
            <a:pPr lvl="1"/>
            <a:r>
              <a:rPr lang="lt-LT" dirty="0" smtClean="0"/>
              <a:t>Jeigu nėra vartotojo su tokiu </a:t>
            </a:r>
            <a:r>
              <a:rPr lang="lt-LT" dirty="0" err="1" smtClean="0"/>
              <a:t>id</a:t>
            </a:r>
            <a:r>
              <a:rPr lang="lt-LT" dirty="0" smtClean="0"/>
              <a:t>, išmetama klaida</a:t>
            </a:r>
          </a:p>
          <a:p>
            <a:pPr lvl="1"/>
            <a:r>
              <a:rPr lang="lt-LT" dirty="0" smtClean="0"/>
              <a:t>Jeigu </a:t>
            </a:r>
            <a:r>
              <a:rPr lang="lt-LT" dirty="0" err="1" smtClean="0"/>
              <a:t>id</a:t>
            </a:r>
            <a:r>
              <a:rPr lang="lt-LT" dirty="0" smtClean="0"/>
              <a:t> yra neigiamas, išmetama klaida</a:t>
            </a:r>
          </a:p>
          <a:p>
            <a:r>
              <a:rPr lang="lt-LT" b="1" dirty="0" smtClean="0"/>
              <a:t>Konstruktoriai</a:t>
            </a:r>
          </a:p>
          <a:p>
            <a:pPr lvl="1"/>
            <a:endParaRPr lang="lt-L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u</a:t>
            </a:r>
            <a:r>
              <a:rPr lang="lt-LT" dirty="0" err="1" smtClean="0"/>
              <a:t>žduotis</a:t>
            </a:r>
            <a:r>
              <a:rPr lang="lt-LT" dirty="0" smtClean="0"/>
              <a:t>: </a:t>
            </a:r>
            <a:r>
              <a:rPr lang="lt-LT" dirty="0" err="1" smtClean="0"/>
              <a:t>Twitter</a:t>
            </a:r>
            <a:r>
              <a:rPr lang="lt-LT" dirty="0" smtClean="0"/>
              <a:t> </a:t>
            </a:r>
            <a:r>
              <a:rPr lang="lt-LT" dirty="0" err="1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Kai Tweet </a:t>
            </a:r>
            <a:r>
              <a:rPr lang="en-US" dirty="0" err="1" smtClean="0"/>
              <a:t>gauna</a:t>
            </a:r>
            <a:r>
              <a:rPr lang="lt-LT" dirty="0" smtClean="0"/>
              <a:t> žinutę</a:t>
            </a:r>
            <a:r>
              <a:rPr lang="lt-LT" dirty="0" smtClean="0"/>
              <a:t>, </a:t>
            </a:r>
            <a:r>
              <a:rPr lang="lt-LT" dirty="0" smtClean="0"/>
              <a:t>turi išrašyti ją į </a:t>
            </a:r>
            <a:r>
              <a:rPr lang="lt-LT" dirty="0" smtClean="0"/>
              <a:t>konsolę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lt-LT" dirty="0" smtClean="0"/>
              <a:t>išsiųsti </a:t>
            </a:r>
            <a:r>
              <a:rPr lang="lt-LT" dirty="0" smtClean="0"/>
              <a:t>į serverį.</a:t>
            </a:r>
          </a:p>
          <a:p>
            <a:r>
              <a:rPr lang="lt-LT" dirty="0" smtClean="0"/>
              <a:t>Jeigu gauta žinutė yra tuščia arba nenurodyta, išmetama klaida</a:t>
            </a:r>
            <a:r>
              <a:rPr lang="lt-LT" dirty="0" smtClean="0"/>
              <a:t>.</a:t>
            </a:r>
            <a:endParaRPr lang="en-US" dirty="0" smtClean="0"/>
          </a:p>
          <a:p>
            <a:r>
              <a:rPr lang="en-US" dirty="0" err="1" smtClean="0"/>
              <a:t>CoffeeMachine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lt-LT" dirty="0" err="1" smtClean="0"/>
              <a:t>šssiunčia</a:t>
            </a:r>
            <a:r>
              <a:rPr lang="lt-LT" dirty="0" smtClean="0"/>
              <a:t> tinkamą žinutę į serverį.</a:t>
            </a:r>
          </a:p>
          <a:p>
            <a:r>
              <a:rPr lang="lt-LT" dirty="0" err="1" smtClean="0"/>
              <a:t>Coffee</a:t>
            </a:r>
            <a:r>
              <a:rPr lang="lt-LT" dirty="0" err="1" smtClean="0"/>
              <a:t>Machine</a:t>
            </a:r>
            <a:r>
              <a:rPr lang="lt-LT" dirty="0" smtClean="0"/>
              <a:t> išrašo tinkamą žinutę.</a:t>
            </a:r>
            <a:endParaRPr lang="lt-LT" dirty="0" smtClean="0"/>
          </a:p>
          <a:p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u</a:t>
            </a:r>
            <a:r>
              <a:rPr lang="lt-LT" dirty="0" err="1" smtClean="0"/>
              <a:t>žduotis</a:t>
            </a:r>
            <a:r>
              <a:rPr lang="lt-LT" dirty="0" smtClean="0"/>
              <a:t>: </a:t>
            </a:r>
            <a:r>
              <a:rPr lang="lt-LT" dirty="0" err="1" smtClean="0"/>
              <a:t>Refactor</a:t>
            </a:r>
            <a:r>
              <a:rPr lang="lt-LT" dirty="0" smtClean="0"/>
              <a:t> </a:t>
            </a:r>
            <a:r>
              <a:rPr lang="lt-LT" dirty="0" err="1" smtClean="0"/>
              <a:t>And</a:t>
            </a:r>
            <a:r>
              <a:rPr lang="lt-LT" dirty="0" smtClean="0"/>
              <a:t> </a:t>
            </a:r>
            <a:r>
              <a:rPr lang="lt-LT" dirty="0" err="1" smtClean="0"/>
              <a:t>Unit</a:t>
            </a:r>
            <a:r>
              <a:rPr lang="lt-LT" dirty="0" smtClean="0"/>
              <a:t> </a:t>
            </a:r>
            <a:r>
              <a:rPr lang="lt-LT" dirty="0" err="1" smtClean="0"/>
              <a:t>Test</a:t>
            </a:r>
            <a:r>
              <a:rPr lang="lt-LT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916"/>
            <a:ext cx="10515600" cy="4351338"/>
          </a:xfrm>
        </p:spPr>
        <p:txBody>
          <a:bodyPr/>
          <a:lstStyle/>
          <a:p>
            <a:r>
              <a:rPr lang="lt-LT" dirty="0" smtClean="0"/>
              <a:t>Kodas sunkiai testuojamas</a:t>
            </a:r>
          </a:p>
          <a:p>
            <a:r>
              <a:rPr lang="lt-LT" dirty="0" err="1" smtClean="0"/>
              <a:t>Alarm</a:t>
            </a:r>
            <a:r>
              <a:rPr lang="lt-LT" dirty="0" smtClean="0"/>
              <a:t> klasė priklausoma nuo </a:t>
            </a:r>
            <a:r>
              <a:rPr lang="lt-LT" dirty="0" err="1" smtClean="0"/>
              <a:t>Sensor</a:t>
            </a:r>
            <a:r>
              <a:rPr lang="lt-LT" dirty="0" smtClean="0"/>
              <a:t> ir </a:t>
            </a:r>
            <a:r>
              <a:rPr lang="lt-LT" dirty="0" err="1" smtClean="0"/>
              <a:t>OnBoardComputer</a:t>
            </a:r>
            <a:endParaRPr lang="lt-LT" dirty="0" smtClean="0"/>
          </a:p>
          <a:p>
            <a:r>
              <a:rPr lang="lt-LT" dirty="0" err="1" smtClean="0"/>
              <a:t>Check</a:t>
            </a:r>
            <a:r>
              <a:rPr lang="lt-LT" dirty="0" smtClean="0"/>
              <a:t> metodas daro per daug</a:t>
            </a:r>
            <a:endParaRPr lang="lt-LT" dirty="0" smtClean="0"/>
          </a:p>
          <a:p>
            <a:r>
              <a:rPr lang="lt-LT" dirty="0" err="1" smtClean="0"/>
              <a:t>Sensor</a:t>
            </a:r>
            <a:r>
              <a:rPr lang="lt-LT" dirty="0" smtClean="0"/>
              <a:t> klasė priklausoma nuo </a:t>
            </a:r>
            <a:r>
              <a:rPr lang="lt-LT" dirty="0" err="1" smtClean="0"/>
              <a:t>Random</a:t>
            </a:r>
            <a:endParaRPr lang="lt-LT" dirty="0" smtClean="0"/>
          </a:p>
          <a:p>
            <a:r>
              <a:rPr lang="lt-LT" dirty="0" smtClean="0"/>
              <a:t>Izoliuoti priklausomybes</a:t>
            </a:r>
          </a:p>
          <a:p>
            <a:r>
              <a:rPr lang="lt-LT" dirty="0" smtClean="0"/>
              <a:t>Parašyti </a:t>
            </a:r>
            <a:r>
              <a:rPr lang="lt-LT" dirty="0" err="1" smtClean="0"/>
              <a:t>unit</a:t>
            </a:r>
            <a:r>
              <a:rPr lang="lt-LT" dirty="0" smtClean="0"/>
              <a:t> testus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183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Unit Testing Workshop</vt:lpstr>
      <vt:lpstr>Git clone</vt:lpstr>
      <vt:lpstr>1 užduotis: ExtendedDatabase </vt:lpstr>
      <vt:lpstr>2 užduotis: Twitter Client</vt:lpstr>
      <vt:lpstr>3 užduotis: Refactor And Unit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Workshop</dc:title>
  <dc:creator>Mindaugas Šeduikis</dc:creator>
  <cp:lastModifiedBy>Mindaugas Šeduikis</cp:lastModifiedBy>
  <cp:revision>23</cp:revision>
  <dcterms:created xsi:type="dcterms:W3CDTF">2019-05-10T04:21:58Z</dcterms:created>
  <dcterms:modified xsi:type="dcterms:W3CDTF">2019-05-21T13:25:15Z</dcterms:modified>
</cp:coreProperties>
</file>