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0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89" r:id="rId21"/>
    <p:sldId id="280" r:id="rId22"/>
    <p:sldId id="282" r:id="rId23"/>
    <p:sldId id="281" r:id="rId24"/>
    <p:sldId id="283" r:id="rId25"/>
    <p:sldId id="284" r:id="rId26"/>
    <p:sldId id="286" r:id="rId27"/>
    <p:sldId id="287" r:id="rId28"/>
    <p:sldId id="288" r:id="rId29"/>
    <p:sldId id="290" r:id="rId30"/>
    <p:sldId id="291" r:id="rId31"/>
    <p:sldId id="285" r:id="rId32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yoon130" TargetMode="External"/><Relationship Id="rId2" Type="http://schemas.openxmlformats.org/officeDocument/2006/relationships/hyperlink" Target="https://github.com/minseo3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MKUNGDABI/Simple_Online_Messeng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bcSVyzO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896360"/>
                </a:solidFill>
              </a:rPr>
              <a:t>Simple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896360"/>
                </a:solidFill>
              </a:rPr>
              <a:t>Online Messenger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srgbClr val="896360"/>
                </a:solidFill>
              </a:rPr>
              <a:t>Team 12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75767" y="5660935"/>
            <a:ext cx="264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소프트웨어학과 </a:t>
            </a:r>
            <a:r>
              <a:rPr lang="en-US" altLang="ko-KR" sz="1200" b="1" kern="0" dirty="0">
                <a:solidFill>
                  <a:prstClr val="white"/>
                </a:solidFill>
              </a:rPr>
              <a:t>201835486 </a:t>
            </a:r>
            <a:r>
              <a:rPr lang="ko-KR" altLang="en-US" sz="1200" b="1" kern="0" dirty="0">
                <a:solidFill>
                  <a:prstClr val="white"/>
                </a:solidFill>
              </a:rPr>
              <a:t>이민서</a:t>
            </a:r>
            <a:endParaRPr lang="en-US" altLang="ko-KR" sz="1200" b="1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소프트웨어학과 </a:t>
            </a:r>
            <a:r>
              <a:rPr lang="en-US" altLang="ko-KR" sz="1200" b="1" dirty="0">
                <a:solidFill>
                  <a:prstClr val="white"/>
                </a:solidFill>
              </a:rPr>
              <a:t>201833299 </a:t>
            </a:r>
            <a:r>
              <a:rPr lang="ko-KR" altLang="en-US" sz="1200" b="1" dirty="0">
                <a:solidFill>
                  <a:prstClr val="white"/>
                </a:solidFill>
              </a:rPr>
              <a:t>허서윤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응용통계학과 </a:t>
            </a:r>
            <a:r>
              <a:rPr lang="en-US" altLang="ko-KR" sz="1200" b="1" dirty="0">
                <a:solidFill>
                  <a:prstClr val="white"/>
                </a:solidFill>
              </a:rPr>
              <a:t>201731814 </a:t>
            </a:r>
            <a:r>
              <a:rPr lang="ko-KR" altLang="en-US" sz="1200" b="1" dirty="0">
                <a:solidFill>
                  <a:prstClr val="white"/>
                </a:solidFill>
              </a:rPr>
              <a:t>남궁다비</a:t>
            </a:r>
          </a:p>
        </p:txBody>
      </p:sp>
    </p:spTree>
    <p:extLst>
      <p:ext uri="{BB962C8B-B14F-4D97-AF65-F5344CB8AC3E}">
        <p14:creationId xmlns:p14="http://schemas.microsoft.com/office/powerpoint/2010/main" val="406073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3) Click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plus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71" y="1265795"/>
            <a:ext cx="3924288" cy="507968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37" y="1711221"/>
            <a:ext cx="414298" cy="414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38" y="1265795"/>
            <a:ext cx="4237290" cy="51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4) Click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Exit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71" y="1265795"/>
            <a:ext cx="3924288" cy="507968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66" y="1659059"/>
            <a:ext cx="414298" cy="4142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" b="1371"/>
          <a:stretch/>
        </p:blipFill>
        <p:spPr>
          <a:xfrm>
            <a:off x="7302438" y="1256651"/>
            <a:ext cx="4237290" cy="5058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92" y="1323398"/>
            <a:ext cx="4603987" cy="5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5) Right Click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Note box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71" y="1256651"/>
            <a:ext cx="3924288" cy="505853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50" y="2408339"/>
            <a:ext cx="414298" cy="4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EE1379-D32F-4DDC-99C8-041F127D0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t="31807" r="5766"/>
          <a:stretch/>
        </p:blipFill>
        <p:spPr>
          <a:xfrm>
            <a:off x="3368996" y="1490108"/>
            <a:ext cx="3641134" cy="3449572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5) Right Click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Note box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23" y="1156733"/>
            <a:ext cx="3924288" cy="50585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23" y="1156732"/>
            <a:ext cx="4169893" cy="5058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441" y="2378284"/>
            <a:ext cx="414298" cy="4142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06" y="3214894"/>
            <a:ext cx="3776913" cy="11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6) Click changing my info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43425"/>
            <a:ext cx="3924288" cy="49826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71" y="2585458"/>
            <a:ext cx="414298" cy="4142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90" y="1256651"/>
            <a:ext cx="3924288" cy="49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6) Click changing my info button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- Change my information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immediately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56651"/>
            <a:ext cx="8095758" cy="50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7) Click sending a note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20644"/>
            <a:ext cx="3924288" cy="50796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09" y="1256651"/>
            <a:ext cx="4134062" cy="1771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2" y="2892971"/>
            <a:ext cx="414298" cy="4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8) Click Request for Conversation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20644"/>
            <a:ext cx="3924288" cy="5079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34" y="3221851"/>
            <a:ext cx="414298" cy="414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56651"/>
            <a:ext cx="8115538" cy="51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2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7) Click view profile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0" y="1220644"/>
            <a:ext cx="3924288" cy="5079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26" y="3429000"/>
            <a:ext cx="414298" cy="414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76" y="1202972"/>
            <a:ext cx="3924288" cy="50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108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#3.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&lt;Chatting room&gt; </a:t>
            </a:r>
            <a:r>
              <a:rPr lang="en-US" altLang="ko-KR" sz="2000" b="1" dirty="0">
                <a:latin typeface="Consolas" panose="020B0609020204030204" pitchFamily="49" charset="0"/>
              </a:rPr>
              <a:t>- Invite a Friend / Exit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F18090-9EF8-4B93-AA8F-EF39427C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5" y="1964537"/>
            <a:ext cx="6178868" cy="3867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F54194-C7E8-4213-BB5B-63F501325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50" y="2297040"/>
            <a:ext cx="414298" cy="414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F4FE28-B808-48AB-BBA4-307FC769F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5" y="1964537"/>
            <a:ext cx="10521111" cy="38673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2E3BBB-0BA1-407E-980C-201EA910F7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3"/>
          <a:stretch/>
        </p:blipFill>
        <p:spPr>
          <a:xfrm>
            <a:off x="595875" y="1744800"/>
            <a:ext cx="5492037" cy="43068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6359B3-37BD-4F7F-9DD8-141227714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65" y="2184274"/>
            <a:ext cx="414298" cy="4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054439" y="457395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Overview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2194692" y="2324208"/>
            <a:ext cx="2700539" cy="2571098"/>
            <a:chOff x="4182131" y="2724366"/>
            <a:chExt cx="2942249" cy="2801223"/>
          </a:xfrm>
          <a:solidFill>
            <a:srgbClr val="E99F60"/>
          </a:solidFill>
        </p:grpSpPr>
        <p:sp>
          <p:nvSpPr>
            <p:cNvPr id="8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2853427" y="3352021"/>
            <a:ext cx="18137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Structure Design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11EAC5-CF8E-450F-9320-326591169851}"/>
              </a:ext>
            </a:extLst>
          </p:cNvPr>
          <p:cNvGrpSpPr/>
          <p:nvPr/>
        </p:nvGrpSpPr>
        <p:grpSpPr>
          <a:xfrm>
            <a:off x="4621240" y="2324207"/>
            <a:ext cx="2700539" cy="2571098"/>
            <a:chOff x="4182131" y="2724366"/>
            <a:chExt cx="2942249" cy="2801223"/>
          </a:xfrm>
          <a:solidFill>
            <a:srgbClr val="E99F60"/>
          </a:solidFill>
        </p:grpSpPr>
        <p:sp>
          <p:nvSpPr>
            <p:cNvPr id="13" name="자유형: 도형 23">
              <a:extLst>
                <a:ext uri="{FF2B5EF4-FFF2-40B4-BE49-F238E27FC236}">
                  <a16:creationId xmlns:a16="http://schemas.microsoft.com/office/drawing/2014/main" id="{90EA5EC4-2651-4A1E-AB31-808A15B863F2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EE4C7D5-2D79-492F-895F-3BCF00ADF601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5" name="원형: 비어 있음 25">
              <a:extLst>
                <a:ext uri="{FF2B5EF4-FFF2-40B4-BE49-F238E27FC236}">
                  <a16:creationId xmlns:a16="http://schemas.microsoft.com/office/drawing/2014/main" id="{3BB6EDE0-8C11-4FDF-96E1-9A51235DA5B0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160618-E8D4-4127-A25E-A4AC86C443C4}"/>
              </a:ext>
            </a:extLst>
          </p:cNvPr>
          <p:cNvSpPr txBox="1"/>
          <p:nvPr/>
        </p:nvSpPr>
        <p:spPr>
          <a:xfrm>
            <a:off x="7614627" y="2949518"/>
            <a:ext cx="181374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Architecture of  Application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BB40A6-F5E5-4607-A702-FCBF67A20E48}"/>
              </a:ext>
            </a:extLst>
          </p:cNvPr>
          <p:cNvGrpSpPr/>
          <p:nvPr/>
        </p:nvGrpSpPr>
        <p:grpSpPr>
          <a:xfrm>
            <a:off x="7047789" y="2324206"/>
            <a:ext cx="2700539" cy="2571098"/>
            <a:chOff x="4182131" y="2724366"/>
            <a:chExt cx="2942249" cy="2801223"/>
          </a:xfrm>
          <a:solidFill>
            <a:srgbClr val="896360"/>
          </a:solidFill>
        </p:grpSpPr>
        <p:sp>
          <p:nvSpPr>
            <p:cNvPr id="18" name="자유형: 도형 28">
              <a:extLst>
                <a:ext uri="{FF2B5EF4-FFF2-40B4-BE49-F238E27FC236}">
                  <a16:creationId xmlns:a16="http://schemas.microsoft.com/office/drawing/2014/main" id="{75366238-C603-4D97-A9E1-8E380B225E8A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8E2D8285-55FF-4D0A-99B2-7BABB8D1099B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원형: 비어 있음 30">
              <a:extLst>
                <a:ext uri="{FF2B5EF4-FFF2-40B4-BE49-F238E27FC236}">
                  <a16:creationId xmlns:a16="http://schemas.microsoft.com/office/drawing/2014/main" id="{238770AB-9ECA-49EB-AD5E-AF06AFE2F964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D4124C-A55C-4718-BFEA-6E3E0B04D794}"/>
              </a:ext>
            </a:extLst>
          </p:cNvPr>
          <p:cNvSpPr txBox="1"/>
          <p:nvPr/>
        </p:nvSpPr>
        <p:spPr>
          <a:xfrm>
            <a:off x="5198144" y="2949518"/>
            <a:ext cx="181374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Storyline through Screenshots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60618-E8D4-4127-A25E-A4AC86C443C4}"/>
              </a:ext>
            </a:extLst>
          </p:cNvPr>
          <p:cNvSpPr txBox="1"/>
          <p:nvPr/>
        </p:nvSpPr>
        <p:spPr>
          <a:xfrm>
            <a:off x="7578722" y="3645899"/>
            <a:ext cx="181374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- JDBC/GUI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912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108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#3.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&lt;Chatting room&gt; </a:t>
            </a:r>
            <a:r>
              <a:rPr lang="en-US" altLang="ko-KR" sz="2000" b="1" dirty="0">
                <a:latin typeface="Consolas" panose="020B0609020204030204" pitchFamily="49" charset="0"/>
              </a:rPr>
              <a:t>- one to one chatting room / multiple chatting room 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" y="1838418"/>
            <a:ext cx="11042172" cy="4306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211B35-8EE3-46A4-A117-A5D90A1F5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" y="1812190"/>
            <a:ext cx="11042172" cy="43330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46A717-3BB4-4527-8601-CC789126E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" y="1812189"/>
            <a:ext cx="11042172" cy="43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#1 Login 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43" y="1842183"/>
            <a:ext cx="3397109" cy="436434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93" y="1842183"/>
            <a:ext cx="3397109" cy="4364349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>
            <a:off x="2194560" y="3696101"/>
            <a:ext cx="1229630" cy="6737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7176" y="3176337"/>
            <a:ext cx="1354129" cy="9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Using password Field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#1 Login 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43" y="1842183"/>
            <a:ext cx="3397109" cy="436434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93" y="1842183"/>
            <a:ext cx="3397109" cy="43643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" y="1842181"/>
            <a:ext cx="10964042" cy="28149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97839" y="4836852"/>
            <a:ext cx="8903368" cy="1114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Member information is stored in the DB 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-ID is the primary key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-PW is encryption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3978" y="1842182"/>
            <a:ext cx="11071091" cy="22724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#2 Friend List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09" y="1804385"/>
            <a:ext cx="3378047" cy="4364349"/>
          </a:xfrm>
          <a:prstGeom prst="rect">
            <a:avLst/>
          </a:prstGeom>
        </p:spPr>
      </p:pic>
      <p:cxnSp>
        <p:nvCxnSpPr>
          <p:cNvPr id="12" name="구부러진 연결선 11"/>
          <p:cNvCxnSpPr/>
          <p:nvPr/>
        </p:nvCxnSpPr>
        <p:spPr>
          <a:xfrm flipV="1">
            <a:off x="7382577" y="2534766"/>
            <a:ext cx="933650" cy="394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16227" y="2082378"/>
            <a:ext cx="2059807" cy="90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Each friend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Status</a:t>
            </a:r>
          </a:p>
        </p:txBody>
      </p:sp>
      <p:cxnSp>
        <p:nvCxnSpPr>
          <p:cNvPr id="21" name="구부러진 연결선 20"/>
          <p:cNvCxnSpPr/>
          <p:nvPr/>
        </p:nvCxnSpPr>
        <p:spPr>
          <a:xfrm flipV="1">
            <a:off x="7382577" y="4055557"/>
            <a:ext cx="745962" cy="498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28539" y="3719194"/>
            <a:ext cx="2059807" cy="90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Alter status message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1116" y="2170983"/>
            <a:ext cx="2507089" cy="90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The list of friends is stored in the DB.</a:t>
            </a:r>
          </a:p>
        </p:txBody>
      </p:sp>
      <p:cxnSp>
        <p:nvCxnSpPr>
          <p:cNvPr id="35" name="구부러진 연결선 34"/>
          <p:cNvCxnSpPr>
            <a:stCxn id="11" idx="1"/>
            <a:endCxn id="34" idx="3"/>
          </p:cNvCxnSpPr>
          <p:nvPr/>
        </p:nvCxnSpPr>
        <p:spPr>
          <a:xfrm rot="10800000">
            <a:off x="3198205" y="2623372"/>
            <a:ext cx="1029904" cy="1363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22" y="1568710"/>
            <a:ext cx="2088064" cy="46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#2 Friend List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09" y="1804385"/>
            <a:ext cx="3378047" cy="4364349"/>
          </a:xfrm>
          <a:prstGeom prst="rect">
            <a:avLst/>
          </a:prstGeom>
        </p:spPr>
      </p:pic>
      <p:cxnSp>
        <p:nvCxnSpPr>
          <p:cNvPr id="12" name="구부러진 연결선 11"/>
          <p:cNvCxnSpPr>
            <a:endCxn id="16" idx="1"/>
          </p:cNvCxnSpPr>
          <p:nvPr/>
        </p:nvCxnSpPr>
        <p:spPr>
          <a:xfrm flipV="1">
            <a:off x="6371924" y="2370046"/>
            <a:ext cx="1944303" cy="11816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16227" y="1804386"/>
            <a:ext cx="3224464" cy="113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Using the right click of the mouse to derive the pop-up Menu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3705726" y="5316467"/>
            <a:ext cx="779646" cy="70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51596" y="4812631"/>
            <a:ext cx="1354129" cy="90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Using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Opendata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rot="10800000">
            <a:off x="3301465" y="2196805"/>
            <a:ext cx="2419150" cy="10874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7579" y="1418253"/>
            <a:ext cx="2853886" cy="116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If you send a note, it is saved in DB.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30" y="3097039"/>
            <a:ext cx="8863031" cy="8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965" y="8965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069648" y="405274"/>
            <a:ext cx="595289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#3 Chatting Room (invite friends)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C6256-77ED-4245-9D63-AAB9313A9DA3}"/>
              </a:ext>
            </a:extLst>
          </p:cNvPr>
          <p:cNvSpPr/>
          <p:nvPr/>
        </p:nvSpPr>
        <p:spPr>
          <a:xfrm>
            <a:off x="1456402" y="2898001"/>
            <a:ext cx="2853886" cy="2400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Create a room and adds room information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Finds (a) friend(s) 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and sends the accept/reject protocol.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01289-26E9-449C-B65C-C3D54F3BB422}"/>
              </a:ext>
            </a:extLst>
          </p:cNvPr>
          <p:cNvSpPr/>
          <p:nvPr/>
        </p:nvSpPr>
        <p:spPr>
          <a:xfrm>
            <a:off x="2226403" y="1993409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059642-E666-4476-89BE-3EEEBA45CD05}"/>
              </a:ext>
            </a:extLst>
          </p:cNvPr>
          <p:cNvSpPr/>
          <p:nvPr/>
        </p:nvSpPr>
        <p:spPr>
          <a:xfrm>
            <a:off x="8465339" y="2006856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7F807-3A9A-4030-A068-C26EF1DF628C}"/>
              </a:ext>
            </a:extLst>
          </p:cNvPr>
          <p:cNvSpPr/>
          <p:nvPr/>
        </p:nvSpPr>
        <p:spPr>
          <a:xfrm>
            <a:off x="7673425" y="2905765"/>
            <a:ext cx="2950615" cy="1728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&lt;User&gt;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Send a chatting room creation protocol 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and a list of 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friends to invite.</a:t>
            </a:r>
          </a:p>
        </p:txBody>
      </p:sp>
      <p:cxnSp>
        <p:nvCxnSpPr>
          <p:cNvPr id="11" name="구부러진 연결선 34">
            <a:extLst>
              <a:ext uri="{FF2B5EF4-FFF2-40B4-BE49-F238E27FC236}">
                <a16:creationId xmlns:a16="http://schemas.microsoft.com/office/drawing/2014/main" id="{732845A0-8263-4647-A09D-09D2A265020E}"/>
              </a:ext>
            </a:extLst>
          </p:cNvPr>
          <p:cNvCxnSpPr>
            <a:cxnSpLocks/>
          </p:cNvCxnSpPr>
          <p:nvPr/>
        </p:nvCxnSpPr>
        <p:spPr>
          <a:xfrm rot="10800000">
            <a:off x="4678379" y="3091436"/>
            <a:ext cx="2645783" cy="865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7E00C-4EC9-448F-B509-023AD4ADA4FF}"/>
              </a:ext>
            </a:extLst>
          </p:cNvPr>
          <p:cNvSpPr/>
          <p:nvPr/>
        </p:nvSpPr>
        <p:spPr>
          <a:xfrm>
            <a:off x="7673425" y="4778188"/>
            <a:ext cx="2950615" cy="144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&lt;Friend(s)&gt;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구부러진 연결선 20">
            <a:extLst>
              <a:ext uri="{FF2B5EF4-FFF2-40B4-BE49-F238E27FC236}">
                <a16:creationId xmlns:a16="http://schemas.microsoft.com/office/drawing/2014/main" id="{FE22E85F-9BF3-4A8B-B56D-2BABFEB17D9E}"/>
              </a:ext>
            </a:extLst>
          </p:cNvPr>
          <p:cNvCxnSpPr>
            <a:cxnSpLocks/>
          </p:cNvCxnSpPr>
          <p:nvPr/>
        </p:nvCxnSpPr>
        <p:spPr>
          <a:xfrm>
            <a:off x="4768026" y="4939551"/>
            <a:ext cx="2556136" cy="717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4B001A-3BA4-457B-9D54-938D91BD0363}"/>
              </a:ext>
            </a:extLst>
          </p:cNvPr>
          <p:cNvSpPr/>
          <p:nvPr/>
        </p:nvSpPr>
        <p:spPr>
          <a:xfrm>
            <a:off x="1456402" y="2898008"/>
            <a:ext cx="2853886" cy="1100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Updates the room information.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D650B8-CCF0-45AF-8EBF-9502B87C4240}"/>
              </a:ext>
            </a:extLst>
          </p:cNvPr>
          <p:cNvSpPr/>
          <p:nvPr/>
        </p:nvSpPr>
        <p:spPr>
          <a:xfrm>
            <a:off x="2226403" y="1993409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93A83D-7869-40ED-9D5C-ACBB3021C6E9}"/>
              </a:ext>
            </a:extLst>
          </p:cNvPr>
          <p:cNvSpPr/>
          <p:nvPr/>
        </p:nvSpPr>
        <p:spPr>
          <a:xfrm>
            <a:off x="8465339" y="2006856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56DBF4-4C9E-46E0-9A02-9404B74328AD}"/>
              </a:ext>
            </a:extLst>
          </p:cNvPr>
          <p:cNvSpPr/>
          <p:nvPr/>
        </p:nvSpPr>
        <p:spPr>
          <a:xfrm>
            <a:off x="7673425" y="2905765"/>
            <a:ext cx="2950615" cy="1585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&lt;User&gt;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The chat window is inactive until more than one person accepts it.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4D8A-B5E1-4957-B8C4-D9185D88AEAE}"/>
              </a:ext>
            </a:extLst>
          </p:cNvPr>
          <p:cNvSpPr/>
          <p:nvPr/>
        </p:nvSpPr>
        <p:spPr>
          <a:xfrm>
            <a:off x="7673425" y="4636780"/>
            <a:ext cx="2950615" cy="158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&lt;Friend(s)&gt;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Select accept or decline to send the corresponding protocol to the server.</a:t>
            </a:r>
          </a:p>
        </p:txBody>
      </p:sp>
      <p:cxnSp>
        <p:nvCxnSpPr>
          <p:cNvPr id="21" name="구부러진 연결선 34">
            <a:extLst>
              <a:ext uri="{FF2B5EF4-FFF2-40B4-BE49-F238E27FC236}">
                <a16:creationId xmlns:a16="http://schemas.microsoft.com/office/drawing/2014/main" id="{2CAE7B4D-89F2-4F8C-BF79-78BCAA08BC52}"/>
              </a:ext>
            </a:extLst>
          </p:cNvPr>
          <p:cNvCxnSpPr>
            <a:cxnSpLocks/>
          </p:cNvCxnSpPr>
          <p:nvPr/>
        </p:nvCxnSpPr>
        <p:spPr>
          <a:xfrm rot="10800000">
            <a:off x="4518577" y="3299012"/>
            <a:ext cx="2796173" cy="22033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AA444C-44C0-4BA0-9DF3-860224A0D4B2}"/>
              </a:ext>
            </a:extLst>
          </p:cNvPr>
          <p:cNvSpPr/>
          <p:nvPr/>
        </p:nvSpPr>
        <p:spPr>
          <a:xfrm>
            <a:off x="3069648" y="405274"/>
            <a:ext cx="595289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#3 Chatting Room (invite friends)</a:t>
            </a:r>
          </a:p>
        </p:txBody>
      </p:sp>
    </p:spTree>
    <p:extLst>
      <p:ext uri="{BB962C8B-B14F-4D97-AF65-F5344CB8AC3E}">
        <p14:creationId xmlns:p14="http://schemas.microsoft.com/office/powerpoint/2010/main" val="5806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4B001A-3BA4-457B-9D54-938D91BD0363}"/>
              </a:ext>
            </a:extLst>
          </p:cNvPr>
          <p:cNvSpPr/>
          <p:nvPr/>
        </p:nvSpPr>
        <p:spPr>
          <a:xfrm>
            <a:off x="1456402" y="2898007"/>
            <a:ext cx="2853886" cy="2435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If everyone refuses, delete the room information.</a:t>
            </a:r>
          </a:p>
          <a:p>
            <a:pPr lvl="0" algn="ctr"/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Else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, maintain room information until everyone leaves the room.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D650B8-CCF0-45AF-8EBF-9502B87C4240}"/>
              </a:ext>
            </a:extLst>
          </p:cNvPr>
          <p:cNvSpPr/>
          <p:nvPr/>
        </p:nvSpPr>
        <p:spPr>
          <a:xfrm>
            <a:off x="2226403" y="1993409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93A83D-7869-40ED-9D5C-ACBB3021C6E9}"/>
              </a:ext>
            </a:extLst>
          </p:cNvPr>
          <p:cNvSpPr/>
          <p:nvPr/>
        </p:nvSpPr>
        <p:spPr>
          <a:xfrm>
            <a:off x="7994771" y="1993409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56DBF4-4C9E-46E0-9A02-9404B74328AD}"/>
              </a:ext>
            </a:extLst>
          </p:cNvPr>
          <p:cNvSpPr/>
          <p:nvPr/>
        </p:nvSpPr>
        <p:spPr>
          <a:xfrm>
            <a:off x="5611006" y="2882485"/>
            <a:ext cx="2950615" cy="2852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&lt;User&gt;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If more than one person accepts, chat room will be activated.</a:t>
            </a:r>
          </a:p>
          <a:p>
            <a:pPr lvl="0" algn="ctr"/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Else</a:t>
            </a:r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, Exit the chat window with a message that all users have declined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4D8A-B5E1-4957-B8C4-D9185D88AEAE}"/>
              </a:ext>
            </a:extLst>
          </p:cNvPr>
          <p:cNvSpPr/>
          <p:nvPr/>
        </p:nvSpPr>
        <p:spPr>
          <a:xfrm>
            <a:off x="8767808" y="2882485"/>
            <a:ext cx="2821175" cy="158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&lt;Friend(s)&gt;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If click accept, 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a chat room will be opened to start the chat.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5812B4-950D-474D-8B0B-4B9F6830FC26}"/>
              </a:ext>
            </a:extLst>
          </p:cNvPr>
          <p:cNvSpPr/>
          <p:nvPr/>
        </p:nvSpPr>
        <p:spPr>
          <a:xfrm>
            <a:off x="3069648" y="405274"/>
            <a:ext cx="595289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Architecture of  Application - #3 Chatting Room (invite friends)</a:t>
            </a:r>
          </a:p>
        </p:txBody>
      </p:sp>
    </p:spTree>
    <p:extLst>
      <p:ext uri="{BB962C8B-B14F-4D97-AF65-F5344CB8AC3E}">
        <p14:creationId xmlns:p14="http://schemas.microsoft.com/office/powerpoint/2010/main" val="33407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069648" y="405274"/>
            <a:ext cx="5952892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srgbClr val="8963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 of  Application - #3 Chatting Room (chat)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C6256-77ED-4245-9D63-AAB9313A9DA3}"/>
              </a:ext>
            </a:extLst>
          </p:cNvPr>
          <p:cNvSpPr/>
          <p:nvPr/>
        </p:nvSpPr>
        <p:spPr>
          <a:xfrm>
            <a:off x="1456402" y="2898002"/>
            <a:ext cx="2853886" cy="10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Send a message to all users in the room.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01289-26E9-449C-B65C-C3D54F3BB422}"/>
              </a:ext>
            </a:extLst>
          </p:cNvPr>
          <p:cNvSpPr/>
          <p:nvPr/>
        </p:nvSpPr>
        <p:spPr>
          <a:xfrm>
            <a:off x="2226403" y="1993409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SERVER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059642-E666-4476-89BE-3EEEBA45CD05}"/>
              </a:ext>
            </a:extLst>
          </p:cNvPr>
          <p:cNvSpPr/>
          <p:nvPr/>
        </p:nvSpPr>
        <p:spPr>
          <a:xfrm>
            <a:off x="8465339" y="2006856"/>
            <a:ext cx="1313885" cy="56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CLIENT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7F807-3A9A-4030-A068-C26EF1DF628C}"/>
              </a:ext>
            </a:extLst>
          </p:cNvPr>
          <p:cNvSpPr/>
          <p:nvPr/>
        </p:nvSpPr>
        <p:spPr>
          <a:xfrm>
            <a:off x="7673425" y="2905765"/>
            <a:ext cx="2950615" cy="1383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&lt;User&gt;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Type a message to 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send in the input window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구부러진 연결선 34">
            <a:extLst>
              <a:ext uri="{FF2B5EF4-FFF2-40B4-BE49-F238E27FC236}">
                <a16:creationId xmlns:a16="http://schemas.microsoft.com/office/drawing/2014/main" id="{732845A0-8263-4647-A09D-09D2A265020E}"/>
              </a:ext>
            </a:extLst>
          </p:cNvPr>
          <p:cNvCxnSpPr>
            <a:cxnSpLocks/>
          </p:cNvCxnSpPr>
          <p:nvPr/>
        </p:nvCxnSpPr>
        <p:spPr>
          <a:xfrm rot="10800000">
            <a:off x="4678379" y="3091436"/>
            <a:ext cx="2645783" cy="865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20">
            <a:extLst>
              <a:ext uri="{FF2B5EF4-FFF2-40B4-BE49-F238E27FC236}">
                <a16:creationId xmlns:a16="http://schemas.microsoft.com/office/drawing/2014/main" id="{FE22E85F-9BF3-4A8B-B56D-2BABFEB17D9E}"/>
              </a:ext>
            </a:extLst>
          </p:cNvPr>
          <p:cNvCxnSpPr>
            <a:cxnSpLocks/>
          </p:cNvCxnSpPr>
          <p:nvPr/>
        </p:nvCxnSpPr>
        <p:spPr>
          <a:xfrm>
            <a:off x="4659551" y="3738278"/>
            <a:ext cx="2745296" cy="1244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82E9C-187D-452D-A649-92A1C9DDA3DE}"/>
              </a:ext>
            </a:extLst>
          </p:cNvPr>
          <p:cNvSpPr/>
          <p:nvPr/>
        </p:nvSpPr>
        <p:spPr>
          <a:xfrm>
            <a:off x="2697162" y="4982552"/>
            <a:ext cx="2853887" cy="1301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=&gt; The same way is for entering and leaving the chat room.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7942F-CF27-4D12-8D8A-F76727DF1DA8}"/>
              </a:ext>
            </a:extLst>
          </p:cNvPr>
          <p:cNvSpPr/>
          <p:nvPr/>
        </p:nvSpPr>
        <p:spPr>
          <a:xfrm>
            <a:off x="7673425" y="4626191"/>
            <a:ext cx="2950615" cy="1681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&lt;All User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 chatting room&gt;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Write the message you received in the chat window.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9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160030" y="304801"/>
            <a:ext cx="534361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err="1">
                <a:solidFill>
                  <a:srgbClr val="896360"/>
                </a:solidFill>
              </a:rPr>
              <a:t>Github</a:t>
            </a:r>
            <a:endParaRPr lang="en-US" altLang="ko-KR" sz="5400" b="1" i="1" kern="0" dirty="0">
              <a:solidFill>
                <a:srgbClr val="89636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6ABEE-61D8-4208-83A1-75760AE9CCB9}"/>
              </a:ext>
            </a:extLst>
          </p:cNvPr>
          <p:cNvSpPr/>
          <p:nvPr/>
        </p:nvSpPr>
        <p:spPr>
          <a:xfrm>
            <a:off x="541283" y="1493068"/>
            <a:ext cx="11414234" cy="497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  <a:defRPr/>
            </a:pPr>
            <a:r>
              <a:rPr lang="ko-KR" altLang="en-US" sz="3600" kern="0" dirty="0">
                <a:solidFill>
                  <a:srgbClr val="896360"/>
                </a:solidFill>
              </a:rPr>
              <a:t>이민서 </a:t>
            </a:r>
            <a:r>
              <a:rPr lang="en-US" altLang="ko-KR" sz="3600" kern="0" dirty="0">
                <a:solidFill>
                  <a:srgbClr val="896360"/>
                </a:solidFill>
                <a:hlinkClick r:id="rId2"/>
              </a:rPr>
              <a:t>https://github.com/minseo300</a:t>
            </a:r>
            <a:endParaRPr lang="en-US" altLang="ko-KR" sz="3600" kern="0" dirty="0">
              <a:solidFill>
                <a:srgbClr val="896360"/>
              </a:solidFill>
            </a:endParaRPr>
          </a:p>
          <a:p>
            <a:pPr algn="just" latinLnBrk="0">
              <a:lnSpc>
                <a:spcPct val="150000"/>
              </a:lnSpc>
              <a:defRPr/>
            </a:pPr>
            <a:endParaRPr lang="en-US" altLang="ko-KR" sz="3600" kern="0" dirty="0">
              <a:solidFill>
                <a:srgbClr val="896360"/>
              </a:solidFill>
            </a:endParaRPr>
          </a:p>
          <a:p>
            <a:pPr algn="just" latinLnBrk="0">
              <a:lnSpc>
                <a:spcPct val="150000"/>
              </a:lnSpc>
              <a:defRPr/>
            </a:pPr>
            <a:r>
              <a:rPr lang="ko-KR" altLang="en-US" sz="3600" kern="0" dirty="0">
                <a:solidFill>
                  <a:srgbClr val="896360"/>
                </a:solidFill>
              </a:rPr>
              <a:t>허서윤 </a:t>
            </a:r>
            <a:r>
              <a:rPr lang="en-US" altLang="ko-KR" sz="3600" kern="0" dirty="0">
                <a:solidFill>
                  <a:srgbClr val="896360"/>
                </a:solidFill>
                <a:hlinkClick r:id="rId3"/>
              </a:rPr>
              <a:t>https://github.com/seoyoon130</a:t>
            </a:r>
            <a:endParaRPr lang="en-US" altLang="ko-KR" sz="3600" kern="0" dirty="0">
              <a:solidFill>
                <a:srgbClr val="896360"/>
              </a:solidFill>
            </a:endParaRPr>
          </a:p>
          <a:p>
            <a:pPr algn="just" latinLnBrk="0">
              <a:lnSpc>
                <a:spcPct val="150000"/>
              </a:lnSpc>
              <a:defRPr/>
            </a:pPr>
            <a:endParaRPr lang="en-US" altLang="ko-KR" sz="3600" kern="0" dirty="0">
              <a:solidFill>
                <a:srgbClr val="896360"/>
              </a:solidFill>
            </a:endParaRPr>
          </a:p>
          <a:p>
            <a:pPr algn="just" latinLnBrk="0">
              <a:lnSpc>
                <a:spcPct val="150000"/>
              </a:lnSpc>
              <a:defRPr/>
            </a:pPr>
            <a:r>
              <a:rPr lang="ko-KR" altLang="en-US" sz="3600" kern="0" dirty="0" err="1">
                <a:solidFill>
                  <a:srgbClr val="896360"/>
                </a:solidFill>
              </a:rPr>
              <a:t>남궁다비</a:t>
            </a:r>
            <a:r>
              <a:rPr lang="en-US" altLang="ko-KR" sz="3600" kern="0" dirty="0">
                <a:solidFill>
                  <a:srgbClr val="896360"/>
                </a:solidFill>
                <a:hlinkClick r:id="rId4"/>
              </a:rPr>
              <a:t>https://github.com/NAMKUNGDABI/Simple_Online_Messenger</a:t>
            </a:r>
            <a:endParaRPr lang="en-US" altLang="ko-KR" sz="3600" kern="0" dirty="0">
              <a:solidFill>
                <a:srgbClr val="89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6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Structure 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9081" y="1432869"/>
            <a:ext cx="265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#1.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&lt;Login&gt;</a:t>
            </a:r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Noto Sans Mono" panose="020B0509040504020204" pitchFamily="50"/>
                <a:cs typeface="Noto Sans Mono" panose="020B0509040504020204" pitchFamily="50"/>
              </a:rPr>
              <a:t>Access / Membership Login</a:t>
            </a:r>
            <a:endParaRPr lang="ko-KR" altLang="en-US" dirty="0">
              <a:latin typeface="Consolas" panose="020B0609020204030204" pitchFamily="49" charset="0"/>
              <a:cs typeface="Noto Sans Mono" panose="020B0509040504020204" pitchFamily="50"/>
            </a:endParaRPr>
          </a:p>
          <a:p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89" y="984813"/>
            <a:ext cx="7041276" cy="53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1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160030" y="304801"/>
            <a:ext cx="534361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 err="1">
                <a:ln>
                  <a:noFill/>
                </a:ln>
                <a:solidFill>
                  <a:srgbClr val="8963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Youtube</a:t>
            </a:r>
            <a:endParaRPr kumimoji="0" lang="en-US" altLang="ko-KR" sz="5400" b="1" i="1" u="none" strike="noStrike" kern="0" cap="none" spc="0" normalizeH="0" baseline="0" noProof="0" dirty="0">
              <a:ln>
                <a:noFill/>
              </a:ln>
              <a:solidFill>
                <a:srgbClr val="8963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6ABEE-61D8-4208-83A1-75760AE9CCB9}"/>
              </a:ext>
            </a:extLst>
          </p:cNvPr>
          <p:cNvSpPr/>
          <p:nvPr/>
        </p:nvSpPr>
        <p:spPr>
          <a:xfrm>
            <a:off x="541283" y="2023647"/>
            <a:ext cx="1141423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0">
              <a:lnSpc>
                <a:spcPct val="150000"/>
              </a:lnSpc>
              <a:defRPr/>
            </a:pPr>
            <a:r>
              <a:rPr lang="en-US" altLang="ko-KR" sz="3600" kern="0" dirty="0">
                <a:solidFill>
                  <a:srgbClr val="896360"/>
                </a:solidFill>
                <a:hlinkClick r:id="rId2"/>
              </a:rPr>
              <a:t>https://youtu.be/8CVbcSVyzO4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rgbClr val="8963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81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576590" y="2454583"/>
            <a:ext cx="5343619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896360"/>
                </a:solidFill>
              </a:rPr>
              <a:t>Thank you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Structure 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9081" y="1432869"/>
            <a:ext cx="2657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#2.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&lt;Friend List&gt;</a:t>
            </a:r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Manage Users/Friends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Public Data Usage</a:t>
            </a: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3" y="984813"/>
            <a:ext cx="7041276" cy="53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Structure 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9081" y="1432869"/>
            <a:ext cx="265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#3.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&lt;Chatting Room&gt;</a:t>
            </a:r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One to One chat</a:t>
            </a:r>
          </a:p>
          <a:p>
            <a:r>
              <a:rPr lang="en-US" altLang="ko-KR" dirty="0">
                <a:solidFill>
                  <a:prstClr val="black"/>
                </a:solidFill>
                <a:latin typeface="Consolas" panose="020B0609020204030204" pitchFamily="49" charset="0"/>
              </a:rPr>
              <a:t>Multiple chat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62" y="1314254"/>
            <a:ext cx="7029811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D9769-87AB-4C76-AE71-AB6C51D0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9" y="1245970"/>
            <a:ext cx="3924288" cy="5137414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#1.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&lt;Login page&gt;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Click the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Join Member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46" y="1256651"/>
            <a:ext cx="3657788" cy="513741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8" y="1256651"/>
            <a:ext cx="3924289" cy="511605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14" y="5309846"/>
            <a:ext cx="414298" cy="4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#1.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&lt;Login page&gt;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2) Click the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Login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91" y="1256651"/>
            <a:ext cx="3657788" cy="513741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86" y="5328134"/>
            <a:ext cx="414298" cy="414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39" y="1256651"/>
            <a:ext cx="3657788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Click 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Game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71" y="1265795"/>
            <a:ext cx="3924288" cy="507968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1711221"/>
            <a:ext cx="414298" cy="4142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2" y="1314254"/>
            <a:ext cx="2819545" cy="2267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57890" y="3910762"/>
            <a:ext cx="235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&lt;369 Game&gt; </a:t>
            </a:r>
          </a:p>
          <a:p>
            <a:pPr algn="ctr"/>
            <a:r>
              <a:rPr lang="en-US" altLang="ko-KR" dirty="0">
                <a:latin typeface="Consolas" panose="020B0609020204030204" pitchFamily="49" charset="0"/>
              </a:rPr>
              <a:t>Click on every multiple of 3, 6, and 9. If you double-click, you're exited.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6FBFE4-7E6E-4604-AAC5-27AB403D1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2" y="1314254"/>
            <a:ext cx="2825895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3424190" y="329441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896360"/>
                </a:solidFill>
              </a:rPr>
              <a:t>Storyline through Screenshots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8585" y="1256651"/>
            <a:ext cx="2647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#2. </a:t>
            </a:r>
            <a:r>
              <a:rPr lang="en-US" altLang="ko-KR" sz="2000" b="1" dirty="0">
                <a:solidFill>
                  <a:srgbClr val="ED7D31">
                    <a:lumMod val="50000"/>
                  </a:srgbClr>
                </a:solidFill>
                <a:latin typeface="Consolas" panose="020B0609020204030204" pitchFamily="49" charset="0"/>
              </a:rPr>
              <a:t>&lt;Friend List&gt;</a:t>
            </a:r>
          </a:p>
          <a:p>
            <a:endParaRPr lang="en-US" altLang="ko-KR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2) Click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Search button</a:t>
            </a: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71" y="1265795"/>
            <a:ext cx="3924288" cy="507968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65" y="1711221"/>
            <a:ext cx="414298" cy="4142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" t="-622" b="-1"/>
          <a:stretch/>
        </p:blipFill>
        <p:spPr>
          <a:xfrm>
            <a:off x="7302438" y="1227204"/>
            <a:ext cx="4237290" cy="51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737</Words>
  <Application>Microsoft Office PowerPoint</Application>
  <PresentationFormat>와이드스크린</PresentationFormat>
  <Paragraphs>163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Consolas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BEE</cp:lastModifiedBy>
  <cp:revision>30</cp:revision>
  <dcterms:created xsi:type="dcterms:W3CDTF">2020-09-20T00:56:19Z</dcterms:created>
  <dcterms:modified xsi:type="dcterms:W3CDTF">2020-12-16T02:25:20Z</dcterms:modified>
</cp:coreProperties>
</file>