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758" r:id="rId2"/>
    <p:sldId id="759" r:id="rId3"/>
    <p:sldId id="877" r:id="rId4"/>
    <p:sldId id="880" r:id="rId5"/>
    <p:sldId id="883" r:id="rId6"/>
    <p:sldId id="884" r:id="rId7"/>
    <p:sldId id="885" r:id="rId8"/>
    <p:sldId id="886" r:id="rId9"/>
    <p:sldId id="887" r:id="rId10"/>
    <p:sldId id="888" r:id="rId11"/>
    <p:sldId id="889" r:id="rId12"/>
    <p:sldId id="890" r:id="rId13"/>
    <p:sldId id="891" r:id="rId14"/>
    <p:sldId id="893" r:id="rId15"/>
    <p:sldId id="901" r:id="rId16"/>
    <p:sldId id="903" r:id="rId17"/>
    <p:sldId id="1059" r:id="rId18"/>
    <p:sldId id="905" r:id="rId19"/>
    <p:sldId id="907" r:id="rId20"/>
    <p:sldId id="10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46" y="96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2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10 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구조를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나타내기</a:t>
            </a:r>
            <a:endParaRPr lang="ko-KR" altLang="en-US" sz="32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5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(range, marker:’&gt;’,’&lt;’,’^’)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7" y="1949320"/>
            <a:ext cx="6959473" cy="20878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95" y="3435220"/>
            <a:ext cx="4173096" cy="29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2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(jet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컬러맵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무지개 색과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955914"/>
            <a:ext cx="7618407" cy="225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86" y="3731873"/>
            <a:ext cx="4005645" cy="28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(random 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점 생성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=size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컬럽맵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=jet)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919339"/>
            <a:ext cx="4511480" cy="47913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81" y="2121854"/>
            <a:ext cx="3942597" cy="27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2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=size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alpha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투명도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(0~1))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012714"/>
            <a:ext cx="5642994" cy="474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43" y="2082378"/>
            <a:ext cx="4361351" cy="302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라이브러리에서 사용할 수 있는 다양한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컬러맵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9"/>
          <a:stretch/>
        </p:blipFill>
        <p:spPr bwMode="auto">
          <a:xfrm>
            <a:off x="611188" y="2041663"/>
            <a:ext cx="6856412" cy="47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99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남녀 연령별 인구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8594" y="711235"/>
            <a:ext cx="8304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제주도의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001717"/>
            <a:ext cx="3394022" cy="4817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054" y="2556572"/>
            <a:ext cx="4463828" cy="35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x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형태의 추세선 추가하기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8594" y="711235"/>
            <a:ext cx="8304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제주도의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9" y="2001717"/>
            <a:ext cx="7473950" cy="25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93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30320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x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형태의 추세선 추가하기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8594" y="711235"/>
            <a:ext cx="8304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제주도의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7" y="1837815"/>
            <a:ext cx="3799463" cy="4886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763" y="2501565"/>
            <a:ext cx="5082920" cy="33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3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6131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원의 크기는 인구수의 제곱근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8594" y="711235"/>
            <a:ext cx="8304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제주도의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751740"/>
            <a:ext cx="3833969" cy="51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426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원의 크기는 인구수의 제곱근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8594" y="711235"/>
            <a:ext cx="8304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제주도의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869776"/>
            <a:ext cx="8446629" cy="4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3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10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구조를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나타내기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꺾은선 그래프로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scatter()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비율을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349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41838" y="711235"/>
            <a:ext cx="7840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설명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-line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line)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AAF351-AA35-46A4-8196-56A98482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8" y="1345956"/>
            <a:ext cx="6515100" cy="54241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A9BAE0-BB57-43A4-AE65-EA1833C8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436" y="1234455"/>
            <a:ext cx="3701564" cy="28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4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71686"/>
            <a:ext cx="803911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연령별 인구 데이터 저장하기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꺾은선 그래프로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9" y="1878690"/>
            <a:ext cx="4449886" cy="48984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10" y="2700727"/>
            <a:ext cx="4577929" cy="34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2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연령별 남성 인구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인구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저장하기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951191"/>
            <a:ext cx="4821484" cy="4846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2" y="2833482"/>
            <a:ext cx="3804150" cy="302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8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산포도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버블차트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인구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인구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33968"/>
            <a:ext cx="7351486" cy="436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66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인구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인구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70" y="2092025"/>
            <a:ext cx="7473269" cy="426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49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scatter( )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001716"/>
            <a:ext cx="4419360" cy="2104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23" y="3456855"/>
            <a:ext cx="4499138" cy="30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scatter()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속성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s=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967721"/>
            <a:ext cx="5721262" cy="2121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67" y="3530630"/>
            <a:ext cx="4615742" cy="313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3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컬러와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컬러바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7" y="1949319"/>
            <a:ext cx="6966138" cy="20274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90" y="3578564"/>
            <a:ext cx="4590242" cy="32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703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6189</TotalTime>
  <Words>489</Words>
  <Application>Microsoft Office PowerPoint</Application>
  <PresentationFormat>화면 슬라이드 쇼(4:3)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Park Joonho Stephen</cp:lastModifiedBy>
  <cp:revision>565</cp:revision>
  <dcterms:created xsi:type="dcterms:W3CDTF">2018-08-29T04:30:46Z</dcterms:created>
  <dcterms:modified xsi:type="dcterms:W3CDTF">2022-04-22T06:56:02Z</dcterms:modified>
</cp:coreProperties>
</file>