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760" r:id="rId2"/>
    <p:sldId id="761" r:id="rId3"/>
    <p:sldId id="908" r:id="rId4"/>
    <p:sldId id="909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8" r:id="rId14"/>
    <p:sldId id="919" r:id="rId15"/>
    <p:sldId id="920" r:id="rId16"/>
    <p:sldId id="921" r:id="rId17"/>
    <p:sldId id="922" r:id="rId18"/>
    <p:sldId id="923" r:id="rId19"/>
    <p:sldId id="924" r:id="rId20"/>
    <p:sldId id="925" r:id="rId21"/>
    <p:sldId id="926" r:id="rId22"/>
    <p:sldId id="927" r:id="rId23"/>
    <p:sldId id="928" r:id="rId24"/>
    <p:sldId id="929" r:id="rId25"/>
    <p:sldId id="930" r:id="rId26"/>
    <p:sldId id="932" r:id="rId27"/>
    <p:sldId id="93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62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t-money.co.k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-money.co.kr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넷째마당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프로젝트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11  </a:t>
            </a:r>
            <a:r>
              <a:rPr lang="ko-KR" altLang="en-US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시각화하기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81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출력해보기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01717"/>
            <a:ext cx="7232650" cy="287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63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/>
          <a:stretch/>
        </p:blipFill>
        <p:spPr bwMode="auto">
          <a:xfrm>
            <a:off x="863601" y="2001716"/>
            <a:ext cx="7327900" cy="334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9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3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 숫자 데이터 정수로 바꾸기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에러가 발생하면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엑셀 파일의 영역을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없는 숫자로 변환 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range(4,8) :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67" y="2967335"/>
            <a:ext cx="7232650" cy="251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2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 숫자 데이터 정수로 바꾸기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941513"/>
            <a:ext cx="7232650" cy="283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61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 숫자 데이터 정수로 바꾸기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유임 승차 비율이 가장 높은 역은 어디일까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941513"/>
            <a:ext cx="7232650" cy="283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4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생각하기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유임 승차 비율이 가장 높은 역은 어디일까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87153"/>
            <a:ext cx="6400800" cy="17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76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유임승차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무임승차 비율의 최댓값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유임 승차 비율이 가장 높은 역은 어디일까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2041663"/>
            <a:ext cx="3949699" cy="474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1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메시지 읽고 원인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생각해보기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유임 승차 비율이 가장 높은 역은 어디일까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63600" y="2041662"/>
            <a:ext cx="7112000" cy="3533637"/>
            <a:chOff x="342900" y="1800225"/>
            <a:chExt cx="8479136" cy="436562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" y="1800225"/>
              <a:ext cx="8458200" cy="325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11" y="5041900"/>
              <a:ext cx="8467725" cy="112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803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row[6]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역 제외하고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유임 승차 비율이 가장 높은 역은 어디일까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87" y="2041663"/>
            <a:ext cx="7319063" cy="243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10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row[6]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역 제외하고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유임 승차 비율이 가장 높은 역은 어디일까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85" y="1935552"/>
            <a:ext cx="7298666" cy="366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0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11 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시각화하기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유임 승차 비율이 가장 높은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인원이 가장 많은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역의 유무임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비율은 어떻게 될까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17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기준으로 최댓값 찾기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환승에 대한 정확한 정보를 알지 못하므로 전체 인원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 이상인 경우에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유임승차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인원의 비율로 구함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유임 승차 비율이 가장 높은 역은 어디일까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426168"/>
            <a:ext cx="5362575" cy="406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724" y="3534536"/>
            <a:ext cx="5321510" cy="10643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2405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74339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유임 승차 비율이 가장 높은 역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유임 승차 비율이 가장 높은 역은 어디일까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882170"/>
            <a:ext cx="5023812" cy="4988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72" y="2779703"/>
            <a:ext cx="5848905" cy="15964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2161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설계하기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1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유무임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인원이 가장 많은 역은 어디일까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2065218"/>
            <a:ext cx="7232650" cy="16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41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저장할 리스트 초기화하기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유무임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인원이 가장 많은 역은 어디일까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1" y="1924050"/>
            <a:ext cx="7448550" cy="302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826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유무임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인원이 가장 많은 역은 어디일까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423219"/>
            <a:ext cx="6323147" cy="53134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389" y="2660631"/>
            <a:ext cx="2737812" cy="9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2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역의 유무임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비율은 어떻게 될까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9" y="1645006"/>
            <a:ext cx="6495850" cy="49237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83" y="2343100"/>
            <a:ext cx="2184386" cy="39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3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495792"/>
            <a:ext cx="70485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해당역의 유무임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비율은 어떻게 될까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265429-E396-2F43-116B-D604BAF3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363532"/>
            <a:ext cx="4962525" cy="5362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AFF06A-6102-6BE3-79F8-C57F05D8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455" y="1908987"/>
            <a:ext cx="3629616" cy="25845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7FAAAC-D743-1D9D-8170-E20067597474}"/>
              </a:ext>
            </a:extLst>
          </p:cNvPr>
          <p:cNvSpPr txBox="1"/>
          <p:nvPr/>
        </p:nvSpPr>
        <p:spPr>
          <a:xfrm>
            <a:off x="5238455" y="4747046"/>
            <a:ext cx="371805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해당역의 모든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호선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출력하려면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호선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5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역의 유무임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비율은 어떻게 될까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9" y="1533271"/>
            <a:ext cx="6877605" cy="5222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759" y="4118524"/>
            <a:ext cx="3959193" cy="15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3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티머니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www.t-money.co.kr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이용안내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01716"/>
            <a:ext cx="6375400" cy="48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31088" y="2509546"/>
            <a:ext cx="850605" cy="541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티머니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www.t-money.co.kr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이용안내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41663"/>
            <a:ext cx="6286500" cy="481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6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엑셀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첨부파일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다운로드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" y="2001717"/>
            <a:ext cx="7289801" cy="4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860697" y="4662990"/>
            <a:ext cx="2902689" cy="541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8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버스정류장별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노선별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제공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989017"/>
            <a:ext cx="6861474" cy="488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2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4" y="2001717"/>
            <a:ext cx="5334785" cy="48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13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이름 변경 후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형식을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‘CSV 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쉼표로 분리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설정 후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콤마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(,)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찾아 빈 문자로 바꾸기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2001718"/>
            <a:ext cx="7232650" cy="172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157663"/>
            <a:ext cx="5702300" cy="255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04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작업일시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데이터가 저장된 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47750" y="711235"/>
            <a:ext cx="7048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967749"/>
            <a:ext cx="5372100" cy="489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0918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6762</TotalTime>
  <Words>599</Words>
  <Application>Microsoft Office PowerPoint</Application>
  <PresentationFormat>화면 슬라이드 쇼(4:3)</PresentationFormat>
  <Paragraphs>86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</vt:lpstr>
      <vt:lpstr>나눔스퀘어 Bold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Park Joonho Stephen</cp:lastModifiedBy>
  <cp:revision>579</cp:revision>
  <dcterms:created xsi:type="dcterms:W3CDTF">2018-08-29T04:30:46Z</dcterms:created>
  <dcterms:modified xsi:type="dcterms:W3CDTF">2022-05-03T08:18:11Z</dcterms:modified>
</cp:coreProperties>
</file>