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44"/>
  </p:notesMasterIdLst>
  <p:sldIdLst>
    <p:sldId id="762" r:id="rId2"/>
    <p:sldId id="763" r:id="rId3"/>
    <p:sldId id="931" r:id="rId4"/>
    <p:sldId id="937" r:id="rId5"/>
    <p:sldId id="939" r:id="rId6"/>
    <p:sldId id="940" r:id="rId7"/>
    <p:sldId id="941" r:id="rId8"/>
    <p:sldId id="942" r:id="rId9"/>
    <p:sldId id="943" r:id="rId10"/>
    <p:sldId id="945" r:id="rId11"/>
    <p:sldId id="944" r:id="rId12"/>
    <p:sldId id="946" r:id="rId13"/>
    <p:sldId id="947" r:id="rId14"/>
    <p:sldId id="1059" r:id="rId15"/>
    <p:sldId id="948" r:id="rId16"/>
    <p:sldId id="950" r:id="rId17"/>
    <p:sldId id="949" r:id="rId18"/>
    <p:sldId id="951" r:id="rId19"/>
    <p:sldId id="952" r:id="rId20"/>
    <p:sldId id="953" r:id="rId21"/>
    <p:sldId id="954" r:id="rId22"/>
    <p:sldId id="955" r:id="rId23"/>
    <p:sldId id="1060" r:id="rId24"/>
    <p:sldId id="1061" r:id="rId25"/>
    <p:sldId id="956" r:id="rId26"/>
    <p:sldId id="958" r:id="rId27"/>
    <p:sldId id="959" r:id="rId28"/>
    <p:sldId id="961" r:id="rId29"/>
    <p:sldId id="1062" r:id="rId30"/>
    <p:sldId id="962" r:id="rId31"/>
    <p:sldId id="963" r:id="rId32"/>
    <p:sldId id="1063" r:id="rId33"/>
    <p:sldId id="1064" r:id="rId34"/>
    <p:sldId id="964" r:id="rId35"/>
    <p:sldId id="965" r:id="rId36"/>
    <p:sldId id="966" r:id="rId37"/>
    <p:sldId id="1066" r:id="rId38"/>
    <p:sldId id="1067" r:id="rId39"/>
    <p:sldId id="967" r:id="rId40"/>
    <p:sldId id="968" r:id="rId41"/>
    <p:sldId id="969" r:id="rId42"/>
    <p:sldId id="1065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385" userDrawn="1">
          <p15:clr>
            <a:srgbClr val="A4A3A4"/>
          </p15:clr>
        </p15:guide>
        <p15:guide id="3" pos="5375" userDrawn="1">
          <p15:clr>
            <a:srgbClr val="A4A3A4"/>
          </p15:clr>
        </p15:guide>
        <p15:guide id="4" pos="544" userDrawn="1">
          <p15:clr>
            <a:srgbClr val="A4A3A4"/>
          </p15:clr>
        </p15:guide>
        <p15:guide id="5" orient="horz" pos="1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EN Kim" initials="S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1F3D"/>
    <a:srgbClr val="664E9C"/>
    <a:srgbClr val="39BCB8"/>
    <a:srgbClr val="39BBB6"/>
    <a:srgbClr val="B83010"/>
    <a:srgbClr val="49C1BE"/>
    <a:srgbClr val="B5A8D3"/>
    <a:srgbClr val="EE5835"/>
    <a:srgbClr val="2D8F8A"/>
    <a:srgbClr val="3CBC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09" autoAdjust="0"/>
    <p:restoredTop sz="94660"/>
  </p:normalViewPr>
  <p:slideViewPr>
    <p:cSldViewPr snapToGrid="0">
      <p:cViewPr>
        <p:scale>
          <a:sx n="100" d="100"/>
          <a:sy n="100" d="100"/>
        </p:scale>
        <p:origin x="468" y="204"/>
      </p:cViewPr>
      <p:guideLst>
        <p:guide orient="horz" pos="1071"/>
        <p:guide pos="385"/>
        <p:guide pos="5375"/>
        <p:guide pos="544"/>
        <p:guide orient="horz" pos="11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094D2-52B1-4A24-9772-F4ABB377CA0B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C5F93-DBD8-475E-B5C0-664EF94AA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06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11309" y="0"/>
            <a:ext cx="9121381" cy="6858000"/>
            <a:chOff x="11309" y="0"/>
            <a:chExt cx="9121381" cy="6858000"/>
          </a:xfrm>
        </p:grpSpPr>
        <p:pic>
          <p:nvPicPr>
            <p:cNvPr id="3" name="그림 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9" y="0"/>
              <a:ext cx="9121381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265254" y="5751298"/>
              <a:ext cx="752475" cy="742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6908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266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39C80-C2B0-4665-B702-5858641FA5C7}"/>
              </a:ext>
            </a:extLst>
          </p:cNvPr>
          <p:cNvSpPr txBox="1"/>
          <p:nvPr/>
        </p:nvSpPr>
        <p:spPr>
          <a:xfrm>
            <a:off x="-149630" y="599710"/>
            <a:ext cx="9144000" cy="725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넷째마당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대중교통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 프로젝트</a:t>
            </a:r>
            <a:endParaRPr lang="ko-KR" altLang="en-US" sz="2800" spc="-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613603-1D49-4741-B2D3-A521AC92038F}"/>
              </a:ext>
            </a:extLst>
          </p:cNvPr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6B39C80-C2B0-4665-B702-5858641FA5C7}"/>
              </a:ext>
            </a:extLst>
          </p:cNvPr>
          <p:cNvSpPr txBox="1"/>
          <p:nvPr/>
        </p:nvSpPr>
        <p:spPr>
          <a:xfrm>
            <a:off x="0" y="2524522"/>
            <a:ext cx="9144000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36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12  </a:t>
            </a:r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지하철 </a:t>
            </a:r>
            <a:r>
              <a:rPr lang="ko-KR" altLang="en-US" sz="3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시간대별</a:t>
            </a:r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 시각화하기</a:t>
            </a:r>
            <a:endParaRPr lang="ko-KR" altLang="en-US" sz="3600" spc="-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7610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아침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 승차 데이터 인덱스 확인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807457" y="708822"/>
            <a:ext cx="8118829" cy="5286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출근 시간대 사람들이 가장 많이 타고 내리는 역은 어디일까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57" y="1984213"/>
            <a:ext cx="7736774" cy="172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74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아침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 승차 데이터 개수 및 인원수 출력하기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807457" y="708822"/>
            <a:ext cx="8118829" cy="5286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출근 시간대 사람들이 가장 많이 타고 내리는 역은 어디일까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58" y="1984213"/>
            <a:ext cx="7378600" cy="481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051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아침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 승차 데이터 개수 및 인원수 출력하기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807457" y="708822"/>
            <a:ext cx="8118829" cy="5286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출근 시간대 사람들이 가장 많이 타고 내리는 역은 어디일까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57" y="1925549"/>
            <a:ext cx="7919404" cy="361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26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아침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 승차 데이터 막대 그래프로 표현하기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807457" y="708822"/>
            <a:ext cx="8118829" cy="5286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출근 시간대 사람들이 가장 많이 타고 내리는 역은 어디일까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58" y="1977214"/>
            <a:ext cx="7736774" cy="198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68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아침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 승차 데이터 막대 그래프로 표현하기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807457" y="708822"/>
            <a:ext cx="8118829" cy="5286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출근 시간대 사람들이 가장 많이 타고 내리는 역은 어디일까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56" y="2041663"/>
            <a:ext cx="520264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917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아침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 승차 데이터 막대 그래프로 표현하기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807457" y="708822"/>
            <a:ext cx="8118829" cy="5286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출근 시간대 사람들이 가장 많이 타고 내리는 역은 어디일까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57" y="2041663"/>
            <a:ext cx="7841008" cy="459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595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아침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 승차 데이터 오름차순 정렬하기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807457" y="708822"/>
            <a:ext cx="8118829" cy="5286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출근 시간대 사람들이 가장 많이 타고 내리는 역은 어디일까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57" y="2041663"/>
            <a:ext cx="7736774" cy="22758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7A73C7-BBF5-2085-047A-F4AFB5CD29BD}"/>
              </a:ext>
            </a:extLst>
          </p:cNvPr>
          <p:cNvSpPr txBox="1"/>
          <p:nvPr/>
        </p:nvSpPr>
        <p:spPr>
          <a:xfrm>
            <a:off x="923544" y="482531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result.sort</a:t>
            </a:r>
            <a:r>
              <a:rPr lang="ko-KR" altLang="en-US" dirty="0"/>
              <a:t>(</a:t>
            </a:r>
            <a:r>
              <a:rPr lang="ko-KR" altLang="en-US" dirty="0" err="1"/>
              <a:t>reverse</a:t>
            </a:r>
            <a:r>
              <a:rPr lang="ko-KR" altLang="en-US" dirty="0"/>
              <a:t>=</a:t>
            </a:r>
            <a:r>
              <a:rPr lang="ko-KR" altLang="en-US" dirty="0" err="1"/>
              <a:t>True</a:t>
            </a:r>
            <a:r>
              <a:rPr lang="ko-KR" altLang="en-US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C0C36B-5782-FF68-FEAA-A7D873D6321A}"/>
              </a:ext>
            </a:extLst>
          </p:cNvPr>
          <p:cNvSpPr txBox="1"/>
          <p:nvPr/>
        </p:nvSpPr>
        <p:spPr>
          <a:xfrm>
            <a:off x="807457" y="4360892"/>
            <a:ext cx="803911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내림차순 정렬하기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326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아침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 승차 데이터 정렬한 후 막대 그래프로 표현하기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807457" y="708822"/>
            <a:ext cx="8118829" cy="5286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출근 시간대 사람들이 가장 많이 타고 내리는 역은 어디일까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17" y="2041663"/>
            <a:ext cx="7596314" cy="468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6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아침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7~9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 승차 인원 더하기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row[10:15:2]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807457" y="708822"/>
            <a:ext cx="8118829" cy="5286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출근 시간대 사람들이 가장 많이 타고 내리는 역은 어디일까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75" y="2042929"/>
            <a:ext cx="8125082" cy="206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94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아침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7~9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 승차 데이터 정렬한 후 막대 그래프로 표현하기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807457" y="708822"/>
            <a:ext cx="8118829" cy="5286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출근 시간대 사람들이 가장 많이 타고 내리는 역은 어디일까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58" y="2041663"/>
            <a:ext cx="7596314" cy="482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8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39C80-C2B0-4665-B702-5858641FA5C7}"/>
              </a:ext>
            </a:extLst>
          </p:cNvPr>
          <p:cNvSpPr txBox="1"/>
          <p:nvPr/>
        </p:nvSpPr>
        <p:spPr>
          <a:xfrm>
            <a:off x="0" y="652004"/>
            <a:ext cx="9144000" cy="725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12 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지하철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시간대별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 시각화하기</a:t>
            </a:r>
            <a:endParaRPr lang="ko-KR" altLang="en-US" sz="2800" spc="-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613603-1D49-4741-B2D3-A521AC92038F}"/>
              </a:ext>
            </a:extLst>
          </p:cNvPr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rgbClr val="7C68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962CC6-CE15-416C-9D3C-48EF4128E734}"/>
              </a:ext>
            </a:extLst>
          </p:cNvPr>
          <p:cNvSpPr txBox="1"/>
          <p:nvPr/>
        </p:nvSpPr>
        <p:spPr>
          <a:xfrm>
            <a:off x="1366887" y="1909244"/>
            <a:ext cx="640080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지하철 </a:t>
            </a:r>
            <a:r>
              <a:rPr lang="ko-KR" altLang="en-US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시간대별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이용 현황 데이터 정제하기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출근 시간대 사람들이 가장 많이 타고 내리는 역은 어디일까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밤 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시에 사람들이 가장 많이 타는 역은 어디일까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 </a:t>
            </a:r>
            <a:r>
              <a:rPr lang="ko-KR" altLang="en-US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시간대별로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사람들이 가장 많이 타고 내리는 역은 어디일까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지하철역에서 </a:t>
            </a:r>
            <a:r>
              <a:rPr lang="ko-KR" altLang="en-US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시간대별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승하차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인원을 모두 더하면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4713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아침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7~9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 승차 인원 최대 역 찾기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807457" y="708822"/>
            <a:ext cx="8118829" cy="5286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출근 시간대 사람들이 가장 많이 타고 내리는 역은 어디일까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29" y="1913984"/>
            <a:ext cx="6449686" cy="486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50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아침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7~9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 승차 인원 최대 역 찾기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807457" y="708822"/>
            <a:ext cx="8118829" cy="5286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출근 시간대 사람들이 가장 많이 타고 내리는 역은 어디일까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86" y="1977896"/>
            <a:ext cx="8108500" cy="128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335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아침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7~9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 하차 인원 최대 역 찾기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스스로 해보기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807457" y="708822"/>
            <a:ext cx="8118829" cy="5286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출근 시간대 사람들이 가장 많이 타고 내리는 역은 어디일까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57" y="1968990"/>
            <a:ext cx="4944950" cy="46714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319" y="2851785"/>
            <a:ext cx="4338339" cy="218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55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아침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7~9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만명 이상 승차하는 역 찾기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807457" y="708822"/>
            <a:ext cx="8118829" cy="5286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출근 시간대 사람들이 가장 많이 타고 내리는 역은 어디일까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57" y="2041663"/>
            <a:ext cx="5505610" cy="43923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624657"/>
            <a:ext cx="3854231" cy="246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2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아침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7~9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만명 이상 하차하는 역 찾기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807457" y="708822"/>
            <a:ext cx="8118829" cy="5286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출근 시간대 사람들이 가장 많이 타고 내리는 역은 어디일까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56" y="2041662"/>
            <a:ext cx="5588475" cy="45004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518" y="2358842"/>
            <a:ext cx="3736802" cy="343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49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28" y="1954584"/>
            <a:ext cx="8167933" cy="28061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5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승차 시간 패턴 찾기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76828" y="665156"/>
            <a:ext cx="8118829" cy="6159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밤 </a:t>
            </a:r>
            <a:r>
              <a:rPr lang="en-US" altLang="ko-KR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시에</a:t>
            </a:r>
            <a:r>
              <a:rPr lang="en-US" altLang="ko-KR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`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사람들이 가장 많이 타는 역은 어디일까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1902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5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승차 시간 패턴 찾기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76828" y="665156"/>
            <a:ext cx="8118829" cy="6159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밤 </a:t>
            </a:r>
            <a:r>
              <a:rPr lang="en-US" altLang="ko-KR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시에 사람들이 가장 많이 타는 역은 어디일까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28" y="1984212"/>
            <a:ext cx="6924615" cy="26840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13120" y="4951543"/>
            <a:ext cx="36231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두 점 </a:t>
            </a:r>
            <a:r>
              <a:rPr lang="en-US" altLang="ko-KR" dirty="0"/>
              <a:t>(4,4)</a:t>
            </a:r>
            <a:r>
              <a:rPr lang="ko-KR" altLang="en-US" dirty="0"/>
              <a:t>와</a:t>
            </a:r>
            <a:r>
              <a:rPr lang="en-US" altLang="ko-KR" dirty="0"/>
              <a:t> (5,6)</a:t>
            </a:r>
            <a:r>
              <a:rPr lang="ko-KR" altLang="en-US" dirty="0"/>
              <a:t>에서 함수 구하기</a:t>
            </a:r>
            <a:endParaRPr lang="en-US" altLang="ko-KR" dirty="0"/>
          </a:p>
          <a:p>
            <a:r>
              <a:rPr lang="ko-KR" altLang="en-US" dirty="0"/>
              <a:t>기울기</a:t>
            </a:r>
            <a:r>
              <a:rPr lang="en-US" altLang="ko-KR" dirty="0"/>
              <a:t>: (6-4)/(5-4) = 2</a:t>
            </a:r>
          </a:p>
          <a:p>
            <a:r>
              <a:rPr lang="en-US" altLang="ko-KR" i="1" dirty="0"/>
              <a:t>f(t)-</a:t>
            </a:r>
            <a:r>
              <a:rPr lang="en-US" altLang="ko-KR" dirty="0"/>
              <a:t>6 = 2(t-5)</a:t>
            </a:r>
          </a:p>
          <a:p>
            <a:r>
              <a:rPr lang="en-US" altLang="ko-KR" i="1" dirty="0">
                <a:solidFill>
                  <a:srgbClr val="FF0000"/>
                </a:solidFill>
              </a:rPr>
              <a:t>f(t) </a:t>
            </a:r>
            <a:r>
              <a:rPr lang="en-US" altLang="ko-KR" dirty="0">
                <a:solidFill>
                  <a:srgbClr val="FF0000"/>
                </a:solidFill>
              </a:rPr>
              <a:t>= 2t-4</a:t>
            </a:r>
          </a:p>
        </p:txBody>
      </p:sp>
    </p:spTree>
    <p:extLst>
      <p:ext uri="{BB962C8B-B14F-4D97-AF65-F5344CB8AC3E}">
        <p14:creationId xmlns:p14="http://schemas.microsoft.com/office/powerpoint/2010/main" val="4031867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5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밤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시에 사람들이 가장 많이 타고 내리는 역 찾기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76828" y="665156"/>
            <a:ext cx="8118829" cy="6159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밤 </a:t>
            </a:r>
            <a:r>
              <a:rPr lang="en-US" altLang="ko-KR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시에 사람들이 가장 많이 타는 역은 어디일까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28" y="1984212"/>
            <a:ext cx="5324961" cy="47485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006" y="4030980"/>
            <a:ext cx="3927651" cy="210381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00897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5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시간대별  최대 승차 역 이름 및 승차 인원 출력하기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62318" y="686988"/>
            <a:ext cx="8118829" cy="5722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|</a:t>
            </a:r>
            <a:r>
              <a:rPr lang="ko-KR" altLang="en-US" sz="21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시간대별로 사람들이 가장 많이 타고 내리는 역은 어디일까</a:t>
            </a:r>
            <a:endParaRPr lang="en-US" altLang="ko-KR" sz="21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C74B58-2617-DBE4-ACF9-B0A2D6AA4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18" y="1987674"/>
            <a:ext cx="4391025" cy="47339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E2F437B-5FC8-AC78-F84B-43889D5C9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503" y="2858072"/>
            <a:ext cx="4294442" cy="10214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641EA6-99CC-CA34-9541-B3DFF347EB34}"/>
              </a:ext>
            </a:extLst>
          </p:cNvPr>
          <p:cNvSpPr txBox="1"/>
          <p:nvPr/>
        </p:nvSpPr>
        <p:spPr>
          <a:xfrm>
            <a:off x="5721857" y="3879512"/>
            <a:ext cx="3059290" cy="687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Tx/>
              <a:buChar char="-"/>
            </a:pP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시간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2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이상의 간격이 필요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Tx/>
              <a:buChar char="-"/>
            </a:pP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시작시간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4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마지막시간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24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제한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5271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5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시간대별  최대 승차 역 이름 및 승차 인원 출력하기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62318" y="686988"/>
            <a:ext cx="8118829" cy="5722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|</a:t>
            </a:r>
            <a:r>
              <a:rPr lang="ko-KR" altLang="en-US" sz="21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시간대별로 사람들이 가장 많이 타고 내리는 역은 어디일까</a:t>
            </a:r>
            <a:endParaRPr lang="en-US" altLang="ko-KR" sz="21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90" y="1987674"/>
            <a:ext cx="5433682" cy="493146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0" y="4285585"/>
            <a:ext cx="4390726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변수 </a:t>
            </a:r>
            <a:r>
              <a:rPr lang="en-US" altLang="ko-KR" dirty="0">
                <a:solidFill>
                  <a:srgbClr val="FF0000"/>
                </a:solidFill>
              </a:rPr>
              <a:t>j : 0 -&gt; 4, 1 -&gt; 6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     </a:t>
            </a:r>
            <a:r>
              <a:rPr lang="ko-KR" altLang="en-US" dirty="0">
                <a:solidFill>
                  <a:srgbClr val="FF0000"/>
                </a:solidFill>
              </a:rPr>
              <a:t>변수 </a:t>
            </a:r>
            <a:r>
              <a:rPr lang="en-US" altLang="ko-KR" dirty="0">
                <a:solidFill>
                  <a:srgbClr val="FF0000"/>
                </a:solidFill>
              </a:rPr>
              <a:t>j</a:t>
            </a:r>
            <a:r>
              <a:rPr lang="ko-KR" altLang="en-US" dirty="0">
                <a:solidFill>
                  <a:srgbClr val="FF0000"/>
                </a:solidFill>
              </a:rPr>
              <a:t>와 인덱스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매칭필요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82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65156"/>
            <a:ext cx="8118829" cy="6159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지하철 시간대별 이용 현황 데이터 정제하기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지하철 시간대별 이용현황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893" y="2001717"/>
            <a:ext cx="6804214" cy="481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33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638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시간대별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새벽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새벽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최대 승차 역 이름 및 승차 인원 출력하기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62318" y="686988"/>
            <a:ext cx="8118829" cy="5722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|</a:t>
            </a:r>
            <a:r>
              <a:rPr lang="ko-KR" altLang="en-US" sz="21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시간대별로 사람들이 가장 많이 타고 내리는 역은 어디일까</a:t>
            </a:r>
            <a:endParaRPr lang="en-US" altLang="ko-KR" sz="21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2020077"/>
            <a:ext cx="73914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32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시간대별  최대 승차 역 이름 및 승차 인원 막대 그래프로 표현하기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62318" y="686988"/>
            <a:ext cx="8118829" cy="5722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|</a:t>
            </a:r>
            <a:r>
              <a:rPr lang="ko-KR" altLang="en-US" sz="21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시간대별로 사람들이 가장 많이 타고 내리는 역은 어디일까</a:t>
            </a:r>
            <a:endParaRPr lang="en-US" altLang="ko-KR" sz="21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BD6A89-BEA5-321D-4B6A-B66EE72DF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18" y="2041663"/>
            <a:ext cx="5865739" cy="46243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ED7E485-CF35-0E4A-EFFA-0278872D0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674" y="3333292"/>
            <a:ext cx="42386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561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시간대별  최대 승차 역 이름 및 승차 인원 막대 그래프로 표현하기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62318" y="686988"/>
            <a:ext cx="8118829" cy="5722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|</a:t>
            </a:r>
            <a:r>
              <a:rPr lang="ko-KR" altLang="en-US" sz="21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시간대별로 사람들이 가장 많이 타고 내리는 역은 어디일까</a:t>
            </a:r>
            <a:endParaRPr lang="en-US" altLang="ko-KR" sz="21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18" y="2041663"/>
            <a:ext cx="7881913" cy="27364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31186C-A10F-8877-239B-CAAE5E989003}"/>
              </a:ext>
            </a:extLst>
          </p:cNvPr>
          <p:cNvSpPr txBox="1"/>
          <p:nvPr/>
        </p:nvSpPr>
        <p:spPr>
          <a:xfrm>
            <a:off x="662318" y="5070252"/>
            <a:ext cx="803911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마지막 승차인원이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‘0’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나올 경우에는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range(23)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수정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81262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시간대별  최대 승차 역 이름 및 승차 인원 막대 그래프로 표현하기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62318" y="686988"/>
            <a:ext cx="8118829" cy="5722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|</a:t>
            </a:r>
            <a:r>
              <a:rPr lang="ko-KR" altLang="en-US" sz="21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시간대별로 사람들이 가장 많이 타고 내리는 역은 어디일까</a:t>
            </a:r>
            <a:endParaRPr lang="en-US" altLang="ko-KR" sz="21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E970EE-E2B9-AA3A-CC89-3037CF1FD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07" y="1981200"/>
            <a:ext cx="40100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367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시간대별  최대 승차 역 이름 및 승차 인원 막대 그래프로 표현하기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62318" y="686988"/>
            <a:ext cx="8118829" cy="5722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|</a:t>
            </a:r>
            <a:r>
              <a:rPr lang="ko-KR" altLang="en-US" sz="21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시간대별로 사람들이 가장 많이 타고 내리는 역은 어디일까</a:t>
            </a:r>
            <a:endParaRPr lang="en-US" altLang="ko-KR" sz="21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83D017-1840-601B-73AE-A847884F5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18" y="2041663"/>
            <a:ext cx="5893930" cy="469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887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 이름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시간대 추가하는 코드 추가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62318" y="686988"/>
            <a:ext cx="8118829" cy="5722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|</a:t>
            </a:r>
            <a:r>
              <a:rPr lang="ko-KR" altLang="en-US" sz="21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시간대별로 사람들이 가장 많이 타고 내리는 역은 어디일까</a:t>
            </a:r>
            <a:endParaRPr lang="en-US" altLang="ko-KR" sz="21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FD012A-D8B8-E7EB-2095-2AE4D81B5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59" y="2715768"/>
            <a:ext cx="4640185" cy="41422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49" y="1905969"/>
            <a:ext cx="7666849" cy="98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881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시간대 추가해서 막대 그래프로 표현하기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62318" y="686988"/>
            <a:ext cx="8118829" cy="5722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|</a:t>
            </a:r>
            <a:r>
              <a:rPr lang="ko-KR" altLang="en-US" sz="21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시간대별로 사람들이 가장 많이 타고 내리는 역은 어디일까</a:t>
            </a:r>
            <a:endParaRPr lang="en-US" altLang="ko-KR" sz="21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7FA21C4-0519-2FC6-3A32-255BD87E8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18" y="1942338"/>
            <a:ext cx="5775058" cy="489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469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62318" y="697632"/>
            <a:ext cx="8118829" cy="5509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|</a:t>
            </a:r>
            <a:r>
              <a:rPr lang="ko-KR" altLang="en-US" sz="21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시간대별로 하차인원이 가장 많은  역은 어디일까</a:t>
            </a:r>
            <a:endParaRPr lang="en-US" altLang="ko-KR" sz="21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2BFB2C-3099-EBF0-3192-6D3CE19B2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19" y="1533831"/>
            <a:ext cx="4396065" cy="53313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BDB224-AC56-3547-CCF9-A6A454CF8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881" y="1969389"/>
            <a:ext cx="45720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458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62318" y="697632"/>
            <a:ext cx="8118829" cy="5509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|</a:t>
            </a:r>
            <a:r>
              <a:rPr lang="ko-KR" altLang="en-US" sz="21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특정시간의 하차인원이 가장 많은 역은 어디일까</a:t>
            </a:r>
            <a:endParaRPr lang="en-US" altLang="ko-KR" sz="21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ECC042-FABC-8D22-D067-899D9DF2E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19" y="1533831"/>
            <a:ext cx="5314950" cy="44862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AC87632-0229-0874-5774-F670B2028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664" y="4430005"/>
            <a:ext cx="4749634" cy="56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619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5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 설계하기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62318" y="660347"/>
            <a:ext cx="8118829" cy="6255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</a:t>
            </a:r>
            <a:r>
              <a:rPr lang="ko-KR" altLang="en-US" sz="21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모든 지하철역에서 시간대별 </a:t>
            </a:r>
            <a:r>
              <a:rPr lang="ko-KR" altLang="en-US" sz="21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승하차</a:t>
            </a:r>
            <a:r>
              <a:rPr lang="ko-KR" altLang="en-US" sz="21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인원을 모두 더하면</a:t>
            </a:r>
            <a:endParaRPr lang="en-US" altLang="ko-KR" sz="21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16" y="1984212"/>
            <a:ext cx="7755968" cy="168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02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271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이름 변경 후 파일 형식을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‘CSV 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쉼표로 분리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)’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설정 후 저장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데이터의 콤마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(,)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찾아 빈 문자로 바꾸기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4157663"/>
            <a:ext cx="5702300" cy="255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1" y="1986663"/>
            <a:ext cx="7232650" cy="15686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65156"/>
            <a:ext cx="8118829" cy="6159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지하철 시간대별 이용 현황 데이터 정제하기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15590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5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시간대별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승하차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인원 저장할 리스트 만들기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62318" y="660347"/>
            <a:ext cx="8118829" cy="6255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</a:t>
            </a:r>
            <a:r>
              <a:rPr lang="ko-KR" altLang="en-US" sz="21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모든 지하철역에서 시간대별 </a:t>
            </a:r>
            <a:r>
              <a:rPr lang="ko-KR" altLang="en-US" sz="21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승하차</a:t>
            </a:r>
            <a:r>
              <a:rPr lang="ko-KR" altLang="en-US" sz="21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인원을 모두 더하면</a:t>
            </a:r>
            <a:endParaRPr lang="en-US" altLang="ko-KR" sz="21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64" y="1984212"/>
            <a:ext cx="7972883" cy="363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069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5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시간대별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승하차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인원 저장할 리스트 만들기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62318" y="660347"/>
            <a:ext cx="8118829" cy="6255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</a:t>
            </a:r>
            <a:r>
              <a:rPr lang="ko-KR" altLang="en-US" sz="21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모든 지하철역에서 시간대별 </a:t>
            </a:r>
            <a:r>
              <a:rPr lang="ko-KR" altLang="en-US" sz="21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승하차</a:t>
            </a:r>
            <a:r>
              <a:rPr lang="ko-KR" altLang="en-US" sz="21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인원을 모두 더하면</a:t>
            </a:r>
            <a:endParaRPr lang="en-US" altLang="ko-KR" sz="21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5353"/>
          <a:stretch/>
        </p:blipFill>
        <p:spPr>
          <a:xfrm>
            <a:off x="783772" y="1984212"/>
            <a:ext cx="8184087" cy="292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628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5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시간대별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승하차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인원 저장할 리스트 만들기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62318" y="660347"/>
            <a:ext cx="8118829" cy="6255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</a:t>
            </a:r>
            <a:r>
              <a:rPr lang="ko-KR" altLang="en-US" sz="21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모든 지하철역에서 시간대별 </a:t>
            </a:r>
            <a:r>
              <a:rPr lang="ko-KR" altLang="en-US" sz="21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승하차</a:t>
            </a:r>
            <a:r>
              <a:rPr lang="ko-KR" altLang="en-US" sz="21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인원을 모두 더하면</a:t>
            </a:r>
            <a:endParaRPr lang="en-US" altLang="ko-KR" sz="21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B7AC26-9547-6C10-519A-3B9F127AA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18" y="1984212"/>
            <a:ext cx="3705225" cy="48737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8D59818-EDBB-3825-2FFD-7C2FFA589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322" y="2407317"/>
            <a:ext cx="43148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09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작업일시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데이터가 저장된 열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(column)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삭제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마지막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column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삭제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2001717"/>
            <a:ext cx="6847757" cy="48408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65156"/>
            <a:ext cx="8118829" cy="6159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지하철 시간대별 이용 현황 데이터 정제하기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7886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출력하기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65156"/>
            <a:ext cx="8118829" cy="6159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지하철 시간대별 이용 현황 데이터 정제하기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69" y="2001717"/>
            <a:ext cx="8030645" cy="274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759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출력하기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65156"/>
            <a:ext cx="8118829" cy="6159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지하철 시간대별 이용 현황 데이터 정제하기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256728" y="2043343"/>
            <a:ext cx="4535892" cy="4814657"/>
            <a:chOff x="834394" y="2001717"/>
            <a:chExt cx="7709837" cy="818366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4394" y="2001717"/>
              <a:ext cx="7709837" cy="2641798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8908" y="4639904"/>
              <a:ext cx="7670978" cy="5545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9275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헤더 제외하고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map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함수를 활용한 데이터 타입 바꾸기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65156"/>
            <a:ext cx="8118829" cy="6159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지하철 시간대별 이용 현황 데이터 정제하기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3" y="2028169"/>
            <a:ext cx="8039113" cy="2814101"/>
          </a:xfrm>
          <a:prstGeom prst="rect">
            <a:avLst/>
          </a:prstGeom>
        </p:spPr>
      </p:pic>
      <p:sp>
        <p:nvSpPr>
          <p:cNvPr id="5" name="사각형 설명선 4"/>
          <p:cNvSpPr/>
          <p:nvPr/>
        </p:nvSpPr>
        <p:spPr>
          <a:xfrm>
            <a:off x="5505280" y="2254455"/>
            <a:ext cx="2283746" cy="566716"/>
          </a:xfrm>
          <a:prstGeom prst="wedgeRectCallout">
            <a:avLst>
              <a:gd name="adj1" fmla="val -129530"/>
              <a:gd name="adj2" fmla="val 199741"/>
            </a:avLst>
          </a:prstGeom>
          <a:noFill/>
          <a:ln>
            <a:solidFill>
              <a:srgbClr val="281F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셀의 각 </a:t>
            </a:r>
            <a:r>
              <a:rPr lang="en-US" altLang="ko-KR" sz="1600" dirty="0">
                <a:solidFill>
                  <a:srgbClr val="FF0000"/>
                </a:solidFill>
              </a:rPr>
              <a:t>element</a:t>
            </a:r>
            <a:r>
              <a:rPr lang="ko-KR" altLang="en-US" sz="1600" dirty="0">
                <a:solidFill>
                  <a:srgbClr val="FF0000"/>
                </a:solidFill>
              </a:rPr>
              <a:t>에 대해</a:t>
            </a:r>
            <a:r>
              <a:rPr lang="en-US" altLang="ko-KR" sz="1600" dirty="0">
                <a:solidFill>
                  <a:srgbClr val="FF0000"/>
                </a:solidFill>
              </a:rPr>
              <a:t>,</a:t>
            </a:r>
          </a:p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row[4:]</a:t>
            </a:r>
            <a:r>
              <a:rPr lang="ko-KR" altLang="en-US" sz="1600" dirty="0">
                <a:solidFill>
                  <a:srgbClr val="FF0000"/>
                </a:solidFill>
              </a:rPr>
              <a:t>를 </a:t>
            </a:r>
            <a:r>
              <a:rPr lang="en-US" altLang="ko-KR" sz="1600" dirty="0" err="1">
                <a:solidFill>
                  <a:srgbClr val="FF0000"/>
                </a:solidFill>
              </a:rPr>
              <a:t>int</a:t>
            </a:r>
            <a:r>
              <a:rPr lang="ko-KR" altLang="en-US" sz="1600" dirty="0">
                <a:solidFill>
                  <a:srgbClr val="FF0000"/>
                </a:solidFill>
              </a:rPr>
              <a:t>로 변환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41950" y="4859074"/>
            <a:ext cx="4994188" cy="923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map() </a:t>
            </a:r>
            <a:r>
              <a:rPr lang="ko-KR" altLang="en-US" dirty="0"/>
              <a:t>함수로 전환되지 않을 경우에는</a:t>
            </a:r>
            <a:endParaRPr lang="en-US" altLang="ko-KR" dirty="0"/>
          </a:p>
          <a:p>
            <a:r>
              <a:rPr lang="en-US" altLang="ko-KR" dirty="0"/>
              <a:t>csv </a:t>
            </a:r>
            <a:r>
              <a:rPr lang="ko-KR" altLang="en-US" dirty="0"/>
              <a:t>파일의 해당 셀을 </a:t>
            </a:r>
            <a:r>
              <a:rPr lang="en-US" altLang="ko-KR" dirty="0" err="1"/>
              <a:t>int</a:t>
            </a:r>
            <a:r>
              <a:rPr lang="ko-KR" altLang="en-US" dirty="0"/>
              <a:t>로 변환하고</a:t>
            </a:r>
            <a:r>
              <a:rPr lang="en-US" altLang="ko-KR" dirty="0"/>
              <a:t>, comma(,)</a:t>
            </a:r>
            <a:r>
              <a:rPr lang="ko-KR" altLang="en-US" dirty="0"/>
              <a:t>도</a:t>
            </a:r>
            <a:endParaRPr lang="en-US" altLang="ko-KR" dirty="0"/>
          </a:p>
          <a:p>
            <a:r>
              <a:rPr lang="ko-KR" altLang="en-US" dirty="0"/>
              <a:t>삭제 후 실행</a:t>
            </a:r>
          </a:p>
        </p:txBody>
      </p:sp>
    </p:spTree>
    <p:extLst>
      <p:ext uri="{BB962C8B-B14F-4D97-AF65-F5344CB8AC3E}">
        <p14:creationId xmlns:p14="http://schemas.microsoft.com/office/powerpoint/2010/main" val="3813553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헤더 제외하고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map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함수를 활용한 데이터 타입 바꾸기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65156"/>
            <a:ext cx="8118829" cy="6159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지하철 시간대별 이용 현황 데이터 정제하기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18" y="2001718"/>
            <a:ext cx="8039113" cy="337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1171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7031</TotalTime>
  <Words>1192</Words>
  <Application>Microsoft Office PowerPoint</Application>
  <PresentationFormat>화면 슬라이드 쇼(4:3)</PresentationFormat>
  <Paragraphs>147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8" baseType="lpstr">
      <vt:lpstr>나눔스퀘어</vt:lpstr>
      <vt:lpstr>나눔스퀘어 Bold</vt:lpstr>
      <vt:lpstr>맑은 고딕</vt:lpstr>
      <vt:lpstr>Arial</vt:lpstr>
      <vt:lpstr>Calibri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SSEN Kim</dc:creator>
  <cp:lastModifiedBy>Park Joonho Stephen</cp:lastModifiedBy>
  <cp:revision>600</cp:revision>
  <dcterms:created xsi:type="dcterms:W3CDTF">2018-08-29T04:30:46Z</dcterms:created>
  <dcterms:modified xsi:type="dcterms:W3CDTF">2022-05-13T05:28:28Z</dcterms:modified>
</cp:coreProperties>
</file>