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9"/>
  </p:notesMasterIdLst>
  <p:sldIdLst>
    <p:sldId id="764" r:id="rId2"/>
    <p:sldId id="765" r:id="rId3"/>
    <p:sldId id="972" r:id="rId4"/>
    <p:sldId id="971" r:id="rId5"/>
    <p:sldId id="973" r:id="rId6"/>
    <p:sldId id="974" r:id="rId7"/>
    <p:sldId id="975" r:id="rId8"/>
    <p:sldId id="976" r:id="rId9"/>
    <p:sldId id="977" r:id="rId10"/>
    <p:sldId id="978" r:id="rId11"/>
    <p:sldId id="979" r:id="rId12"/>
    <p:sldId id="980" r:id="rId13"/>
    <p:sldId id="981" r:id="rId14"/>
    <p:sldId id="982" r:id="rId15"/>
    <p:sldId id="983" r:id="rId16"/>
    <p:sldId id="984" r:id="rId17"/>
    <p:sldId id="985" r:id="rId18"/>
    <p:sldId id="986" r:id="rId19"/>
    <p:sldId id="987" r:id="rId20"/>
    <p:sldId id="988" r:id="rId21"/>
    <p:sldId id="989" r:id="rId22"/>
    <p:sldId id="990" r:id="rId23"/>
    <p:sldId id="991" r:id="rId24"/>
    <p:sldId id="992" r:id="rId25"/>
    <p:sldId id="993" r:id="rId26"/>
    <p:sldId id="994" r:id="rId27"/>
    <p:sldId id="995" r:id="rId28"/>
    <p:sldId id="996" r:id="rId29"/>
    <p:sldId id="997" r:id="rId30"/>
    <p:sldId id="998" r:id="rId31"/>
    <p:sldId id="999" r:id="rId32"/>
    <p:sldId id="1000" r:id="rId33"/>
    <p:sldId id="1001" r:id="rId34"/>
    <p:sldId id="1002" r:id="rId35"/>
    <p:sldId id="1003" r:id="rId36"/>
    <p:sldId id="1004" r:id="rId37"/>
    <p:sldId id="100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  <p15:guide id="5" orient="horz" pos="1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E9C"/>
    <a:srgbClr val="39BCB8"/>
    <a:srgbClr val="39BBB6"/>
    <a:srgbClr val="B83010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7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342"/>
      </p:cViewPr>
      <p:guideLst>
        <p:guide orient="horz" pos="1071"/>
        <p:guide pos="385"/>
        <p:guide pos="5375"/>
        <p:guide pos="544"/>
        <p:guide orient="horz" pos="1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1309" y="0"/>
            <a:ext cx="9121381" cy="6858000"/>
            <a:chOff x="11309" y="0"/>
            <a:chExt cx="9121381" cy="6858000"/>
          </a:xfrm>
        </p:grpSpPr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9" y="0"/>
              <a:ext cx="9121381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265254" y="5751298"/>
              <a:ext cx="7524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90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6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-149630" y="599710"/>
            <a:ext cx="9144000" cy="702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ko-KR" altLang="en-US" sz="27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다섯째마당</a:t>
            </a:r>
            <a:r>
              <a:rPr lang="en-US" altLang="ko-KR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7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분석 라이브러리를 활용한 프로젝트</a:t>
            </a:r>
            <a:endParaRPr lang="ko-KR" altLang="en-US" sz="27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2524522"/>
            <a:ext cx="9144000" cy="1819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36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13  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데이터를 쉽게 다루게</a:t>
            </a:r>
          </a:p>
          <a:p>
            <a:pPr algn="ctr">
              <a:lnSpc>
                <a:spcPct val="165000"/>
              </a:lnSpc>
            </a:pP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돕는 </a:t>
            </a:r>
            <a:r>
              <a:rPr lang="en-US" altLang="ko-KR" sz="3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</a:t>
            </a:r>
            <a:endParaRPr lang="ko-KR" altLang="en-US" sz="36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32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라이브러리의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choice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 시작하기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43" y="1952852"/>
            <a:ext cx="7764768" cy="16031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43" y="3975020"/>
            <a:ext cx="7740776" cy="109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9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라이브러리의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choice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 금지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 시작하기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43" y="1989591"/>
            <a:ext cx="7747688" cy="113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29" y="3961736"/>
            <a:ext cx="7747688" cy="11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3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라이브러리의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choice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확률 설정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 시작하기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30" y="1990549"/>
            <a:ext cx="7747688" cy="14921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31" y="3939375"/>
            <a:ext cx="7747688" cy="11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9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사용해 히스토그램 그리기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라이브러리를 활용해 그래프 그리기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2045607"/>
            <a:ext cx="8039113" cy="308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6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사용해 히스토그램 그리기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라이브러리를 활용해 그래프 그리기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71" y="1985622"/>
            <a:ext cx="7298871" cy="477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74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 확률이 설정된 히스토그램 그리기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라이브러리를 활용해 그래프 그리기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02" y="2041663"/>
            <a:ext cx="7941616" cy="27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4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 확률이 설정된 히스토그램 그리기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라이브러리를 활용해 그래프 그리기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148"/>
          <a:stretch/>
        </p:blipFill>
        <p:spPr>
          <a:xfrm>
            <a:off x="656090" y="1973940"/>
            <a:ext cx="7953603" cy="488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6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버블 차트 그리기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(Unit 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라이브러리를 활용해 그래프 그리기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041663"/>
            <a:ext cx="7871131" cy="466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6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리스트로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ndarray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(N–Dimensional Array)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2" y="1985622"/>
            <a:ext cx="7828269" cy="19315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62" y="4368974"/>
            <a:ext cx="7828269" cy="115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66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인덱싱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1" y="1944540"/>
            <a:ext cx="7828269" cy="23354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61" y="4888139"/>
            <a:ext cx="7828269" cy="15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9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13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데이터를 쉽게 다루게 돕는 </a:t>
            </a:r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rgbClr val="7C68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홈페이지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 시작하기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라이브러리를 활용해 그래프 그리기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다양한 활용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003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zeros(), ones(), eye()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함수로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1" y="2020969"/>
            <a:ext cx="7828269" cy="19723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61" y="4859337"/>
            <a:ext cx="7828269" cy="11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20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연속된 숫자의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22" y="1968114"/>
            <a:ext cx="7843009" cy="23433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2" y="4842334"/>
            <a:ext cx="7843009" cy="19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53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연속된 실수의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22" y="1946322"/>
            <a:ext cx="7843009" cy="27217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2" y="5080556"/>
            <a:ext cx="7843009" cy="156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0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연속된 실수의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22" y="1925411"/>
            <a:ext cx="7843009" cy="272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23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연속된 실수의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1964425"/>
            <a:ext cx="7847545" cy="397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53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값을 한꺼번에 더하기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z="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다양한 활용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11" y="1929953"/>
            <a:ext cx="7838020" cy="19629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12" y="4503876"/>
            <a:ext cx="7838020" cy="11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39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함수 적용하기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z="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다양한 활용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12" y="1989567"/>
            <a:ext cx="7838019" cy="19509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12" y="4396280"/>
            <a:ext cx="7838019" cy="152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81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활용한 그래프 그리기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다양한 활용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2" y="2022022"/>
            <a:ext cx="7828269" cy="26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90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활용한 그래프 그리기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다양한 활용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6" y="1982107"/>
            <a:ext cx="7384597" cy="483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24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활용한 다양한 그래프 그리기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다양한 활용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14" y="2006162"/>
            <a:ext cx="7780417" cy="348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5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활용한 그래프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홈페이지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21" y="2041664"/>
            <a:ext cx="7332436" cy="48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80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활용한 다양한 그래프 그리기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다양한 활용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09" y="1938338"/>
            <a:ext cx="7641091" cy="49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51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데이터 만들기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다양한 활용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3" y="2033969"/>
            <a:ext cx="7780338" cy="18954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93" y="4429513"/>
            <a:ext cx="7780338" cy="111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46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 만들기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다양한 활용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B7800-09F9-1142-BD0C-B1DE6CA7E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3" y="2177091"/>
            <a:ext cx="8275935" cy="1131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D7CC67-5477-704E-937D-91800FEA8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93" y="4481595"/>
            <a:ext cx="8280660" cy="11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44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 적용하기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다양한 활용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D78C80-C2A8-5A4E-A32A-11EEEE7B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3" y="2113086"/>
            <a:ext cx="8294323" cy="11519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847232-A7A4-1E4F-87B9-5C893C4B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93" y="4515361"/>
            <a:ext cx="8171763" cy="11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81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 적용하기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다양한 활용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0C6F9-CDDE-EB46-B6C7-8AA04064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3" y="2039022"/>
            <a:ext cx="8171763" cy="1589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E3EEC-4BE0-F44D-A715-AD52E3F0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43" y="4526709"/>
            <a:ext cx="41783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89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390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 연결해서 사용하기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다양한 활용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2838FF-7C0D-2C42-B64E-6C5C3FD3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38" y="2018754"/>
            <a:ext cx="7836362" cy="22981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EA4873-7FEC-5449-B544-E5D9567AE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38" y="5017111"/>
            <a:ext cx="7836362" cy="14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56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916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라이브러리를 사용하여 재미있는 버블 차트 그리기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다양한 활용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CEFA04-39EA-9742-8163-B71BE6C189CC}"/>
              </a:ext>
            </a:extLst>
          </p:cNvPr>
          <p:cNvGrpSpPr/>
          <p:nvPr/>
        </p:nvGrpSpPr>
        <p:grpSpPr>
          <a:xfrm>
            <a:off x="878733" y="1960789"/>
            <a:ext cx="6918381" cy="4897211"/>
            <a:chOff x="878733" y="1960789"/>
            <a:chExt cx="7316597" cy="51574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ED86D4-D5C6-4F49-B11D-705B4D7A7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8733" y="1960789"/>
              <a:ext cx="7291882" cy="34677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7940A1-9984-A043-B133-AB47F3887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3448" y="5326622"/>
              <a:ext cx="7291882" cy="179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773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916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라이브러리를 사용하여 재미있는 버블 차트 그리기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array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다양한 활용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824AA6-7AD4-F84D-ADE3-3E91FD73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31" y="1978212"/>
            <a:ext cx="7648832" cy="48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1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리스트를 활용해 작성한 코드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홈페이지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52" y="1987674"/>
            <a:ext cx="7924880" cy="475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활용해 작성한 코드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홈페이지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68" y="2001717"/>
            <a:ext cx="7993290" cy="28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1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제곱근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 시작하기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21" y="2041663"/>
            <a:ext cx="7906510" cy="1556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22" y="4519612"/>
            <a:ext cx="7906510" cy="113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7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제곱근 출력하기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(alias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 시작하기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99" y="2009775"/>
            <a:ext cx="8119787" cy="15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2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파이와 삼각함수 활용하기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 시작하기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43" y="1992312"/>
            <a:ext cx="7747688" cy="22897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43" y="4843606"/>
            <a:ext cx="7747688" cy="19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6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라이브러리의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ndarray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타입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13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데이터를 쉽게 다루게 돕는 </a:t>
            </a:r>
            <a:r>
              <a:rPr lang="en-US" altLang="ko-KR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5171" y="622260"/>
            <a:ext cx="8118829" cy="7017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 시작하기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44" y="1958568"/>
            <a:ext cx="7747688" cy="22820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43" y="4911207"/>
            <a:ext cx="7747687" cy="149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388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6097</TotalTime>
  <Words>830</Words>
  <Application>Microsoft Office PowerPoint</Application>
  <PresentationFormat>화면 슬라이드 쇼(4:3)</PresentationFormat>
  <Paragraphs>230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나눔스퀘어</vt:lpstr>
      <vt:lpstr>나눔스퀘어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Park Joonho Stephen</cp:lastModifiedBy>
  <cp:revision>565</cp:revision>
  <dcterms:created xsi:type="dcterms:W3CDTF">2018-08-29T04:30:46Z</dcterms:created>
  <dcterms:modified xsi:type="dcterms:W3CDTF">2022-05-13T05:35:31Z</dcterms:modified>
</cp:coreProperties>
</file>