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4"/>
  </p:notesMasterIdLst>
  <p:sldIdLst>
    <p:sldId id="766" r:id="rId2"/>
    <p:sldId id="767" r:id="rId3"/>
    <p:sldId id="1006" r:id="rId4"/>
    <p:sldId id="1007" r:id="rId5"/>
    <p:sldId id="1008" r:id="rId6"/>
    <p:sldId id="1009" r:id="rId7"/>
    <p:sldId id="1010" r:id="rId8"/>
    <p:sldId id="1011" r:id="rId9"/>
    <p:sldId id="1028" r:id="rId10"/>
    <p:sldId id="1029" r:id="rId11"/>
    <p:sldId id="1030" r:id="rId12"/>
    <p:sldId id="1049" r:id="rId13"/>
    <p:sldId id="1031" r:id="rId14"/>
    <p:sldId id="1032" r:id="rId15"/>
    <p:sldId id="1033" r:id="rId16"/>
    <p:sldId id="1034" r:id="rId17"/>
    <p:sldId id="1035" r:id="rId18"/>
    <p:sldId id="1036" r:id="rId19"/>
    <p:sldId id="1037" r:id="rId20"/>
    <p:sldId id="1014" r:id="rId21"/>
    <p:sldId id="1015" r:id="rId22"/>
    <p:sldId id="1038" r:id="rId23"/>
    <p:sldId id="1039" r:id="rId24"/>
    <p:sldId id="1040" r:id="rId25"/>
    <p:sldId id="1041" r:id="rId26"/>
    <p:sldId id="1042" r:id="rId27"/>
    <p:sldId id="1043" r:id="rId28"/>
    <p:sldId id="1044" r:id="rId29"/>
    <p:sldId id="1045" r:id="rId30"/>
    <p:sldId id="1017" r:id="rId31"/>
    <p:sldId id="1018" r:id="rId32"/>
    <p:sldId id="1046" r:id="rId33"/>
    <p:sldId id="1020" r:id="rId34"/>
    <p:sldId id="1019" r:id="rId35"/>
    <p:sldId id="1021" r:id="rId36"/>
    <p:sldId id="1022" r:id="rId37"/>
    <p:sldId id="1023" r:id="rId38"/>
    <p:sldId id="1024" r:id="rId39"/>
    <p:sldId id="1025" r:id="rId40"/>
    <p:sldId id="1026" r:id="rId41"/>
    <p:sldId id="1047" r:id="rId42"/>
    <p:sldId id="104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84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다섯째마당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분석 라이브러리를 활용한 프로젝트</a:t>
            </a:r>
            <a:endParaRPr lang="ko-KR" altLang="en-US" sz="27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81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14  </a:t>
            </a:r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나만의</a:t>
            </a:r>
          </a:p>
          <a:p>
            <a:pPr algn="ctr">
              <a:lnSpc>
                <a:spcPct val="165000"/>
              </a:lnSpc>
            </a:pP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만들기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98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행정구역 데이터 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16257-5056-9487-97F2-DAF78B94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9" y="2026193"/>
            <a:ext cx="2971800" cy="3476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977C07-B72E-7ABE-E418-51FF40CD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71" y="2366368"/>
            <a:ext cx="5140889" cy="14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4EA9F5-7098-F637-80EF-771C54CF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82" y="5303751"/>
            <a:ext cx="6204058" cy="1503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DC8063-9D69-B6F7-0051-3857AFE7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1" y="2026193"/>
            <a:ext cx="4356859" cy="33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FCADF-6BCC-E630-5ECC-B0E54BD3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0" y="1980981"/>
            <a:ext cx="4721501" cy="47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6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9CF77E-84FA-B0CE-2F82-777DF9EB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1980981"/>
            <a:ext cx="5750611" cy="43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두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: 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축 절대값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96C4D-5A5C-93F9-8D18-DA5B8419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59" y="1914433"/>
            <a:ext cx="2886075" cy="733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CFF17D-EC72-7818-E720-1BAECBC8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9" y="1914433"/>
            <a:ext cx="3827504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두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4A45C-942C-6C63-49C8-07939F90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4" y="1980981"/>
            <a:ext cx="5521325" cy="45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두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비율로 표현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EA134-DEA7-61FA-7970-1193F64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9" y="1914433"/>
            <a:ext cx="5229225" cy="4943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96C4D-5A5C-93F9-8D18-DA5B8419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42" y="1925101"/>
            <a:ext cx="2886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8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두 행정구역 데이터  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적용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+ plot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출력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4DC6C-06F4-4258-3CB4-75FCBA4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8" y="2049795"/>
            <a:ext cx="5492921" cy="43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4793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원하는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두 행정구역 데이터  입력순서를 바꾸면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???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DDB57-94BA-6BD3-1267-E04CD5D0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980980"/>
            <a:ext cx="5731510" cy="4575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85F1C-B5A8-9F33-AD46-47E252F67391}"/>
              </a:ext>
            </a:extLst>
          </p:cNvPr>
          <p:cNvSpPr txBox="1"/>
          <p:nvPr/>
        </p:nvSpPr>
        <p:spPr>
          <a:xfrm>
            <a:off x="6409971" y="5626630"/>
            <a:ext cx="2429229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왜 이런 일이 생길까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05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56491"/>
            <a:ext cx="765336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data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에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대한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리스트 구조를 추가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DFEA3-A0C2-80E8-7A6A-9C1BA867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8" y="1818435"/>
            <a:ext cx="5219700" cy="5039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96C4D-5A5C-93F9-8D18-DA5B8419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41" y="1818435"/>
            <a:ext cx="2886075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149CF-11E9-5AB7-EDE1-C542AA5AD5D7}"/>
              </a:ext>
            </a:extLst>
          </p:cNvPr>
          <p:cNvSpPr txBox="1"/>
          <p:nvPr/>
        </p:nvSpPr>
        <p:spPr>
          <a:xfrm>
            <a:off x="4482549" y="2870669"/>
            <a:ext cx="4111161" cy="87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리스트 메모리구조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한 번 읽은 후에도 메모리에 저장되어 있는 상태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343B3A-5E38-E0C5-C1CF-003BCB138227}"/>
              </a:ext>
            </a:extLst>
          </p:cNvPr>
          <p:cNvSpPr/>
          <p:nvPr/>
        </p:nvSpPr>
        <p:spPr>
          <a:xfrm>
            <a:off x="684021" y="2397318"/>
            <a:ext cx="1943441" cy="1744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14 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나만의 프로젝트 만들기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 있는 데이터 찾기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살펴보며 질문하기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질문을 명확한 문제로 정의하기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설계하기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코드로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0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238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가장 비슷한 인구 구조를 가진 지역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/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내가 알고자 하는 궁금한 지역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: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우리 동네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: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A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   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비교할 지역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전국의 모든 지역 중 한 곳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: B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-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A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B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의 인구 구조가 비슷하다는 것을 어떻게 알 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1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가장 비슷한 인구 구조를 가진 지역 찾기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6C04-34C1-4F42-9719-F2994878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5" y="2387878"/>
            <a:ext cx="8417720" cy="24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</a:t>
            </a:r>
            <a:r>
              <a:rPr lang="ko-KR" altLang="en-US" dirty="0" err="1"/>
              <a:t>차이값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7EA6C-7CCF-B861-CE4C-68FFF0E6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5" y="2026193"/>
            <a:ext cx="5768188" cy="4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1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</a:t>
            </a:r>
            <a:r>
              <a:rPr lang="ko-KR" altLang="en-US" dirty="0" err="1"/>
              <a:t>차이값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E6255-EBE8-50D6-9D26-913A58A6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" y="2204501"/>
            <a:ext cx="5686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</a:t>
            </a:r>
            <a:r>
              <a:rPr lang="ko-KR" altLang="en-US" dirty="0" err="1"/>
              <a:t>차이값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44D5-9023-5F0F-08EB-0232606A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8" y="2026193"/>
            <a:ext cx="5830044" cy="46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6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지역의 인구 구조와 </a:t>
            </a:r>
            <a:r>
              <a:rPr lang="ko-KR" altLang="en-US" dirty="0" err="1"/>
              <a:t>차이값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AA2D5-F251-6837-EB28-1F1B985F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" y="2117633"/>
            <a:ext cx="2161610" cy="4659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04BCF-0697-78A5-B62E-9A22270EDBA6}"/>
              </a:ext>
            </a:extLst>
          </p:cNvPr>
          <p:cNvSpPr txBox="1"/>
          <p:nvPr/>
        </p:nvSpPr>
        <p:spPr>
          <a:xfrm>
            <a:off x="2951210" y="2204501"/>
            <a:ext cx="609421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신도림을 기준으로 </a:t>
            </a:r>
            <a:r>
              <a:rPr lang="ko-KR" altLang="en-US" dirty="0">
                <a:solidFill>
                  <a:srgbClr val="FF0000"/>
                </a:solidFill>
              </a:rPr>
              <a:t>모든 행에 대하여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셀에 대한 차의 합을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89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81383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전국의 모든 지역에 대하여 차이가 가장 </a:t>
            </a:r>
            <a:r>
              <a:rPr lang="ko-KR" altLang="en-US" dirty="0" err="1"/>
              <a:t>작은지역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AD09F-6F24-7BC8-D641-12B004F1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1847885"/>
            <a:ext cx="4452730" cy="5012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4AA5C-92C8-179F-41CB-653531DEDF2C}"/>
              </a:ext>
            </a:extLst>
          </p:cNvPr>
          <p:cNvSpPr txBox="1"/>
          <p:nvPr/>
        </p:nvSpPr>
        <p:spPr>
          <a:xfrm>
            <a:off x="4572000" y="2355270"/>
            <a:ext cx="3806687" cy="95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divide by zero </a:t>
            </a:r>
            <a:r>
              <a:rPr lang="ko-KR" altLang="en-US" dirty="0">
                <a:solidFill>
                  <a:srgbClr val="FF0000"/>
                </a:solidFill>
              </a:rPr>
              <a:t>에러</a:t>
            </a:r>
            <a:r>
              <a:rPr lang="ko-KR" altLang="en-US" dirty="0"/>
              <a:t> 발생</a:t>
            </a:r>
            <a:r>
              <a:rPr lang="en-US" altLang="ko-KR" dirty="0"/>
              <a:t>,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dirty="0"/>
              <a:t>     csv</a:t>
            </a:r>
            <a:r>
              <a:rPr lang="ko-KR" altLang="en-US" dirty="0"/>
              <a:t> 파일의 데이터 검증 필요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40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81383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전국의 모든 지역에 대하여 차이가 가장 </a:t>
            </a:r>
            <a:r>
              <a:rPr lang="ko-KR" altLang="en-US" dirty="0" err="1"/>
              <a:t>작은지역</a:t>
            </a:r>
            <a:r>
              <a:rPr lang="ko-KR" altLang="en-US" dirty="0"/>
              <a:t> 계산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ver1)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60DDE-F35B-4811-22DA-FE93E2DCD614}"/>
              </a:ext>
            </a:extLst>
          </p:cNvPr>
          <p:cNvSpPr txBox="1"/>
          <p:nvPr/>
        </p:nvSpPr>
        <p:spPr>
          <a:xfrm>
            <a:off x="5493679" y="3731500"/>
            <a:ext cx="3508081" cy="95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divide by zero </a:t>
            </a:r>
            <a:r>
              <a:rPr lang="ko-KR" altLang="en-US" dirty="0">
                <a:solidFill>
                  <a:srgbClr val="FF0000"/>
                </a:solidFill>
              </a:rPr>
              <a:t>에러</a:t>
            </a:r>
            <a:r>
              <a:rPr lang="ko-KR" altLang="en-US" dirty="0"/>
              <a:t> 발생</a:t>
            </a:r>
            <a:r>
              <a:rPr lang="en-US" altLang="ko-KR" dirty="0"/>
              <a:t>,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dirty="0"/>
              <a:t>     csv</a:t>
            </a:r>
            <a:r>
              <a:rPr lang="ko-KR" altLang="en-US" dirty="0"/>
              <a:t> 파일의 데이터 검증 필요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0D00F-4589-2B37-06CD-122AC145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8" y="1947862"/>
            <a:ext cx="5949381" cy="43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81383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전국의 모든 지역에 대하여 차이가 가장 </a:t>
            </a:r>
            <a:r>
              <a:rPr lang="ko-KR" altLang="en-US" dirty="0" err="1"/>
              <a:t>작은지역</a:t>
            </a:r>
            <a:r>
              <a:rPr lang="ko-KR" altLang="en-US" dirty="0"/>
              <a:t> 계산</a:t>
            </a:r>
            <a:r>
              <a:rPr lang="en-US" altLang="ko-KR" dirty="0">
                <a:solidFill>
                  <a:srgbClr val="FF0000"/>
                </a:solidFill>
              </a:rPr>
              <a:t>(divide by zero 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73B19-7854-4ADD-E861-118E5413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9" y="1769164"/>
            <a:ext cx="4505325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81383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전국의 모든 지역에 대하여 차이가 가장 </a:t>
            </a:r>
            <a:r>
              <a:rPr lang="ko-KR" altLang="en-US" dirty="0" err="1"/>
              <a:t>작은지역</a:t>
            </a:r>
            <a:r>
              <a:rPr lang="ko-KR" altLang="en-US" dirty="0"/>
              <a:t> 계산</a:t>
            </a:r>
            <a:r>
              <a:rPr lang="en-US" altLang="ko-KR" dirty="0">
                <a:solidFill>
                  <a:srgbClr val="FF0000"/>
                </a:solidFill>
              </a:rPr>
              <a:t>(divide by zero 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F7879-ADA3-EB2B-0FBC-5EB88FC8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1847885"/>
            <a:ext cx="5608955" cy="41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039113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공공데이터포털 등에서 관심 있는 데이터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관심 있는 데이터 찾기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03CDF-B5C8-AB44-8736-B2AD2EC9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8" y="1995616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지역별 인구를 비율로 계산해서 문제 해결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ver2)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08C5-3987-B34C-9F49-E1358B53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5" y="2340005"/>
            <a:ext cx="8421350" cy="2487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01180-A475-CB3E-998D-63D6AB0FEDD2}"/>
              </a:ext>
            </a:extLst>
          </p:cNvPr>
          <p:cNvSpPr txBox="1"/>
          <p:nvPr/>
        </p:nvSpPr>
        <p:spPr>
          <a:xfrm>
            <a:off x="843144" y="1612005"/>
            <a:ext cx="5835951" cy="4542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580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알고리즘 </a:t>
            </a:r>
            <a:r>
              <a:rPr lang="en-US" altLang="ko-KR" dirty="0"/>
              <a:t>ver2) </a:t>
            </a:r>
            <a:r>
              <a:rPr lang="ko-KR" altLang="en-US" dirty="0"/>
              <a:t>코드로 구현한 결과 다음과 같은 문제 발생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전혀 다른 </a:t>
            </a:r>
            <a:r>
              <a:rPr lang="ko-KR" altLang="en-US" dirty="0" err="1">
                <a:solidFill>
                  <a:srgbClr val="FF0000"/>
                </a:solidFill>
              </a:rPr>
              <a:t>인구구조</a:t>
            </a:r>
            <a:r>
              <a:rPr lang="ko-KR" altLang="en-US" dirty="0" err="1"/>
              <a:t>인데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유사한 것으로 판정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C184F-2D9D-4B40-9FFB-8DF09E3A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2337817"/>
            <a:ext cx="8303740" cy="41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1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알고리즘 </a:t>
            </a:r>
            <a:r>
              <a:rPr lang="en-US" altLang="ko-KR" dirty="0"/>
              <a:t>ver2) </a:t>
            </a:r>
            <a:r>
              <a:rPr lang="ko-KR" altLang="en-US" dirty="0"/>
              <a:t>단순한 데이터 값의 차이 계산은 에러 발생</a:t>
            </a:r>
            <a:r>
              <a:rPr lang="en-US" altLang="ko-KR" dirty="0"/>
              <a:t>(</a:t>
            </a:r>
            <a:r>
              <a:rPr lang="ko-KR" altLang="en-US" dirty="0"/>
              <a:t>뺄셈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전혀 다른 </a:t>
            </a:r>
            <a:r>
              <a:rPr lang="ko-KR" altLang="en-US" dirty="0" err="1">
                <a:solidFill>
                  <a:srgbClr val="FF0000"/>
                </a:solidFill>
              </a:rPr>
              <a:t>인구구조</a:t>
            </a:r>
            <a:r>
              <a:rPr lang="ko-KR" altLang="en-US" dirty="0" err="1"/>
              <a:t>인데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유사한 것으로 판정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CC160-016C-A28A-0A99-52BDE62E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2337817"/>
            <a:ext cx="4381500" cy="4438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1272F-7CFA-C72F-C6C2-8B0F66E9CA61}"/>
              </a:ext>
            </a:extLst>
          </p:cNvPr>
          <p:cNvSpPr txBox="1"/>
          <p:nvPr/>
        </p:nvSpPr>
        <p:spPr>
          <a:xfrm>
            <a:off x="836931" y="3283722"/>
            <a:ext cx="3409950" cy="25195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C97A3-DBA6-0286-A91C-6B7E838080CA}"/>
              </a:ext>
            </a:extLst>
          </p:cNvPr>
          <p:cNvSpPr txBox="1"/>
          <p:nvPr/>
        </p:nvSpPr>
        <p:spPr>
          <a:xfrm>
            <a:off x="5401310" y="3795475"/>
            <a:ext cx="361229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세</a:t>
            </a:r>
            <a:r>
              <a:rPr lang="en-US" altLang="ko-KR" dirty="0"/>
              <a:t> </a:t>
            </a:r>
            <a:r>
              <a:rPr lang="ko-KR" altLang="en-US" dirty="0"/>
              <a:t>함수의 평균은 동일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단순히 뺄셈을 하면 값이 동일한 결과를 산출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92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문제 원인 발견</a:t>
            </a:r>
            <a:r>
              <a:rPr lang="en-US" altLang="ko-KR" dirty="0"/>
              <a:t> : </a:t>
            </a:r>
            <a:r>
              <a:rPr lang="ko-KR" altLang="en-US" dirty="0"/>
              <a:t>차이를 더하는 과정에서 상쇄 발생</a:t>
            </a:r>
            <a:r>
              <a:rPr lang="en-US" altLang="ko-KR" dirty="0"/>
              <a:t>,</a:t>
            </a:r>
            <a:r>
              <a:rPr lang="ko-KR" altLang="en-US" dirty="0"/>
              <a:t> 음수가 </a:t>
            </a:r>
            <a:r>
              <a:rPr lang="en-US" altLang="ko-KR" dirty="0"/>
              <a:t>0</a:t>
            </a:r>
            <a:r>
              <a:rPr lang="ko-KR" altLang="en-US" dirty="0"/>
              <a:t>보다 작은 현상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08C5-3987-B34C-9F49-E1358B53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5" y="2340005"/>
            <a:ext cx="8421350" cy="24870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E606D4-86F4-3E4D-A6D7-C9D6CE690658}"/>
              </a:ext>
            </a:extLst>
          </p:cNvPr>
          <p:cNvSpPr/>
          <p:nvPr/>
        </p:nvSpPr>
        <p:spPr>
          <a:xfrm>
            <a:off x="505119" y="3373395"/>
            <a:ext cx="8428816" cy="145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7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차이의 제곱의 합을 구하도록 알고리즘 수정한 결과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ver3)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B6BE0E-2BF0-D5A4-A8E4-66D980A67057}"/>
              </a:ext>
            </a:extLst>
          </p:cNvPr>
          <p:cNvSpPr/>
          <p:nvPr/>
        </p:nvSpPr>
        <p:spPr>
          <a:xfrm>
            <a:off x="860719" y="1668445"/>
            <a:ext cx="6728801" cy="342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15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문제 원인 발견 </a:t>
            </a:r>
            <a:r>
              <a:rPr lang="en-US" altLang="ko-KR" dirty="0"/>
              <a:t>:</a:t>
            </a:r>
            <a:r>
              <a:rPr lang="ko-KR" altLang="en-US" dirty="0"/>
              <a:t> 신도림동과 가장 비슷한 인구 구조를 가진 지역은</a:t>
            </a:r>
            <a:r>
              <a:rPr lang="en-US" altLang="ko-KR" dirty="0"/>
              <a:t>?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C5917-BF7C-704F-8D72-092BB339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4" y="2011324"/>
            <a:ext cx="7970109" cy="43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68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궁금한 지역을 제외하도록 알고리즘 수정한 결과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 ver4)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FC371-861E-A646-B7C1-77AF235C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8" y="2116029"/>
            <a:ext cx="8093675" cy="44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2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</a:t>
            </a:r>
            <a:r>
              <a:rPr lang="en-US" altLang="ko-KR" dirty="0"/>
              <a:t>(</a:t>
            </a:r>
            <a:r>
              <a:rPr lang="ko-KR" altLang="en-US" dirty="0"/>
              <a:t>라이브러리 불러오기</a:t>
            </a:r>
            <a:r>
              <a:rPr lang="en-US" altLang="ko-KR" dirty="0"/>
              <a:t>,</a:t>
            </a:r>
            <a:r>
              <a:rPr lang="ko-KR" altLang="en-US" dirty="0"/>
              <a:t> 데이터 </a:t>
            </a:r>
            <a:r>
              <a:rPr lang="ko-KR" altLang="en-US" dirty="0" err="1"/>
              <a:t>읽어오기</a:t>
            </a:r>
            <a:r>
              <a:rPr lang="en-US" altLang="ko-KR" dirty="0"/>
              <a:t>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9C989-8DFB-5C42-A677-5EB7D07E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85" y="2223015"/>
            <a:ext cx="8382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9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</a:t>
            </a:r>
            <a:r>
              <a:rPr lang="en-US" altLang="ko-KR" dirty="0"/>
              <a:t>(</a:t>
            </a:r>
            <a:r>
              <a:rPr lang="ko-KR" altLang="en-US" dirty="0"/>
              <a:t>궁금한 지역 이름 </a:t>
            </a:r>
            <a:r>
              <a:rPr lang="ko-KR" altLang="en-US" dirty="0" err="1"/>
              <a:t>입력받기</a:t>
            </a:r>
            <a:r>
              <a:rPr lang="en-US" altLang="ko-KR" dirty="0"/>
              <a:t>,</a:t>
            </a:r>
            <a:r>
              <a:rPr lang="ko-KR" altLang="en-US" dirty="0"/>
              <a:t> 궁금한 지역 인구 구조 저장하기</a:t>
            </a:r>
            <a:r>
              <a:rPr lang="en-US" altLang="ko-KR" dirty="0"/>
              <a:t>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C7140-19C2-E249-AA96-90FDDFA7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6" y="2081974"/>
            <a:ext cx="7785736" cy="47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</a:t>
            </a:r>
            <a:r>
              <a:rPr lang="en-US" altLang="ko-KR" dirty="0"/>
              <a:t>(</a:t>
            </a:r>
            <a:r>
              <a:rPr lang="ko-KR" altLang="en-US" dirty="0"/>
              <a:t>가장 비슷한 인구 구조 가진 지역 찾기</a:t>
            </a:r>
            <a:r>
              <a:rPr lang="en-US" altLang="ko-KR" dirty="0"/>
              <a:t>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4A29C-ABD9-BF48-8AEB-E20AEC18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2" y="2075471"/>
            <a:ext cx="8262814" cy="316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38FBC-3462-C64E-A7BF-B685ACAD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9" y="5166942"/>
            <a:ext cx="8470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039113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살펴보는 방법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엑셀 같은 스프레드시트 프로그램 등을 활용해 데이터 자세히 살펴보기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담고 있는 내용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담고 있지 않은 내용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기록된 기간은 언제부터 언제까지인지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어떤 형태로 시각화해보면 어떤 정보들을 알 수 있을지 생각해보기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보며 궁금한 내용들 자유롭게 질문하기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살펴보며 질문하기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</a:t>
            </a:r>
            <a:r>
              <a:rPr lang="en-US" altLang="ko-KR" dirty="0"/>
              <a:t>(</a:t>
            </a:r>
            <a:r>
              <a:rPr lang="ko-KR" altLang="en-US" dirty="0"/>
              <a:t>데이터 시각화하기</a:t>
            </a:r>
            <a:r>
              <a:rPr lang="en-US" altLang="ko-KR" dirty="0"/>
              <a:t>)</a:t>
            </a:r>
            <a:endParaRPr lang="ko-KR" altLang="en-US" dirty="0"/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83433-CA88-DC48-AC8C-99993CBC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54245"/>
            <a:ext cx="8115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7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03519" y="1124411"/>
            <a:ext cx="416848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</a:t>
            </a:r>
            <a:r>
              <a:rPr lang="en-US" altLang="ko-KR" dirty="0"/>
              <a:t>(</a:t>
            </a:r>
            <a:r>
              <a:rPr lang="ko-KR" altLang="en-US" dirty="0"/>
              <a:t>데이터 시각화하기</a:t>
            </a:r>
            <a:r>
              <a:rPr lang="en-US" altLang="ko-KR" dirty="0"/>
              <a:t>)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B738CB-E666-66C7-521F-73C42DD3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9" y="1690913"/>
            <a:ext cx="4572000" cy="51670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3411" y="3574021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row[3:]: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30729" y="3852680"/>
            <a:ext cx="318407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13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03519" y="1124411"/>
            <a:ext cx="4168481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코드의 </a:t>
            </a:r>
            <a:r>
              <a:rPr lang="ko-KR" altLang="en-US"/>
              <a:t>데이터 시각화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7A0BE7-0887-53BF-88B2-462155F8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1690913"/>
            <a:ext cx="8437323" cy="47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395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Unit 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의 인구 데이터를 보며 떠오른 질문들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예시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1)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전국에서 영유아들이 가장 많이 사는 지역은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2)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보통 학군이 좋다고 알려진 지역에는 청소년들이 많이 살까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3)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광역시 데이터를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10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년 단위로 살펴보면 청년 비율이 줄고 있다는 사실을 알 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4)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서울에서 지난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5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년간 인구가 가장 많이 증가한 구는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5)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우리 동네의 인구 구조와 가장 비슷한 동네는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살펴보며 질문하기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11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34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질문을 명확한 문제로 정의하기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예시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1)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전국에서 영유아들이 가장 많이 사는 지역은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</a:b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 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=&gt;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전국에 있는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읍면동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중 만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세 이상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세 이하의 인구 비율이 높은 상위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10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곳은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2)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우리 동네의 인구 구조와 가장 비슷한 동네는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   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=&gt;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  전국에서 우리 동네의 연령별 인구 구조와 가장 형태가 비슷한 지역은 어디일까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?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질문을 명확한 문제로 정의하기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01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118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알고리즘 설계하기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예시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)</a:t>
            </a:r>
          </a:p>
          <a:p>
            <a:pPr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설계하기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EDF1A-434A-FB4D-8574-791BCF71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0" y="2340005"/>
            <a:ext cx="7882871" cy="23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데이터 읽기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F9EC0-A217-19BB-4901-9FBFAFAF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53" y="2026194"/>
            <a:ext cx="3367088" cy="2533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2D98D-3361-461A-06E0-310B631B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3" y="4831808"/>
            <a:ext cx="6229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59691"/>
            <a:ext cx="8898373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20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ea typeface="나눔스퀘어 Bold" panose="020B0600000101010101" pitchFamily="50" charset="-127"/>
              </a:rPr>
              <a:t>데이터 읽기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14 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나만의 프로젝트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64868"/>
            <a:ext cx="8118829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코드로 표현하기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5BADB-B280-5A3E-244A-C8DE0981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26193"/>
            <a:ext cx="3101681" cy="25387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8775BF-9BD8-A9EC-DA48-C221E035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8" y="4744720"/>
            <a:ext cx="6105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848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7158</TotalTime>
  <Words>1180</Words>
  <Application>Microsoft Office PowerPoint</Application>
  <PresentationFormat>화면 슬라이드 쇼(4:3)</PresentationFormat>
  <Paragraphs>154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Administrator</cp:lastModifiedBy>
  <cp:revision>598</cp:revision>
  <dcterms:created xsi:type="dcterms:W3CDTF">2018-08-29T04:30:46Z</dcterms:created>
  <dcterms:modified xsi:type="dcterms:W3CDTF">2023-07-09T07:07:19Z</dcterms:modified>
</cp:coreProperties>
</file>