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7"/>
  </p:notesMasterIdLst>
  <p:sldIdLst>
    <p:sldId id="745" r:id="rId2"/>
    <p:sldId id="731" r:id="rId3"/>
    <p:sldId id="770" r:id="rId4"/>
    <p:sldId id="772" r:id="rId5"/>
    <p:sldId id="773" r:id="rId6"/>
    <p:sldId id="774" r:id="rId7"/>
    <p:sldId id="775" r:id="rId8"/>
    <p:sldId id="776" r:id="rId9"/>
    <p:sldId id="777" r:id="rId10"/>
    <p:sldId id="778" r:id="rId11"/>
    <p:sldId id="1059" r:id="rId12"/>
    <p:sldId id="1060" r:id="rId13"/>
    <p:sldId id="1061" r:id="rId14"/>
    <p:sldId id="780" r:id="rId15"/>
    <p:sldId id="78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385" userDrawn="1">
          <p15:clr>
            <a:srgbClr val="A4A3A4"/>
          </p15:clr>
        </p15:guide>
        <p15:guide id="3" pos="5375" userDrawn="1">
          <p15:clr>
            <a:srgbClr val="A4A3A4"/>
          </p15:clr>
        </p15:guide>
        <p15:guide id="4" pos="544" userDrawn="1">
          <p15:clr>
            <a:srgbClr val="A4A3A4"/>
          </p15:clr>
        </p15:guide>
        <p15:guide id="5" orient="horz" pos="1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4E9C"/>
    <a:srgbClr val="39BCB8"/>
    <a:srgbClr val="39BBB6"/>
    <a:srgbClr val="B83010"/>
    <a:srgbClr val="49C1BE"/>
    <a:srgbClr val="B5A8D3"/>
    <a:srgbClr val="EE5835"/>
    <a:srgbClr val="2D8F8A"/>
    <a:srgbClr val="3CBCB7"/>
    <a:srgbClr val="281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7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90" y="102"/>
      </p:cViewPr>
      <p:guideLst>
        <p:guide orient="horz" pos="1071"/>
        <p:guide pos="385"/>
        <p:guide pos="5375"/>
        <p:guide pos="544"/>
        <p:guide orient="horz" pos="11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094D2-52B1-4A24-9772-F4ABB377CA0B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5F93-DBD8-475E-B5C0-664EF94AA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06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11309" y="0"/>
            <a:ext cx="9121381" cy="6858000"/>
            <a:chOff x="11309" y="0"/>
            <a:chExt cx="9121381" cy="6858000"/>
          </a:xfrm>
        </p:grpSpPr>
        <p:pic>
          <p:nvPicPr>
            <p:cNvPr id="3" name="그림 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9" y="0"/>
              <a:ext cx="9121381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265254" y="5751298"/>
              <a:ext cx="752475" cy="742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6908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266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-149630" y="599710"/>
            <a:ext cx="9144000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첫째마당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</a:t>
            </a:r>
            <a:endParaRPr lang="ko-KR" altLang="en-US" sz="28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0" y="2524522"/>
            <a:ext cx="9144000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36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02  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서울의</a:t>
            </a:r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데이터 분석하기</a:t>
            </a:r>
            <a:endParaRPr lang="ko-KR" altLang="en-US" sz="36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350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기온 데이터 분석하기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next()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활용해 헤더 저장하기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헤더 저장하기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103317"/>
            <a:ext cx="66294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97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기온 데이터 분석하기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next()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활용해 헤더 저장하기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의미의 차이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헤더 저장하기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2209799"/>
            <a:ext cx="9115425" cy="328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8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기온 데이터 분석하기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next()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활용해 헤더 저장하기 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#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앞 쪽과 의미의 차이 알기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헤더 저장하기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04672" y="2262158"/>
            <a:ext cx="71506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csv</a:t>
            </a:r>
            <a:endParaRPr lang="ko-KR" altLang="en-US" dirty="0"/>
          </a:p>
          <a:p>
            <a:r>
              <a:rPr lang="ko-KR" altLang="en-US" dirty="0" err="1"/>
              <a:t>f</a:t>
            </a:r>
            <a:r>
              <a:rPr lang="ko-KR" altLang="en-US" dirty="0"/>
              <a:t> = </a:t>
            </a:r>
            <a:r>
              <a:rPr lang="ko-KR" altLang="en-US" dirty="0" err="1"/>
              <a:t>open</a:t>
            </a:r>
            <a:r>
              <a:rPr lang="ko-KR" altLang="en-US" dirty="0"/>
              <a:t>('seoul20082018.csv', '</a:t>
            </a:r>
            <a:r>
              <a:rPr lang="ko-KR" altLang="en-US" dirty="0" err="1"/>
              <a:t>r</a:t>
            </a:r>
            <a:r>
              <a:rPr lang="ko-KR" altLang="en-US" dirty="0"/>
              <a:t>', </a:t>
            </a:r>
            <a:r>
              <a:rPr lang="ko-KR" altLang="en-US" dirty="0" err="1"/>
              <a:t>encoding</a:t>
            </a:r>
            <a:r>
              <a:rPr lang="ko-KR" altLang="en-US" dirty="0"/>
              <a:t> = 'cp949')</a:t>
            </a:r>
          </a:p>
          <a:p>
            <a:r>
              <a:rPr lang="ko-KR" altLang="en-US" dirty="0" err="1"/>
              <a:t>data</a:t>
            </a:r>
            <a:r>
              <a:rPr lang="ko-KR" altLang="en-US" dirty="0"/>
              <a:t> = </a:t>
            </a:r>
            <a:r>
              <a:rPr lang="ko-KR" altLang="en-US" dirty="0" err="1"/>
              <a:t>csv.reader</a:t>
            </a:r>
            <a:r>
              <a:rPr lang="ko-KR" altLang="en-US" dirty="0"/>
              <a:t>(</a:t>
            </a:r>
            <a:r>
              <a:rPr lang="ko-KR" altLang="en-US" dirty="0" err="1"/>
              <a:t>f</a:t>
            </a:r>
            <a:r>
              <a:rPr lang="ko-KR" altLang="en-US" dirty="0"/>
              <a:t>, </a:t>
            </a:r>
            <a:r>
              <a:rPr lang="ko-KR" altLang="en-US" dirty="0" err="1"/>
              <a:t>delimiter</a:t>
            </a:r>
            <a:r>
              <a:rPr lang="ko-KR" altLang="en-US" dirty="0"/>
              <a:t>=',')</a:t>
            </a:r>
          </a:p>
          <a:p>
            <a:r>
              <a:rPr lang="ko-KR" altLang="en-US" dirty="0" err="1"/>
              <a:t>header</a:t>
            </a:r>
            <a:r>
              <a:rPr lang="ko-KR" altLang="en-US" dirty="0"/>
              <a:t> = </a:t>
            </a:r>
            <a:r>
              <a:rPr lang="ko-KR" altLang="en-US" dirty="0" err="1"/>
              <a:t>next</a:t>
            </a:r>
            <a:r>
              <a:rPr lang="ko-KR" altLang="en-US" dirty="0"/>
              <a:t>(</a:t>
            </a:r>
            <a:r>
              <a:rPr lang="ko-KR" altLang="en-US" dirty="0" err="1"/>
              <a:t>data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header1 = </a:t>
            </a:r>
            <a:r>
              <a:rPr lang="ko-KR" altLang="en-US" dirty="0" err="1"/>
              <a:t>next</a:t>
            </a:r>
            <a:r>
              <a:rPr lang="ko-KR" altLang="en-US" dirty="0"/>
              <a:t>(</a:t>
            </a:r>
            <a:r>
              <a:rPr lang="ko-KR" altLang="en-US" dirty="0" err="1"/>
              <a:t>data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header2= </a:t>
            </a:r>
            <a:r>
              <a:rPr lang="ko-KR" altLang="en-US" dirty="0" err="1"/>
              <a:t>next</a:t>
            </a:r>
            <a:r>
              <a:rPr lang="ko-KR" altLang="en-US" dirty="0"/>
              <a:t>(</a:t>
            </a:r>
            <a:r>
              <a:rPr lang="ko-KR" altLang="en-US" dirty="0" err="1"/>
              <a:t>data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header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(header1)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(header2)</a:t>
            </a:r>
            <a:endParaRPr lang="en-US" altLang="ko-KR" dirty="0"/>
          </a:p>
          <a:p>
            <a:r>
              <a:rPr lang="en-US" altLang="ko-KR" dirty="0"/>
              <a:t>print('')</a:t>
            </a:r>
          </a:p>
          <a:p>
            <a:r>
              <a:rPr lang="en-US" altLang="ko-KR" dirty="0"/>
              <a:t>print('</a:t>
            </a:r>
            <a:r>
              <a:rPr lang="ko-KR" altLang="en-US" dirty="0"/>
              <a:t>지금부터는 다시 출력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print('')</a:t>
            </a:r>
          </a:p>
          <a:p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row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data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row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f.close</a:t>
            </a:r>
            <a:r>
              <a:rPr lang="ko-KR" alt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4881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기온 데이터 분석하기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next()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활용해 헤더 저장하기 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#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앞 쪽과 의미의 차이 알기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헤더 저장하기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2100262"/>
            <a:ext cx="9163050" cy="325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61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기온 데이터 분석하기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데이터에 질문하기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- 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분석은 내가 관심 있는 데이터에 대한 호기심에서 출발한다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-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나와 직접적으로 관련이 있는 매력적인 데이터를 살펴보면 궁금증이 생긴다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공공데이터에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질문하기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84" y="3141663"/>
            <a:ext cx="5752779" cy="310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8113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기온 데이터 분석하기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945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서울이 가장 더웠던 날은 언제였을까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얼마나 더웠을까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일교차가 가장 큰 시기는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년 중 언제쯤일까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겨울에는 언제 가장 추울까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 12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 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 2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덥다고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알려진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대구보다 서울이 더 더운 날이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년 중 얼마나 있을까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공공데이터에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질문하기</a:t>
            </a:r>
          </a:p>
        </p:txBody>
      </p:sp>
    </p:spTree>
    <p:extLst>
      <p:ext uri="{BB962C8B-B14F-4D97-AF65-F5344CB8AC3E}">
        <p14:creationId xmlns:p14="http://schemas.microsoft.com/office/powerpoint/2010/main" val="377993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0" y="652004"/>
            <a:ext cx="9144000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02 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서울의 기온 데이터 분석하기</a:t>
            </a:r>
            <a:endParaRPr lang="ko-KR" altLang="en-US" sz="2800" spc="-100" dirty="0">
              <a:solidFill>
                <a:srgbClr val="352B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rgbClr val="7C68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962CC6-CE15-416C-9D3C-48EF4128E734}"/>
              </a:ext>
            </a:extLst>
          </p:cNvPr>
          <p:cNvSpPr txBox="1"/>
          <p:nvPr/>
        </p:nvSpPr>
        <p:spPr>
          <a:xfrm>
            <a:off x="1366887" y="1909244"/>
            <a:ext cx="64008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CSV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파일에서 데이터 </a:t>
            </a:r>
            <a:r>
              <a:rPr lang="ko-KR" altLang="en-US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읽어오기</a:t>
            </a:r>
            <a:endParaRPr lang="ko-KR" altLang="en-US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출력하기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헤더 저장하기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</a:t>
            </a:r>
            <a:r>
              <a:rPr lang="ko-KR" altLang="en-US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공공데이터에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질문하기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endParaRPr lang="ko-KR" altLang="en-US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60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기온 데이터 분석하기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csv.reader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: CSV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파일에서 데이터를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읽어오는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기후통계분석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 – [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기후분석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 – [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기온분석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 – 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지역 설정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 – [CSV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다운로드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CSV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파일에서 데이터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읽어오기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034" y="2534106"/>
            <a:ext cx="5013279" cy="4323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21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기온 데이터 분석하기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불필요한 데이터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(1~7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행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삭제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CSV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파일에서 데이터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읽어오기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2033969"/>
            <a:ext cx="71247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11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기온 데이터 분석하기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이름으로 저장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 – 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형식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 – [CSV] – 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저장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CSV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파일에서 데이터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읽어오기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76550"/>
            <a:ext cx="8991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953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기온 데이터 분석하기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주피터 노트북 실행하기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 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 – [Anaconda3] – [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Jupyter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Notebook]</a:t>
            </a: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r>
              <a:rPr lang="en-US" altLang="ko-KR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     - 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 – [Anaconda3] – [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Jupyter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Lab]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CSV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파일에서 데이터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읽어오기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832" y="1700213"/>
            <a:ext cx="2779068" cy="240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48" y="3347018"/>
            <a:ext cx="7396451" cy="335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448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기온 데이터 분석하기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seoul.csv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읽어오기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CSV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파일에서 데이터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읽어오기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7" y="3887956"/>
            <a:ext cx="8039113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spcBef>
                <a:spcPts val="600"/>
              </a:spcBef>
              <a:buClr>
                <a:srgbClr val="7C68AD"/>
              </a:buClr>
              <a:buFont typeface="Wingdings" panose="05000000000000000000" pitchFamily="2" charset="2"/>
              <a:buChar char="§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Import csv  </a:t>
            </a:r>
          </a:p>
          <a:p>
            <a:pPr marL="742950" lvl="1" indent="-285750" defTabSz="1798638"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csv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를 읽는다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 defTabSz="1798638">
              <a:spcBef>
                <a:spcPts val="600"/>
              </a:spcBef>
              <a:buClr>
                <a:srgbClr val="7C68AD"/>
              </a:buClr>
              <a:buFont typeface="Wingdings" panose="05000000000000000000" pitchFamily="2" charset="2"/>
              <a:buChar char="§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f = open('seoul20082018.csv', 'r', encoding = 'cp949') </a:t>
            </a:r>
          </a:p>
          <a:p>
            <a:pPr marL="742950" lvl="1" indent="-285750" defTabSz="1798638"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csv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파일을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cp949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형식으로 읽는다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 defTabSz="1798638">
              <a:spcBef>
                <a:spcPts val="600"/>
              </a:spcBef>
              <a:buClr>
                <a:srgbClr val="7C68AD"/>
              </a:buClr>
              <a:buFont typeface="Wingdings" panose="05000000000000000000" pitchFamily="2" charset="2"/>
              <a:buChar char="§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data = 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csv.reader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(f, delimiter=',')</a:t>
            </a:r>
          </a:p>
          <a:p>
            <a:pPr marL="742950" lvl="1" indent="-285750" defTabSz="1798638"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csv.reader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사용하고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f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를 읽을 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구분자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 delimiter)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‘ , ’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로 사용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spcBef>
                <a:spcPts val="600"/>
              </a:spcBef>
              <a:buClr>
                <a:srgbClr val="7C68AD"/>
              </a:buClr>
              <a:buFont typeface="Wingdings" panose="05000000000000000000" pitchFamily="2" charset="2"/>
              <a:buChar char="§"/>
            </a:pP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f.close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</a:p>
          <a:p>
            <a:pPr marL="742950" lvl="1" indent="-285750" defTabSz="1798638"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파일을 닫는다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94" y="2001716"/>
            <a:ext cx="5486976" cy="176561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8016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기온 데이터 분석하기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seoul.csv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한 행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(row)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씩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읽어오기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출력하기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7887"/>
            <a:ext cx="9144000" cy="346610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88135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기온 데이터 분석하기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누락된 데이터 확인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출력하기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144713"/>
            <a:ext cx="638175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704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5528</TotalTime>
  <Words>541</Words>
  <Application>Microsoft Office PowerPoint</Application>
  <PresentationFormat>화면 슬라이드 쇼(4:3)</PresentationFormat>
  <Paragraphs>75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나눔스퀘어</vt:lpstr>
      <vt:lpstr>나눔스퀘어 Bold</vt:lpstr>
      <vt:lpstr>맑은 고딕</vt:lpstr>
      <vt:lpstr>Arial</vt:lpstr>
      <vt:lpstr>Calibri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박준호</cp:lastModifiedBy>
  <cp:revision>541</cp:revision>
  <dcterms:created xsi:type="dcterms:W3CDTF">2018-08-29T04:30:46Z</dcterms:created>
  <dcterms:modified xsi:type="dcterms:W3CDTF">2023-03-14T00:26:19Z</dcterms:modified>
</cp:coreProperties>
</file>