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746" r:id="rId2"/>
    <p:sldId id="743" r:id="rId3"/>
    <p:sldId id="782" r:id="rId4"/>
    <p:sldId id="784" r:id="rId5"/>
    <p:sldId id="785" r:id="rId6"/>
    <p:sldId id="786" r:id="rId7"/>
    <p:sldId id="1062" r:id="rId8"/>
    <p:sldId id="1063" r:id="rId9"/>
    <p:sldId id="787" r:id="rId10"/>
    <p:sldId id="788" r:id="rId11"/>
    <p:sldId id="789" r:id="rId12"/>
    <p:sldId id="790" r:id="rId13"/>
    <p:sldId id="1060" r:id="rId14"/>
    <p:sldId id="1059" r:id="rId15"/>
    <p:sldId id="10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72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90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서울이 가장 더웠던 날은 언제였을까</a:t>
            </a:r>
            <a:endParaRPr lang="ko-KR" altLang="en-US" sz="3600" spc="-1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57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unit03-01.ipynb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7" y="2559050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52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unit03-01.ipynb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3)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기온과 최고 기온이었던 날짜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</p:spTree>
    <p:extLst>
      <p:ext uri="{BB962C8B-B14F-4D97-AF65-F5344CB8AC3E}">
        <p14:creationId xmlns:p14="http://schemas.microsoft.com/office/powerpoint/2010/main" val="326893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정답은 언제 몇 도인가요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?!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코드를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발표해보세요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19" y="2041663"/>
            <a:ext cx="7848612" cy="444544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24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일교차가 가장 큰 날짜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</p:spTree>
    <p:extLst>
      <p:ext uri="{BB962C8B-B14F-4D97-AF65-F5344CB8AC3E}">
        <p14:creationId xmlns:p14="http://schemas.microsoft.com/office/powerpoint/2010/main" val="107250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질문하기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-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일교차가 가장 큰 날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1" y="1961370"/>
            <a:ext cx="7701708" cy="43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고향이 가장 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Advanced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CB34-2FCD-E616-18CE-EB67CE50806C}"/>
              </a:ext>
            </a:extLst>
          </p:cNvPr>
          <p:cNvSpPr txBox="1"/>
          <p:nvPr/>
        </p:nvSpPr>
        <p:spPr>
          <a:xfrm>
            <a:off x="505117" y="2214133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고향이 가장 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FA5C5-7076-B05A-942E-8D8B6141CB02}"/>
              </a:ext>
            </a:extLst>
          </p:cNvPr>
          <p:cNvSpPr txBox="1"/>
          <p:nvPr/>
        </p:nvSpPr>
        <p:spPr>
          <a:xfrm>
            <a:off x="505116" y="2894434"/>
            <a:ext cx="8039113" cy="14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고향이 가장 더웠던 날과 추웠던 날을 알아보고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그 온도를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셀에서 구현할 것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힌트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for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한 번 수행되면 마지막 데이터까지 읽은 상태가 됨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7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서울이 가장 더웠던 날은 언제였을까</a:t>
            </a:r>
            <a:endParaRPr lang="ko-KR" altLang="en-US" sz="2800" spc="-1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 다듬기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7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더웠던 날의 기준은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갖고 있는 데이터는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 다듬기</a:t>
            </a:r>
          </a:p>
        </p:txBody>
      </p:sp>
    </p:spTree>
    <p:extLst>
      <p:ext uri="{BB962C8B-B14F-4D97-AF65-F5344CB8AC3E}">
        <p14:creationId xmlns:p14="http://schemas.microsoft.com/office/powerpoint/2010/main" val="254658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데이터는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최고기온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3" y="2949605"/>
            <a:ext cx="7873937" cy="39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2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99" y="2944336"/>
            <a:ext cx="6959601" cy="17091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| </a:t>
            </a:r>
            <a:r>
              <a:rPr lang="ko-KR" altLang="en-US" dirty="0"/>
              <a:t>데이터를 </a:t>
            </a:r>
            <a:r>
              <a:rPr lang="ko-KR" altLang="en-US" dirty="0" err="1"/>
              <a:t>읽어온다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 | </a:t>
            </a:r>
            <a:r>
              <a:rPr lang="ko-KR" altLang="en-US" dirty="0"/>
              <a:t>순차적으로 최고 기온을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 | </a:t>
            </a:r>
            <a:r>
              <a:rPr lang="ko-KR" altLang="en-US" dirty="0"/>
              <a:t>최고 기온이 가장 높았던 날짜의 데이터를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 | </a:t>
            </a:r>
            <a:r>
              <a:rPr lang="ko-KR" altLang="en-US" dirty="0"/>
              <a:t>최종 저장된 데이터를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1)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불러서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6" y="2041663"/>
            <a:ext cx="7832176" cy="372118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97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Error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발생대처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IOPub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data rate exceeded.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F35C0-925C-E466-C028-D6C8DFB2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4" y="2287501"/>
            <a:ext cx="6010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Error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발생대처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구글에서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IOPub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data rate exceeded.”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E30A1-A0B7-00FC-98B1-02C44E0779FF}"/>
              </a:ext>
            </a:extLst>
          </p:cNvPr>
          <p:cNvSpPr txBox="1"/>
          <p:nvPr/>
        </p:nvSpPr>
        <p:spPr>
          <a:xfrm>
            <a:off x="174798" y="4013527"/>
            <a:ext cx="4999631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"/>
              </a:rPr>
              <a:t>jupyter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 lab --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"/>
              </a:rPr>
              <a:t>NotebookApp.iopub_data_rate_limit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=1.0e10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"/>
            </a:endParaRP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"/>
              </a:rPr>
              <a:t>Jupyter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으로 변경하고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엔터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치면 새로운 주피터 </a:t>
            </a:r>
            <a:r>
              <a:rPr lang="ko-KR" altLang="en-US" dirty="0">
                <a:solidFill>
                  <a:srgbClr val="333333"/>
                </a:solidFill>
                <a:latin typeface="AppleSDGothicNeo"/>
              </a:rPr>
              <a:t>랩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이 실행된다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D3891B-EAF8-A625-C19C-1B9C8374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29" y="3182338"/>
            <a:ext cx="3805532" cy="34082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67B78-F5B6-BD85-BAFF-4DEA23278747}"/>
              </a:ext>
            </a:extLst>
          </p:cNvPr>
          <p:cNvSpPr/>
          <p:nvPr/>
        </p:nvSpPr>
        <p:spPr>
          <a:xfrm>
            <a:off x="5088368" y="5731890"/>
            <a:ext cx="925158" cy="858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5FBF01-CB28-193B-5CF6-75782B01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5" y="2166563"/>
            <a:ext cx="5638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unit03-01.ipynb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7" y="2559050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7110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5642</TotalTime>
  <Words>493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AppleSDGothicNeo</vt:lpstr>
      <vt:lpstr>나눔스퀘어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박준호</cp:lastModifiedBy>
  <cp:revision>545</cp:revision>
  <dcterms:created xsi:type="dcterms:W3CDTF">2018-08-29T04:30:46Z</dcterms:created>
  <dcterms:modified xsi:type="dcterms:W3CDTF">2023-03-22T02:34:10Z</dcterms:modified>
</cp:coreProperties>
</file>