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748" r:id="rId2"/>
    <p:sldId id="749" r:id="rId3"/>
    <p:sldId id="800" r:id="rId4"/>
    <p:sldId id="813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14" r:id="rId14"/>
    <p:sldId id="809" r:id="rId15"/>
    <p:sldId id="815" r:id="rId16"/>
    <p:sldId id="811" r:id="rId17"/>
    <p:sldId id="812" r:id="rId18"/>
    <p:sldId id="81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14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기초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8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5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05  </a:t>
            </a:r>
            <a:r>
              <a:rPr lang="ko-KR" altLang="en-US" sz="3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생일의 기온 변화를 그래프로 그리기</a:t>
            </a:r>
            <a:endParaRPr lang="ko-KR" altLang="en-US" sz="35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활용해서 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 추출하기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2001717"/>
            <a:ext cx="7527632" cy="181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79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8816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데이터에서 매년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기온만 분리하여 출력하기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4" y="2001716"/>
            <a:ext cx="7861302" cy="37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01717"/>
            <a:ext cx="70485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135152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22613"/>
            <a:ext cx="7669213" cy="22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01539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최고 기온 데이터 시각화하기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5" y="2041663"/>
            <a:ext cx="7791450" cy="3876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07" y="1699404"/>
            <a:ext cx="3674424" cy="24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8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생년 이후 생일의 최고 기온과 최저기온을 각각 출력하기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4" y="2001717"/>
            <a:ext cx="8090021" cy="41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3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생년 이후 생일의 최고 기온과 최저기온을 각각 출력하기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5" y="2041663"/>
            <a:ext cx="6722555" cy="45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폰트 사용하기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(Windows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폰트 사용시 마이너스 부호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4"/>
            <a:ext cx="7680631" cy="150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410075"/>
            <a:ext cx="7680631" cy="105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368287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1533272"/>
            <a:ext cx="8479766" cy="52100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74" y="1403641"/>
            <a:ext cx="3158011" cy="22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5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05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생일의 기온 변화를 그래프로 그리기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8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읽어서 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23" y="2015870"/>
            <a:ext cx="6036096" cy="39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읽어서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제외하고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데이터만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6" y="2059114"/>
            <a:ext cx="4610481" cy="46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저장을 위한 리스트 생성하고 데이터 추가하여 저장하기</a:t>
            </a: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질문하기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85975"/>
            <a:ext cx="6343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36531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최고 기온 데이터 꺾은선 그래프로 그리기</a:t>
            </a: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32" y="2016252"/>
            <a:ext cx="6867759" cy="40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그래프에서 어떤 의미를 찾아볼 수 있을까요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" y="2067496"/>
            <a:ext cx="6664071" cy="46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5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분리하는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90982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2041663"/>
            <a:ext cx="7542057" cy="15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6"/>
            <a:ext cx="6334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25471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연월일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'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데이터에서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'-'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기준으로 문자열 분리하기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split()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데이터 추출하기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31965" y="2341040"/>
            <a:ext cx="803911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9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3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1927364"/>
            <a:ext cx="7527632" cy="148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8" y="4160917"/>
            <a:ext cx="7527632" cy="102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05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생일의 기온 변화를 그래프로 그리기</a:t>
            </a:r>
          </a:p>
        </p:txBody>
      </p:sp>
    </p:spTree>
    <p:extLst>
      <p:ext uri="{BB962C8B-B14F-4D97-AF65-F5344CB8AC3E}">
        <p14:creationId xmlns:p14="http://schemas.microsoft.com/office/powerpoint/2010/main" val="14573965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5764</TotalTime>
  <Words>361</Words>
  <Application>Microsoft Office PowerPoint</Application>
  <PresentationFormat>화면 슬라이드 쇼(4:3)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558</cp:revision>
  <dcterms:created xsi:type="dcterms:W3CDTF">2018-08-29T04:30:46Z</dcterms:created>
  <dcterms:modified xsi:type="dcterms:W3CDTF">2022-03-21T06:09:52Z</dcterms:modified>
</cp:coreProperties>
</file>