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sldIdLst>
    <p:sldId id="750" r:id="rId2"/>
    <p:sldId id="751" r:id="rId3"/>
    <p:sldId id="813" r:id="rId4"/>
    <p:sldId id="814" r:id="rId5"/>
    <p:sldId id="815" r:id="rId6"/>
    <p:sldId id="816" r:id="rId7"/>
    <p:sldId id="817" r:id="rId8"/>
    <p:sldId id="818" r:id="rId9"/>
    <p:sldId id="833" r:id="rId10"/>
    <p:sldId id="819" r:id="rId11"/>
    <p:sldId id="820" r:id="rId12"/>
    <p:sldId id="821" r:id="rId13"/>
    <p:sldId id="822" r:id="rId14"/>
    <p:sldId id="834" r:id="rId15"/>
    <p:sldId id="835" r:id="rId16"/>
    <p:sldId id="824" r:id="rId17"/>
    <p:sldId id="836" r:id="rId18"/>
    <p:sldId id="837" r:id="rId19"/>
    <p:sldId id="825" r:id="rId20"/>
    <p:sldId id="826" r:id="rId21"/>
    <p:sldId id="838" r:id="rId22"/>
    <p:sldId id="845" r:id="rId23"/>
    <p:sldId id="827" r:id="rId24"/>
    <p:sldId id="828" r:id="rId25"/>
    <p:sldId id="839" r:id="rId26"/>
    <p:sldId id="829" r:id="rId27"/>
    <p:sldId id="841" r:id="rId28"/>
    <p:sldId id="840" r:id="rId29"/>
    <p:sldId id="830" r:id="rId30"/>
    <p:sldId id="831" r:id="rId31"/>
    <p:sldId id="832" r:id="rId32"/>
    <p:sldId id="842" r:id="rId33"/>
    <p:sldId id="843" r:id="rId34"/>
    <p:sldId id="84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4" y="96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기초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90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06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다양하게 시각화하기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22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주사위 시뮬레이션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번 시행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76450"/>
            <a:ext cx="71437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62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주사위 시뮬레이션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(1,000,000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번 시행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6" y="2152650"/>
            <a:ext cx="74580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24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 히스토그램으로 표현하기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0" y="2073387"/>
            <a:ext cx="6965256" cy="42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8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히스토그램으로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09775"/>
            <a:ext cx="71532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2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기온과 최저기온을 각각 데이터 히스토그램으로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67" y="2065677"/>
            <a:ext cx="6074870" cy="46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기온과 최저기온을 각각 데이터 히스토그램으로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53" y="2076450"/>
            <a:ext cx="37052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히스토그램으로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답안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28825"/>
            <a:ext cx="5314950" cy="483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2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히스토그램으로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답안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40" y="2210447"/>
            <a:ext cx="5800053" cy="38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히스토그램으로 함께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답안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95" y="2076773"/>
            <a:ext cx="5619704" cy="47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9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히스토그램으로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" y="2019300"/>
            <a:ext cx="739686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44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06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다양하게 시각화하기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히스토그램으로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31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boxplot()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함수로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85" y="2041663"/>
            <a:ext cx="4572000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41663"/>
            <a:ext cx="36576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1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최대값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최소값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3/4, 2/4, 1/4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표현할 수 있는 상자 그림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(boxplot)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7" y="2111023"/>
            <a:ext cx="7230732" cy="468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97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최대값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최소값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3/4, 2/4, 1/4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출력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479528-9A5B-4B6F-8389-E24BE268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85" y="2001716"/>
            <a:ext cx="5375030" cy="46921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BB6ED3-7E9D-4A18-949E-B854A4CD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67828"/>
            <a:ext cx="4469168" cy="15199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1BED23-4445-4994-A432-778A421A10B2}"/>
              </a:ext>
            </a:extLst>
          </p:cNvPr>
          <p:cNvSpPr/>
          <p:nvPr/>
        </p:nvSpPr>
        <p:spPr>
          <a:xfrm>
            <a:off x="892629" y="5609493"/>
            <a:ext cx="4735285" cy="1096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5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 상자 그림으로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01717"/>
            <a:ext cx="6184900" cy="470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29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 상자 그림으로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066925"/>
            <a:ext cx="72199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14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기온과 최저기온 데이터를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boxplot()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2" y="2001717"/>
            <a:ext cx="5710700" cy="463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최고기온과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최저기온을 데이터 상자 그림으로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42" y="2041663"/>
            <a:ext cx="3762375" cy="4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9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상자 그림으로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49" y="2041663"/>
            <a:ext cx="4961381" cy="465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327" y="3611593"/>
            <a:ext cx="4352673" cy="28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9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상자 그림으로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62" y="2041663"/>
            <a:ext cx="4466162" cy="46991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25" y="3415636"/>
            <a:ext cx="4305743" cy="27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3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월까지 최고 기온 데이터 상자 그림으로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57" y="2041663"/>
            <a:ext cx="7505900" cy="45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5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데이터를 어떤 형태로 표현하면 새로운 의미를 발견할 수 있을까요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9" y="1970240"/>
            <a:ext cx="71818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967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월까지 최고 기온 데이터 상자 그림으로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162175"/>
            <a:ext cx="75723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233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일까지 최고 기온 데이터 상자 그림으로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31" y="2041662"/>
            <a:ext cx="7622456" cy="45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1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일까지 최고 기온 데이터 상자 그림으로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1" y="2041663"/>
            <a:ext cx="86582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4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생일 최고 기온 데이터 상자 그림으로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1" y="2041663"/>
            <a:ext cx="7263679" cy="46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39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데이터를 상자 그림으로 표현하기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198517"/>
            <a:ext cx="8272456" cy="4220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생일 최고 기온 데이터 상자 그림으로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hist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978798"/>
            <a:ext cx="7289799" cy="180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140545"/>
            <a:ext cx="4168631" cy="271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84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주사위 시뮬레이션의 절차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133600"/>
            <a:ext cx="4703618" cy="158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0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 ~ 6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랜덤 숫자 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24062"/>
            <a:ext cx="740389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78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주사위 시뮬레이션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(5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번 시행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966913"/>
            <a:ext cx="7602391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30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주사위 시뮬레이션 시각화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(bins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 빈의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갯수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74" y="1971675"/>
            <a:ext cx="7678439" cy="227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695824"/>
            <a:ext cx="3262013" cy="213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13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06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 데이터를 다양하게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주사위 시뮬레이션 시각화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(6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 구간의 히스토그램으로 표현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히스토그램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8" y="2005936"/>
            <a:ext cx="3934199" cy="21133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19" y="4289502"/>
            <a:ext cx="3505200" cy="22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95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6221</TotalTime>
  <Words>731</Words>
  <Application>Microsoft Office PowerPoint</Application>
  <PresentationFormat>화면 슬라이드 쇼(4:3)</PresentationFormat>
  <Paragraphs>121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나눔스퀘어</vt:lpstr>
      <vt:lpstr>나눔스퀘어 Bold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Park Joonho Stephen</cp:lastModifiedBy>
  <cp:revision>559</cp:revision>
  <dcterms:created xsi:type="dcterms:W3CDTF">2018-08-29T04:30:46Z</dcterms:created>
  <dcterms:modified xsi:type="dcterms:W3CDTF">2022-03-31T06:21:55Z</dcterms:modified>
</cp:coreProperties>
</file>