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sldIdLst>
    <p:sldId id="752" r:id="rId2"/>
    <p:sldId id="753" r:id="rId3"/>
    <p:sldId id="833" r:id="rId4"/>
    <p:sldId id="834" r:id="rId5"/>
    <p:sldId id="835" r:id="rId6"/>
    <p:sldId id="837" r:id="rId7"/>
    <p:sldId id="838" r:id="rId8"/>
    <p:sldId id="848" r:id="rId9"/>
    <p:sldId id="839" r:id="rId10"/>
    <p:sldId id="840" r:id="rId11"/>
    <p:sldId id="841" r:id="rId12"/>
    <p:sldId id="842" r:id="rId13"/>
    <p:sldId id="843" r:id="rId14"/>
    <p:sldId id="844" r:id="rId15"/>
    <p:sldId id="845" r:id="rId16"/>
    <p:sldId id="846" r:id="rId17"/>
    <p:sldId id="849" r:id="rId18"/>
    <p:sldId id="847" r:id="rId19"/>
    <p:sldId id="850" r:id="rId20"/>
    <p:sldId id="85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  <p15:guide id="5" orient="horz" pos="1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4E9C"/>
    <a:srgbClr val="39BCB8"/>
    <a:srgbClr val="39BBB6"/>
    <a:srgbClr val="B83010"/>
    <a:srgbClr val="49C1BE"/>
    <a:srgbClr val="B5A8D3"/>
    <a:srgbClr val="EE5835"/>
    <a:srgbClr val="2D8F8A"/>
    <a:srgbClr val="3CBCB7"/>
    <a:srgbClr val="28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7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4" y="96"/>
      </p:cViewPr>
      <p:guideLst>
        <p:guide orient="horz" pos="1071"/>
        <p:guide pos="385"/>
        <p:guide pos="5375"/>
        <p:guide pos="544"/>
        <p:guide orient="horz" pos="11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11309" y="0"/>
            <a:ext cx="9121381" cy="6858000"/>
            <a:chOff x="11309" y="0"/>
            <a:chExt cx="9121381" cy="6858000"/>
          </a:xfrm>
        </p:grpSpPr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9" y="0"/>
              <a:ext cx="9121381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265254" y="5751298"/>
              <a:ext cx="752475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908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66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-149630" y="599710"/>
            <a:ext cx="9144000" cy="72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셋째마당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2524522"/>
            <a:ext cx="914400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36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07  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  <a:endParaRPr lang="ko-KR" altLang="en-US" sz="36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0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in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연산자를 활용해 우리 동네 이름이 포함된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지역명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찾기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24" y="2001717"/>
            <a:ext cx="7556500" cy="1804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4" y="4541837"/>
            <a:ext cx="7585080" cy="185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54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in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연산자를 활용해 우리 동네의 데이터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18" y="2041663"/>
            <a:ext cx="3087857" cy="17863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17" y="3952921"/>
            <a:ext cx="8479085" cy="14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연령별  인구수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41663"/>
            <a:ext cx="7378700" cy="366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990" y="2212789"/>
            <a:ext cx="1064652" cy="439164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505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연령별  인구수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result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리스트에 저장하기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작은따옴표로 출력되면 문자열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41663"/>
            <a:ext cx="7188200" cy="397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8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연령별  인구수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result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리스트에 저장하기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작은 따옴표 출력은 문자열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2041663"/>
            <a:ext cx="7781925" cy="3067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868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문자 데이터를 정수로 변환하기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정수로 변환된 출력 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99" y="2027117"/>
            <a:ext cx="7669213" cy="1058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619500"/>
            <a:ext cx="7669213" cy="306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729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연령별 인구수 데이터 시각화하기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52" y="2001717"/>
            <a:ext cx="5603248" cy="470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75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연령별 인구수 데이터 시각화하기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02" y="2182471"/>
            <a:ext cx="5737928" cy="39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33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지역명을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입력받아서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연령별 인구수 데이터 시각화하기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 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009776"/>
            <a:ext cx="7639466" cy="440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384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지역명을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입력받아서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연령별 인구수 데이터 시각화하기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 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49" y="1945869"/>
            <a:ext cx="5096684" cy="483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3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72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07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rgbClr val="7C68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내려받기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 데이터 살펴보고 질문하기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108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지역명을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입력받아서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연령별 인구수 데이터 시각화하기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 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49" y="2054740"/>
            <a:ext cx="6591444" cy="447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0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[www.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mois.go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kr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정책자료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–[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통계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–[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주민등록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인구통계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내려받기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52" y="2456149"/>
            <a:ext cx="7641879" cy="377685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26423" y="4616388"/>
            <a:ext cx="1317808" cy="4172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5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연령별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인구현황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통계표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–[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조회기간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설정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]- 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남여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구분 체크 해제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연령 구분 단위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‘1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세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’] –[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만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연령구분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세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~ 100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세 이상 설정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검색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내려받기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07" y="2534106"/>
            <a:ext cx="5644533" cy="3900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02407" y="2534106"/>
            <a:ext cx="1165080" cy="3156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전체읍면동현황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체크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[csv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다운로드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이름 수정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age.csv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경로 설정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다운로드 폴더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변경 가능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내려받기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36" y="2592161"/>
            <a:ext cx="7662076" cy="3286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53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확인하고 질문하기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영유아가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가장 많은 동네는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지역에 가장 많은 연령대는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223" y="2982657"/>
            <a:ext cx="6030901" cy="366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5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시각화로 알 수 있는 사실들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- 30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대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중후반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사람들이 많이 산다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- 10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세 이하의 아이가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10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대 후반 청소년보다 많다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486" y="3033713"/>
            <a:ext cx="60483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51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파일의 헤더 구조 출력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3" y="2138584"/>
            <a:ext cx="8905133" cy="371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 절차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 설계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001717"/>
            <a:ext cx="63341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1237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6044</TotalTime>
  <Words>526</Words>
  <Application>Microsoft Office PowerPoint</Application>
  <PresentationFormat>화면 슬라이드 쇼(4:3)</PresentationFormat>
  <Paragraphs>70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나눔스퀘어</vt:lpstr>
      <vt:lpstr>나눔스퀘어 Bold</vt:lpstr>
      <vt:lpstr>맑은 고딕</vt:lpstr>
      <vt:lpstr>Arial</vt:lpstr>
      <vt:lpstr>Calibri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Park Joonho Stephen</cp:lastModifiedBy>
  <cp:revision>553</cp:revision>
  <dcterms:created xsi:type="dcterms:W3CDTF">2018-08-29T04:30:46Z</dcterms:created>
  <dcterms:modified xsi:type="dcterms:W3CDTF">2022-04-01T06:42:20Z</dcterms:modified>
</cp:coreProperties>
</file>