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754" r:id="rId2"/>
    <p:sldId id="755" r:id="rId3"/>
    <p:sldId id="848" r:id="rId4"/>
    <p:sldId id="849" r:id="rId5"/>
    <p:sldId id="1061" r:id="rId6"/>
    <p:sldId id="1062" r:id="rId7"/>
    <p:sldId id="1063" r:id="rId8"/>
    <p:sldId id="850" r:id="rId9"/>
    <p:sldId id="851" r:id="rId10"/>
    <p:sldId id="1059" r:id="rId11"/>
    <p:sldId id="852" r:id="rId12"/>
    <p:sldId id="1064" r:id="rId13"/>
    <p:sldId id="853" r:id="rId14"/>
    <p:sldId id="854" r:id="rId15"/>
    <p:sldId id="855" r:id="rId16"/>
    <p:sldId id="856" r:id="rId17"/>
    <p:sldId id="857" r:id="rId18"/>
    <p:sldId id="858" r:id="rId19"/>
    <p:sldId id="861" r:id="rId20"/>
    <p:sldId id="863" r:id="rId21"/>
    <p:sldId id="864" r:id="rId22"/>
    <p:sldId id="10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544" userDrawn="1">
          <p15:clr>
            <a:srgbClr val="A4A3A4"/>
          </p15:clr>
        </p15:guide>
        <p15:guide id="5" orient="horz" pos="1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N Kim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E9C"/>
    <a:srgbClr val="39BCB8"/>
    <a:srgbClr val="39BBB6"/>
    <a:srgbClr val="B83010"/>
    <a:srgbClr val="49C1BE"/>
    <a:srgbClr val="B5A8D3"/>
    <a:srgbClr val="EE5835"/>
    <a:srgbClr val="2D8F8A"/>
    <a:srgbClr val="3CBCB7"/>
    <a:srgbClr val="28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46" y="96"/>
      </p:cViewPr>
      <p:guideLst>
        <p:guide orient="horz" pos="1071"/>
        <p:guide pos="385"/>
        <p:guide pos="5375"/>
        <p:guide pos="544"/>
        <p:guide orient="horz" pos="1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94D2-52B1-4A24-9772-F4ABB377CA0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5F93-DBD8-475E-B5C0-664EF94AA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6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" y="0"/>
            <a:ext cx="912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1309" y="0"/>
            <a:ext cx="9121381" cy="6858000"/>
            <a:chOff x="11309" y="0"/>
            <a:chExt cx="9121381" cy="6858000"/>
          </a:xfrm>
        </p:grpSpPr>
        <p:pic>
          <p:nvPicPr>
            <p:cNvPr id="3" name="그림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9" y="0"/>
              <a:ext cx="9121381" cy="6858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265254" y="5751298"/>
              <a:ext cx="752475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90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mois.go.kr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www.mois.go.k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-149630" y="599710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셋째마당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</a:t>
            </a: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2524522"/>
            <a:ext cx="91440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36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08  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구조를 다양한 형태로 시각화하기</a:t>
            </a:r>
            <a:endParaRPr lang="ko-KR" altLang="en-US" sz="36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03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막대그래프를 활용해 우리 동네 인구 구조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" y="2056491"/>
            <a:ext cx="6881103" cy="45103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80" y="2355869"/>
            <a:ext cx="4071614" cy="28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barh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축이 막대의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x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축은 막대의 너비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(bar()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와 축 범례가 바뀜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86" y="2494160"/>
            <a:ext cx="6374167" cy="4195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879" y="2622199"/>
            <a:ext cx="4120947" cy="295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1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우리동네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input()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E0DCAA-08F0-4794-834B-18D1F634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9" y="1988124"/>
            <a:ext cx="5718290" cy="4755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E53BE1-4932-47A1-936B-CECD5912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929" y="4365912"/>
            <a:ext cx="3244302" cy="23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6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www.mois.go.kr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연령별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탭 선택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남ㆍ여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 구분 단위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연령구분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 ~ 100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8" y="2865782"/>
            <a:ext cx="7015611" cy="39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55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홈페이지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www.mois.go.kr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- [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정책자료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-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인구통계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(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검색결과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나온 후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읍면동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현황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– [csv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다운로드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 폴더에 파일 이름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gender.csv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36" y="2459632"/>
            <a:ext cx="7000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635" y="3934489"/>
            <a:ext cx="6556076" cy="289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40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살펴보기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연령별 인구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연령별 인구 데이터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1" y="2508615"/>
            <a:ext cx="7648803" cy="92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1" y="4276724"/>
            <a:ext cx="7648803" cy="153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89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1)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데이터 순차적으로 저장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-101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인덱스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순서대로 저장한 후 뒤집기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f.reverse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9" y="2774101"/>
            <a:ext cx="4216780" cy="4092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46" y="3201277"/>
            <a:ext cx="4394576" cy="29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데이터와 인덱스의 관계 살펴보기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2084204"/>
            <a:ext cx="7902575" cy="153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0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363709"/>
            <a:ext cx="8039113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저장하기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(Type 2)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 ~ 103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m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여성 데이터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106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끝까지 데이터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슬라이싱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``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데이터로 변환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리스트에 저장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7" y="2696017"/>
            <a:ext cx="4056249" cy="41701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26" y="3300660"/>
            <a:ext cx="4436091" cy="29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2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남성 데이터 음수로 바꾸기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제목과 범례 넣기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9" y="2402839"/>
            <a:ext cx="6734176" cy="91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99" y="3660780"/>
            <a:ext cx="6734175" cy="299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0" y="652004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en-US" altLang="ko-KR" sz="28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Unit 08 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 구조를 다양한 형태로 시각화하기</a:t>
            </a:r>
            <a:endParaRPr lang="ko-KR" altLang="en-US" sz="2800" spc="-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613603-1D49-4741-B2D3-A521AC92038F}"/>
              </a:ext>
            </a:extLst>
          </p:cNvPr>
          <p:cNvCxnSpPr/>
          <p:nvPr/>
        </p:nvCxnSpPr>
        <p:spPr>
          <a:xfrm>
            <a:off x="716437" y="1455301"/>
            <a:ext cx="7748833" cy="0"/>
          </a:xfrm>
          <a:prstGeom prst="line">
            <a:avLst/>
          </a:prstGeom>
          <a:ln w="38100">
            <a:solidFill>
              <a:srgbClr val="7C68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962CC6-CE15-416C-9D3C-48EF4128E734}"/>
              </a:ext>
            </a:extLst>
          </p:cNvPr>
          <p:cNvSpPr txBox="1"/>
          <p:nvPr/>
        </p:nvSpPr>
        <p:spPr>
          <a:xfrm>
            <a:off x="1366887" y="1909244"/>
            <a:ext cx="64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65000"/>
              </a:lnSpc>
            </a:pP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C68A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| 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52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</a:t>
            </a: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막대그래프로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마이너스 부호 깨짐 해결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7" y="2084526"/>
            <a:ext cx="7841874" cy="389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946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찾고 싶은 지역 이름 입력해서 항아리 모양 그래프 그리기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24" y="2096406"/>
            <a:ext cx="6997700" cy="95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24" y="3106026"/>
            <a:ext cx="6997700" cy="37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349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데이터 수평 막대그래프로 시각화하기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해보기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|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항아리 모양 그래프 그리기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0" y="2967335"/>
            <a:ext cx="4572000" cy="4678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4" y="2041663"/>
            <a:ext cx="3971929" cy="4816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915" y="2190120"/>
            <a:ext cx="4438316" cy="32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bar(range, data)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막대를 표시할 위치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막대의 높이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2424112"/>
            <a:ext cx="7429500" cy="1787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1" y="4527550"/>
            <a:ext cx="4571999" cy="230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3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257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bar(range, data, width, bottom)</a:t>
            </a: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15DE6-843E-4C74-BF59-A7B02D32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85" y="2438400"/>
            <a:ext cx="6794189" cy="10657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1410E-4B94-4BB1-83E7-D68D638F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885" y="4111782"/>
            <a:ext cx="3957909" cy="26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D0B175-E2BF-4640-83CA-03F340B1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2" y="2042980"/>
            <a:ext cx="5895900" cy="38654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4ABD00-730C-4755-9C65-E90644B3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08" y="1466760"/>
            <a:ext cx="3944821" cy="26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bar() 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함수와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 그리기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20993-1611-4820-A5FD-38D67C95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652" y="3808571"/>
            <a:ext cx="3890872" cy="2582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01EC27-25D4-4DE3-9E05-B6DD9494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2" y="1988124"/>
            <a:ext cx="4395055" cy="30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많을 경우에는 </a:t>
            </a: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numpy.sum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이용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3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경우에는 간단하게 가능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분할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 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E165A-A1C7-4577-80C7-0D2B0F27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1" y="1988124"/>
            <a:ext cx="4752975" cy="345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C6A8AC-C665-4E80-A3DB-1CAC3B38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120" y="1932365"/>
            <a:ext cx="4505827" cy="2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9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4" y="1957388"/>
            <a:ext cx="63341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3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A7047-8CA9-4FF9-8DA8-3FFD80EC99ED}"/>
              </a:ext>
            </a:extLst>
          </p:cNvPr>
          <p:cNvSpPr txBox="1"/>
          <p:nvPr/>
        </p:nvSpPr>
        <p:spPr>
          <a:xfrm>
            <a:off x="505119" y="-18854"/>
            <a:ext cx="64008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5000"/>
              </a:lnSpc>
            </a:pPr>
            <a:r>
              <a:rPr lang="en-US" altLang="ko-KR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Unit 08  </a:t>
            </a:r>
            <a:r>
              <a:rPr lang="ko-KR" altLang="en-US" sz="15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 구조를 다양한 형태로 시각화하기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505118" y="1533832"/>
            <a:ext cx="803911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막대그래프를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활용해 우리 동네 인구 구조 시각화하기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1798638">
              <a:lnSpc>
                <a:spcPct val="150000"/>
              </a:lnSpc>
              <a:spcBef>
                <a:spcPts val="600"/>
              </a:spcBef>
              <a:buClr>
                <a:srgbClr val="7C68AD"/>
              </a:buClr>
            </a:pPr>
            <a:endParaRPr lang="en-US" altLang="ko-KR" sz="28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1324274" y="7112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|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막대그래프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그리기</a:t>
            </a: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3" y="2149384"/>
            <a:ext cx="7644088" cy="380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5587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6070</TotalTime>
  <Words>677</Words>
  <Application>Microsoft Office PowerPoint</Application>
  <PresentationFormat>화면 슬라이드 쇼(4:3)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나눔스퀘어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SSEN Kim</dc:creator>
  <cp:lastModifiedBy>Park Joonho Stephen</cp:lastModifiedBy>
  <cp:revision>570</cp:revision>
  <dcterms:created xsi:type="dcterms:W3CDTF">2018-08-29T04:30:46Z</dcterms:created>
  <dcterms:modified xsi:type="dcterms:W3CDTF">2022-04-12T03:20:25Z</dcterms:modified>
</cp:coreProperties>
</file>