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756" r:id="rId2"/>
    <p:sldId id="757" r:id="rId3"/>
    <p:sldId id="1063" r:id="rId4"/>
    <p:sldId id="865" r:id="rId5"/>
    <p:sldId id="866" r:id="rId6"/>
    <p:sldId id="1062" r:id="rId7"/>
    <p:sldId id="867" r:id="rId8"/>
    <p:sldId id="868" r:id="rId9"/>
    <p:sldId id="1059" r:id="rId10"/>
    <p:sldId id="1064" r:id="rId11"/>
    <p:sldId id="1061" r:id="rId12"/>
    <p:sldId id="869" r:id="rId13"/>
    <p:sldId id="1060" r:id="rId14"/>
    <p:sldId id="870" r:id="rId15"/>
    <p:sldId id="871" r:id="rId16"/>
    <p:sldId id="872" r:id="rId17"/>
    <p:sldId id="873" r:id="rId18"/>
    <p:sldId id="874" r:id="rId19"/>
    <p:sldId id="876" r:id="rId20"/>
    <p:sldId id="8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46" y="96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셋째마당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2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09 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구조를 파이 차트로 나타내기</a:t>
            </a:r>
            <a:endParaRPr lang="ko-KR" altLang="en-US" sz="32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제주도에는 여성의 비율이 더 높을까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지역명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입력하여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BBAF08-E2A3-4D3E-872F-27BD66D3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49" y="1988125"/>
            <a:ext cx="3249552" cy="4869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396A6D-6B77-4B9D-BD60-A8772A0E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854" y="2136531"/>
            <a:ext cx="5358183" cy="28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제주도에는 여성의 비율이 더 높을까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533272"/>
            <a:ext cx="803911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Plt.style.use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사례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데이터 값에 대한 출력 결과 비교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9" y="2876164"/>
            <a:ext cx="2761865" cy="2864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786" y="2876163"/>
            <a:ext cx="2830543" cy="27522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733" y="2876163"/>
            <a:ext cx="2932329" cy="28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8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pie()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데이터 중에서 특정데이터의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비율을 표현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6" y="2041662"/>
            <a:ext cx="7349816" cy="175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6" y="4346403"/>
            <a:ext cx="2579234" cy="244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08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pie()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001717"/>
            <a:ext cx="4652808" cy="39964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82" y="2552722"/>
            <a:ext cx="2828000" cy="31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1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동그란 원으로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7" y="2024064"/>
            <a:ext cx="5798683" cy="200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7" y="4475403"/>
            <a:ext cx="260985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05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533272"/>
            <a:ext cx="8039113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 추가하기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 확인하고 값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5" y="1966913"/>
            <a:ext cx="7396016" cy="329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59" y="4552828"/>
            <a:ext cx="22764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비율 및 범례 표시하기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 확인하고 값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`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1971972"/>
            <a:ext cx="5626014" cy="32392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50" y="4553957"/>
            <a:ext cx="2847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3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365632"/>
            <a:ext cx="8039113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색 및 돌출 효과 정하기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 확인하고 값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8" y="1852910"/>
            <a:ext cx="8170369" cy="31982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14" y="1852910"/>
            <a:ext cx="28289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4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라이브러리에서 사용할 수 있는 다양한 색의 이름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https://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matplotlib.org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/gallery/color/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named_colors.html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69" y="2376837"/>
            <a:ext cx="4527550" cy="447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24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연령별 인구 데이터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제주도의 성별 인구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95" y="2001717"/>
            <a:ext cx="5456884" cy="48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2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09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구조를 파이 차트로 나타내기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제주도에는 여성의 비율이 더 높을까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혈액형 비율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제주도의 성별 인구 비율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620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연령별 인구 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제주도의 성별 인구 비율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143125"/>
            <a:ext cx="82200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4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Version 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제주도에는 여성의 비율이 더 높을까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B17F5D-8902-49E3-9F34-36A1588A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1969868"/>
            <a:ext cx="3781425" cy="26132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9FF72E-39E3-4674-805E-891D1739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4708442"/>
            <a:ext cx="7151538" cy="8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 실행하기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제주도에는 여성의 비율이 더 높을까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4" y="2001717"/>
            <a:ext cx="7184043" cy="48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0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원인 분석하기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크기 확인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제주도에는 여성의 비율이 더 높을까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001717"/>
            <a:ext cx="7451271" cy="101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9" y="3602415"/>
            <a:ext cx="7451271" cy="9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7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제주도에는 여성의 비율이 더 높을까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CF2D-B69B-4F72-9516-5A6F09C6E05C}"/>
              </a:ext>
            </a:extLst>
          </p:cNvPr>
          <p:cNvSpPr txBox="1"/>
          <p:nvPr/>
        </p:nvSpPr>
        <p:spPr>
          <a:xfrm>
            <a:off x="552443" y="1672395"/>
            <a:ext cx="8039113" cy="2424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원인 분석하기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marL="742950" lvl="1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csv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화일의 셀서식에서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1200150" lvl="2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1,000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구분기호 적용 금지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 행정구역명에 대한 처리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break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사용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for()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회만 적용 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55778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원인 분석하기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원본 데이터 확인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제주도에는 여성의 비율이 더 높을까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9" y="2284410"/>
            <a:ext cx="7350987" cy="353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8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 해결하기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 데이터만 저장하고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빠져나가기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(break)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들여쓰기 주의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제주도에는 여성의 비율이 더 높을까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2457162"/>
            <a:ext cx="7362659" cy="366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67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09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파이 차트로 나타내기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제주도에는 여성의 비율이 더 높을까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지역명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입력하여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(row[0]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입력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)-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0" y="1965571"/>
            <a:ext cx="4243943" cy="48924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00" y="2204852"/>
            <a:ext cx="4387743" cy="33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520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5846</TotalTime>
  <Words>517</Words>
  <Application>Microsoft Office PowerPoint</Application>
  <PresentationFormat>화면 슬라이드 쇼(4:3)</PresentationFormat>
  <Paragraphs>104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Park Joonho Stephen</cp:lastModifiedBy>
  <cp:revision>565</cp:revision>
  <dcterms:created xsi:type="dcterms:W3CDTF">2018-08-29T04:30:46Z</dcterms:created>
  <dcterms:modified xsi:type="dcterms:W3CDTF">2022-04-14T05:03:44Z</dcterms:modified>
</cp:coreProperties>
</file>