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1.jpeg"  /><Relationship Id="rId5" Type="http://schemas.openxmlformats.org/officeDocument/2006/relationships/image" Target="../media/image2.jpeg"  /><Relationship Id="rId6" Type="http://schemas.openxmlformats.org/officeDocument/2006/relationships/image" Target="../media/image3.jpeg"  /><Relationship Id="rId7" Type="http://schemas.openxmlformats.org/officeDocument/2006/relationships/image" Target="../media/image1.jpeg"  /><Relationship Id="rId8" Type="http://schemas.openxmlformats.org/officeDocument/2006/relationships/image" Target="../media/image1.jpeg"  /><Relationship Id="rId9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jpeg"  /><Relationship Id="rId4" Type="http://schemas.openxmlformats.org/officeDocument/2006/relationships/image" Target="../media/image16.png"  /><Relationship Id="rId5" Type="http://schemas.openxmlformats.org/officeDocument/2006/relationships/image" Target="../media/image1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jpeg"  /><Relationship Id="rId4" Type="http://schemas.openxmlformats.org/officeDocument/2006/relationships/image" Target="../media/image19.png"  /><Relationship Id="rId5" Type="http://schemas.openxmlformats.org/officeDocument/2006/relationships/image" Target="../media/image20.jpeg"  /><Relationship Id="rId6" Type="http://schemas.openxmlformats.org/officeDocument/2006/relationships/image" Target="../media/image2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jpeg"  /><Relationship Id="rId4" Type="http://schemas.openxmlformats.org/officeDocument/2006/relationships/image" Target="../media/image23.jpeg"  /><Relationship Id="rId5" Type="http://schemas.openxmlformats.org/officeDocument/2006/relationships/image" Target="../media/image24.jpeg"  /><Relationship Id="rId6" Type="http://schemas.openxmlformats.org/officeDocument/2006/relationships/image" Target="../media/image1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획득 아이템 컨셉 그래픽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555750" y="1155762"/>
          <a:ext cx="9080500" cy="45464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70125"/>
                <a:gridCol w="2270125"/>
                <a:gridCol w="2270125"/>
                <a:gridCol w="2270125"/>
              </a:tblGrid>
              <a:tr h="56830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no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오브젝트 이름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등장 위치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6830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1(3p)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톱니바퀴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층 테이블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6830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2(4p)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별 연료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층 바닥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6830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3(5p)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공구박스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층 테이블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6830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4(6p)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별 조각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층 증기기관 옆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6830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5(7p)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책</a:t>
                      </a: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층 바닥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6830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6(8p)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책</a:t>
                      </a: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층 바닥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6830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7(9p)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책</a:t>
                      </a: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층 바닥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"/>
          <p:cNvSpPr txBox="1"/>
          <p:nvPr/>
        </p:nvSpPr>
        <p:spPr>
          <a:xfrm>
            <a:off x="1555750" y="484380"/>
            <a:ext cx="2665049" cy="36143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직접 얻어야 하는 아이템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rcRect l="36870" t="49760" r="21570" b="3340"/>
          <a:stretch>
            <a:fillRect/>
          </a:stretch>
        </p:blipFill>
        <p:spPr>
          <a:xfrm>
            <a:off x="4263937" y="4690703"/>
            <a:ext cx="405379" cy="394908"/>
          </a:xfrm>
          <a:prstGeom prst="rect">
            <a:avLst/>
          </a:prstGeom>
        </p:spPr>
      </p:pic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5530452" y="323825"/>
          <a:ext cx="6299574" cy="585703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89855"/>
                <a:gridCol w="4409719"/>
              </a:tblGrid>
              <a:tr h="5027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200">
                          <a:solidFill>
                            <a:schemeClr val="lt1"/>
                          </a:solidFill>
                        </a:rPr>
                        <a:t>no</a:t>
                      </a:r>
                      <a:endParaRPr lang="en-US" altLang="ko-KR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200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68513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참고이미지 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주요 색상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115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로마 숫자를 톱니바퀴 가장자리에 추가한다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575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안쪽은 작은 톱니바퀴들로 채워져있다</a:t>
                      </a:r>
                      <a:endParaRPr lang="ko-KR" altLang="en-US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가동이 멈춘 형태이며 </a:t>
                      </a:r>
                      <a:r>
                        <a:rPr lang="en-US" altLang="ko-KR"/>
                        <a:t>10</a:t>
                      </a:r>
                      <a:r>
                        <a:rPr lang="ko-KR" altLang="en-US"/>
                        <a:t>시 </a:t>
                      </a:r>
                      <a:r>
                        <a:rPr lang="en-US" altLang="ko-KR"/>
                        <a:t>10</a:t>
                      </a:r>
                      <a:r>
                        <a:rPr lang="ko-KR" altLang="en-US"/>
                        <a:t>분을 가르킨다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>
            <a:off x="741091" y="449532"/>
            <a:ext cx="1360124" cy="3581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톱니바퀴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 l="36870" t="49760" r="21570" b="3340"/>
          <a:stretch>
            <a:fillRect/>
          </a:stretch>
        </p:blipFill>
        <p:spPr>
          <a:xfrm>
            <a:off x="325277" y="2672827"/>
            <a:ext cx="2924338" cy="2848807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677723" y="3038945"/>
            <a:ext cx="2171824" cy="2011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9" name=""/>
          <p:cNvCxnSpPr>
            <a:stCxn id="11" idx="1"/>
            <a:endCxn id="7" idx="0"/>
          </p:cNvCxnSpPr>
          <p:nvPr/>
        </p:nvCxnSpPr>
        <p:spPr>
          <a:xfrm flipH="1">
            <a:off x="1763635" y="1963333"/>
            <a:ext cx="1186677" cy="107561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50312" y="887008"/>
            <a:ext cx="2290762" cy="215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3" name=""/>
          <p:cNvSpPr/>
          <p:nvPr/>
        </p:nvSpPr>
        <p:spPr>
          <a:xfrm>
            <a:off x="1127298" y="3416257"/>
            <a:ext cx="1274446" cy="1274446"/>
          </a:xfrm>
          <a:prstGeom prst="ellipse">
            <a:avLst/>
          </a:prstGeom>
          <a:noFill/>
          <a:ln w="63500"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14" name=""/>
          <p:cNvCxnSpPr>
            <a:stCxn id="8" idx="2"/>
            <a:endCxn id="13" idx="6"/>
          </p:cNvCxnSpPr>
          <p:nvPr/>
        </p:nvCxnSpPr>
        <p:spPr>
          <a:xfrm flipH="1" flipV="1">
            <a:off x="2401744" y="4053480"/>
            <a:ext cx="1290435" cy="114306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"/>
          <p:cNvGrpSpPr/>
          <p:nvPr/>
        </p:nvGrpSpPr>
        <p:grpSpPr>
          <a:xfrm rot="0">
            <a:off x="3692179" y="4422096"/>
            <a:ext cx="1548895" cy="1548895"/>
            <a:chOff x="4466624" y="4422097"/>
            <a:chExt cx="1548895" cy="1548895"/>
          </a:xfrm>
        </p:grpSpPr>
        <p:sp>
          <p:nvSpPr>
            <p:cNvPr id="8" name=""/>
            <p:cNvSpPr/>
            <p:nvPr/>
          </p:nvSpPr>
          <p:spPr>
            <a:xfrm>
              <a:off x="4466624" y="4422097"/>
              <a:ext cx="1548895" cy="1548895"/>
            </a:xfrm>
            <a:prstGeom prst="ellipse">
              <a:avLst/>
            </a:prstGeom>
            <a:noFill/>
            <a:ln w="63500">
              <a:solidFill>
                <a:srgbClr val="ffd7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6"/>
            <a:srcRect l="28380" t="15530" r="19730" b="38010"/>
            <a:stretch>
              <a:fillRect/>
            </a:stretch>
          </p:blipFill>
          <p:spPr>
            <a:xfrm>
              <a:off x="4672494" y="4625063"/>
              <a:ext cx="1190625" cy="1002109"/>
            </a:xfrm>
            <a:custGeom>
              <a:avLst/>
              <a:gd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1288" h="1002812">
                  <a:moveTo>
                    <a:pt x="933176" y="109217"/>
                  </a:moveTo>
                  <a:lnTo>
                    <a:pt x="1082087" y="9928"/>
                  </a:lnTo>
                  <a:lnTo>
                    <a:pt x="1161506" y="0"/>
                  </a:lnTo>
                  <a:lnTo>
                    <a:pt x="1191288" y="39715"/>
                  </a:lnTo>
                  <a:cubicBezTo>
                    <a:pt x="1190626" y="40377"/>
                    <a:pt x="1182023" y="48982"/>
                    <a:pt x="1181361" y="49644"/>
                  </a:cubicBezTo>
                  <a:lnTo>
                    <a:pt x="1121796" y="129074"/>
                  </a:lnTo>
                  <a:lnTo>
                    <a:pt x="1042378" y="248220"/>
                  </a:lnTo>
                  <a:lnTo>
                    <a:pt x="943103" y="417010"/>
                  </a:lnTo>
                  <a:lnTo>
                    <a:pt x="893466" y="645374"/>
                  </a:lnTo>
                  <a:lnTo>
                    <a:pt x="724700" y="963096"/>
                  </a:lnTo>
                  <a:lnTo>
                    <a:pt x="436805" y="1002812"/>
                  </a:lnTo>
                  <a:cubicBezTo>
                    <a:pt x="436143" y="1002812"/>
                    <a:pt x="427539" y="1002812"/>
                    <a:pt x="426878" y="1002812"/>
                  </a:cubicBezTo>
                  <a:lnTo>
                    <a:pt x="198547" y="784377"/>
                  </a:lnTo>
                  <a:lnTo>
                    <a:pt x="148911" y="486513"/>
                  </a:lnTo>
                  <a:lnTo>
                    <a:pt x="79419" y="278007"/>
                  </a:lnTo>
                  <a:lnTo>
                    <a:pt x="0" y="129074"/>
                  </a:lnTo>
                  <a:lnTo>
                    <a:pt x="69491" y="89359"/>
                  </a:lnTo>
                  <a:lnTo>
                    <a:pt x="218402" y="109217"/>
                  </a:lnTo>
                  <a:lnTo>
                    <a:pt x="337531" y="278007"/>
                  </a:lnTo>
                  <a:lnTo>
                    <a:pt x="426878" y="377295"/>
                  </a:lnTo>
                  <a:lnTo>
                    <a:pt x="585716" y="357437"/>
                  </a:lnTo>
                  <a:lnTo>
                    <a:pt x="744555" y="278007"/>
                  </a:lnTo>
                  <a:lnTo>
                    <a:pt x="933176" y="109217"/>
                  </a:lnTo>
                  <a:close/>
                </a:path>
              </a:pathLst>
            </a:custGeom>
            <a:ln w="25400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16" name=""/>
            <p:cNvPicPr>
              <a:picLocks noChangeAspect="1"/>
            </p:cNvPicPr>
            <p:nvPr/>
          </p:nvPicPr>
          <p:blipFill rotWithShape="1">
            <a:blip r:embed="rId7"/>
            <a:srcRect l="36870" t="49760" r="21570" b="3340"/>
            <a:stretch>
              <a:fillRect/>
            </a:stretch>
          </p:blipFill>
          <p:spPr>
            <a:xfrm>
              <a:off x="4708967" y="4999090"/>
              <a:ext cx="275728" cy="268606"/>
            </a:xfrm>
            <a:prstGeom prst="rect">
              <a:avLst/>
            </a:prstGeom>
          </p:spPr>
        </p:pic>
        <p:pic>
          <p:nvPicPr>
            <p:cNvPr id="17" name=""/>
            <p:cNvPicPr>
              <a:picLocks noChangeAspect="1"/>
            </p:cNvPicPr>
            <p:nvPr/>
          </p:nvPicPr>
          <p:blipFill rotWithShape="1">
            <a:blip r:embed="rId8"/>
            <a:srcRect l="36870" t="49760" r="21570" b="3340"/>
            <a:stretch>
              <a:fillRect/>
            </a:stretch>
          </p:blipFill>
          <p:spPr>
            <a:xfrm>
              <a:off x="5409613" y="5032142"/>
              <a:ext cx="405379" cy="394908"/>
            </a:xfrm>
            <a:prstGeom prst="rect">
              <a:avLst/>
            </a:prstGeom>
          </p:spPr>
        </p:pic>
      </p:grpSp>
      <p:pic>
        <p:nvPicPr>
          <p:cNvPr id="18" name="그림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787929" y="1209248"/>
            <a:ext cx="1784621" cy="1784621"/>
          </a:xfrm>
          <a:prstGeom prst="rect">
            <a:avLst/>
          </a:prstGeom>
          <a:ln>
            <a:noFill/>
          </a:ln>
        </p:spPr>
      </p:pic>
      <p:sp>
        <p:nvSpPr>
          <p:cNvPr id="24" name=""/>
          <p:cNvSpPr/>
          <p:nvPr/>
        </p:nvSpPr>
        <p:spPr>
          <a:xfrm>
            <a:off x="1787446" y="1991908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3075536" y="4763724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6270889" y="3890345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8" name=""/>
          <p:cNvSpPr/>
          <p:nvPr/>
        </p:nvSpPr>
        <p:spPr>
          <a:xfrm>
            <a:off x="6270889" y="5240294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0" name=""/>
          <p:cNvSpPr/>
          <p:nvPr/>
        </p:nvSpPr>
        <p:spPr>
          <a:xfrm>
            <a:off x="9785906" y="1371173"/>
            <a:ext cx="599630" cy="560470"/>
          </a:xfrm>
          <a:prstGeom prst="rect">
            <a:avLst/>
          </a:prstGeom>
          <a:solidFill>
            <a:srgbClr val="ad7f4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1" name=""/>
          <p:cNvSpPr/>
          <p:nvPr/>
        </p:nvSpPr>
        <p:spPr>
          <a:xfrm>
            <a:off x="10656405" y="2198793"/>
            <a:ext cx="599630" cy="560470"/>
          </a:xfrm>
          <a:prstGeom prst="rect">
            <a:avLst/>
          </a:prstGeom>
          <a:solidFill>
            <a:srgbClr val="21160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2" name=""/>
          <p:cNvSpPr/>
          <p:nvPr/>
        </p:nvSpPr>
        <p:spPr>
          <a:xfrm>
            <a:off x="9785906" y="2198793"/>
            <a:ext cx="599630" cy="560470"/>
          </a:xfrm>
          <a:prstGeom prst="rect">
            <a:avLst/>
          </a:prstGeom>
          <a:solidFill>
            <a:srgbClr val="78522e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10656405" y="1371173"/>
            <a:ext cx="599630" cy="560470"/>
          </a:xfrm>
          <a:prstGeom prst="rect">
            <a:avLst/>
          </a:prstGeom>
          <a:solidFill>
            <a:srgbClr val="d4b37c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091" y="449532"/>
            <a:ext cx="1179149" cy="3581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별 연료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 bright="-10000" contrast="-30000"/>
          </a:blip>
          <a:srcRect l="17390" t="7240" r="16670" b="8350"/>
          <a:stretch>
            <a:fillRect/>
          </a:stretch>
        </p:blipFill>
        <p:spPr>
          <a:xfrm>
            <a:off x="578190" y="1614922"/>
            <a:ext cx="1962535" cy="430013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9065" y="2232772"/>
            <a:ext cx="1820270" cy="158448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7" name=""/>
          <p:cNvCxnSpPr>
            <a:stCxn id="6" idx="1"/>
            <a:endCxn id="9" idx="3"/>
          </p:cNvCxnSpPr>
          <p:nvPr/>
        </p:nvCxnSpPr>
        <p:spPr>
          <a:xfrm flipH="1" flipV="1">
            <a:off x="2253974" y="2232772"/>
            <a:ext cx="985090" cy="79224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/>
          <p:nvPr/>
        </p:nvSpPr>
        <p:spPr>
          <a:xfrm>
            <a:off x="2777335" y="2571743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844890" y="2017600"/>
            <a:ext cx="1409084" cy="4303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rcRect t="13470" b="11610"/>
          <a:stretch>
            <a:fillRect/>
          </a:stretch>
        </p:blipFill>
        <p:spPr>
          <a:xfrm>
            <a:off x="3239065" y="628625"/>
            <a:ext cx="1853829" cy="1388974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5578886" y="811229"/>
          <a:ext cx="6299575" cy="5235541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792991"/>
                <a:gridCol w="4506584"/>
              </a:tblGrid>
              <a:tr h="4977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200">
                          <a:solidFill>
                            <a:schemeClr val="lt1"/>
                          </a:solidFill>
                        </a:rPr>
                        <a:t>no</a:t>
                      </a:r>
                      <a:endParaRPr lang="en-US" altLang="ko-KR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200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6582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참고이미지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268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로마 숫자를 톱니바퀴 가장자리에 추가한다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868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안쪽은 작은 톱니바퀴들로 채워져있다</a:t>
                      </a:r>
                      <a:endParaRPr lang="ko-KR" altLang="en-US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가동이 멈춘 형태이며 시침과 분침이 </a:t>
                      </a:r>
                      <a:r>
                        <a:rPr lang="en-US" altLang="ko-KR"/>
                        <a:t>10</a:t>
                      </a:r>
                      <a:r>
                        <a:rPr lang="ko-KR" altLang="en-US"/>
                        <a:t>시 </a:t>
                      </a:r>
                      <a:r>
                        <a:rPr lang="en-US" altLang="ko-KR"/>
                        <a:t>10</a:t>
                      </a:r>
                      <a:r>
                        <a:rPr lang="ko-KR" altLang="en-US"/>
                        <a:t>분을 가르킨다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" name=""/>
          <p:cNvSpPr/>
          <p:nvPr/>
        </p:nvSpPr>
        <p:spPr>
          <a:xfrm>
            <a:off x="854915" y="1643497"/>
            <a:ext cx="1409084" cy="402678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3" name=""/>
          <p:cNvCxnSpPr>
            <a:stCxn id="10" idx="1"/>
            <a:endCxn id="12" idx="0"/>
          </p:cNvCxnSpPr>
          <p:nvPr/>
        </p:nvCxnSpPr>
        <p:spPr>
          <a:xfrm flipH="1">
            <a:off x="1559457" y="1323113"/>
            <a:ext cx="1679608" cy="320384"/>
          </a:xfrm>
          <a:prstGeom prst="bentConnector2">
            <a:avLst/>
          </a:prstGeom>
          <a:ln w="38100">
            <a:solidFill>
              <a:srgbClr val="289b6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/>
          <p:nvPr/>
        </p:nvSpPr>
        <p:spPr>
          <a:xfrm>
            <a:off x="2777335" y="871243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091" y="449532"/>
            <a:ext cx="1360124" cy="3581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공구박스</a:t>
            </a:r>
            <a:endParaRPr lang="ko-KR" altLang="en-US"/>
          </a:p>
        </p:txBody>
      </p:sp>
      <p:pic>
        <p:nvPicPr>
          <p:cNvPr id="5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489" y="2139069"/>
            <a:ext cx="2579861" cy="2579861"/>
          </a:xfrm>
          <a:prstGeom prst="rect">
            <a:avLst/>
          </a:prstGeom>
          <a:ln>
            <a:noFill/>
          </a:ln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5578886" y="811229"/>
          <a:ext cx="6299575" cy="5235541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905999"/>
                <a:gridCol w="4393575"/>
              </a:tblGrid>
              <a:tr h="4977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200">
                          <a:solidFill>
                            <a:schemeClr val="lt1"/>
                          </a:solidFill>
                        </a:rPr>
                        <a:t>no</a:t>
                      </a:r>
                      <a:endParaRPr lang="en-US" altLang="ko-KR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200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6582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참고이미지</a:t>
                      </a:r>
                      <a:r>
                        <a:rPr lang="en-US" altLang="ko-KR"/>
                        <a:t> /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주요 색상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268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뚜껑이 열린 상태이다</a:t>
                      </a:r>
                      <a:endParaRPr lang="ko-KR" altLang="en-US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공구상자 안쪽 색깔은 검정이다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868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망치와 스패너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드라이버 같은 공구가 튀어나와 밖에서 볼 수 있다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/>
          <p:nvPr/>
        </p:nvSpPr>
        <p:spPr>
          <a:xfrm rot="380511">
            <a:off x="632984" y="3000375"/>
            <a:ext cx="1988870" cy="4439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9" name=""/>
          <p:cNvCxnSpPr>
            <a:stCxn id="18" idx="1"/>
            <a:endCxn id="8" idx="2"/>
          </p:cNvCxnSpPr>
          <p:nvPr/>
        </p:nvCxnSpPr>
        <p:spPr>
          <a:xfrm flipH="1" flipV="1">
            <a:off x="1602899" y="3442979"/>
            <a:ext cx="1447574" cy="154658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1639485" y="4566269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11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4817" y="1987290"/>
            <a:ext cx="1447715" cy="1441709"/>
          </a:xfrm>
          <a:prstGeom prst="rect">
            <a:avLst/>
          </a:prstGeom>
          <a:ln>
            <a:noFill/>
          </a:ln>
        </p:spPr>
      </p:pic>
      <p:sp>
        <p:nvSpPr>
          <p:cNvPr id="12" name=""/>
          <p:cNvSpPr/>
          <p:nvPr/>
        </p:nvSpPr>
        <p:spPr>
          <a:xfrm>
            <a:off x="9882770" y="1858834"/>
            <a:ext cx="599630" cy="560470"/>
          </a:xfrm>
          <a:prstGeom prst="rect">
            <a:avLst/>
          </a:prstGeom>
          <a:solidFill>
            <a:srgbClr val="1a1a1a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10753269" y="2686453"/>
            <a:ext cx="599630" cy="560470"/>
          </a:xfrm>
          <a:prstGeom prst="rect">
            <a:avLst/>
          </a:prstGeom>
          <a:solidFill>
            <a:srgbClr val="d6d8e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9882770" y="2686453"/>
            <a:ext cx="599630" cy="560470"/>
          </a:xfrm>
          <a:prstGeom prst="rect">
            <a:avLst/>
          </a:prstGeom>
          <a:solidFill>
            <a:srgbClr val="d2d3d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10753269" y="1858834"/>
            <a:ext cx="599630" cy="560470"/>
          </a:xfrm>
          <a:prstGeom prst="rect">
            <a:avLst/>
          </a:prstGeom>
          <a:solidFill>
            <a:srgbClr val="1e274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19" name=""/>
          <p:cNvGrpSpPr/>
          <p:nvPr/>
        </p:nvGrpSpPr>
        <p:grpSpPr>
          <a:xfrm rot="0">
            <a:off x="2917350" y="3966111"/>
            <a:ext cx="2129683" cy="2080659"/>
            <a:chOff x="2784226" y="811229"/>
            <a:chExt cx="2129683" cy="2080659"/>
          </a:xfrm>
        </p:grpSpPr>
        <p:pic>
          <p:nvPicPr>
            <p:cNvPr id="16" name=""/>
            <p:cNvPicPr>
              <a:picLocks noChangeAspect="1"/>
            </p:cNvPicPr>
            <p:nvPr/>
          </p:nvPicPr>
          <p:blipFill rotWithShape="1">
            <a:blip r:embed="rId4"/>
            <a:srcRect l="8500" t="13770" r="12180" b="3570"/>
            <a:stretch>
              <a:fillRect/>
            </a:stretch>
          </p:blipFill>
          <p:spPr>
            <a:xfrm rot="2516402">
              <a:off x="2784226" y="1283114"/>
              <a:ext cx="1294403" cy="1348990"/>
            </a:xfrm>
            <a:prstGeom prst="rect">
              <a:avLst/>
            </a:prstGeom>
          </p:spPr>
        </p:pic>
        <p:pic>
          <p:nvPicPr>
            <p:cNvPr id="17" name=""/>
            <p:cNvPicPr>
              <a:picLocks noChangeAspect="1"/>
            </p:cNvPicPr>
            <p:nvPr/>
          </p:nvPicPr>
          <p:blipFill rotWithShape="1">
            <a:blip r:embed="rId5"/>
            <a:srcRect l="33300" t="22830" r="29140" b="17890"/>
            <a:stretch>
              <a:fillRect/>
            </a:stretch>
          </p:blipFill>
          <p:spPr>
            <a:xfrm>
              <a:off x="3813382" y="1053268"/>
              <a:ext cx="1100526" cy="1838619"/>
            </a:xfrm>
            <a:prstGeom prst="rect">
              <a:avLst/>
            </a:prstGeom>
          </p:spPr>
        </p:pic>
        <p:sp>
          <p:nvSpPr>
            <p:cNvPr id="18" name=""/>
            <p:cNvSpPr/>
            <p:nvPr/>
          </p:nvSpPr>
          <p:spPr>
            <a:xfrm>
              <a:off x="2917350" y="811229"/>
              <a:ext cx="1996559" cy="20469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22" name=""/>
          <p:cNvSpPr/>
          <p:nvPr/>
        </p:nvSpPr>
        <p:spPr>
          <a:xfrm>
            <a:off x="6328368" y="4216272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1354478" y="2532770"/>
            <a:ext cx="661012" cy="661012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1711482" y="1987291"/>
            <a:ext cx="1205867" cy="56047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2015490" y="1573521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6328368" y="5283711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091" y="449532"/>
            <a:ext cx="1179149" cy="3581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별 조각</a:t>
            </a:r>
            <a:endParaRPr lang="ko-KR" altLang="en-US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5578886" y="811229"/>
          <a:ext cx="6299574" cy="52355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05999"/>
                <a:gridCol w="4393575"/>
              </a:tblGrid>
              <a:tr h="4977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200">
                          <a:solidFill>
                            <a:schemeClr val="lt1"/>
                          </a:solidFill>
                        </a:rPr>
                        <a:t>no</a:t>
                      </a:r>
                      <a:endParaRPr lang="en-US" altLang="ko-KR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200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6582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참고이미지</a:t>
                      </a:r>
                      <a:r>
                        <a:rPr lang="en-US" altLang="ko-KR"/>
                        <a:t> /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주요 색상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268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가장자리는 참고이미지처럼 뾰족하게 만든다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868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파란색 계열만 사용한다</a:t>
                      </a:r>
                      <a:endParaRPr lang="ko-KR" altLang="en-US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내부에서 외부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흰색에서 파랑으로 그라데이션 되게 만든다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4184" y="1531579"/>
            <a:ext cx="2348980" cy="234898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9882770" y="1858834"/>
            <a:ext cx="599630" cy="560470"/>
          </a:xfrm>
          <a:prstGeom prst="rect">
            <a:avLst/>
          </a:prstGeom>
          <a:solidFill>
            <a:srgbClr val="e9fdfe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10753269" y="2686453"/>
            <a:ext cx="599630" cy="560470"/>
          </a:xfrm>
          <a:prstGeom prst="rect">
            <a:avLst/>
          </a:prstGeom>
          <a:solidFill>
            <a:srgbClr val="2e5ebd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9882770" y="2686453"/>
            <a:ext cx="599630" cy="560470"/>
          </a:xfrm>
          <a:prstGeom prst="rect">
            <a:avLst/>
          </a:prstGeom>
          <a:solidFill>
            <a:srgbClr val="509de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10753269" y="1858834"/>
            <a:ext cx="599630" cy="560470"/>
          </a:xfrm>
          <a:prstGeom prst="rect">
            <a:avLst/>
          </a:prstGeom>
          <a:solidFill>
            <a:srgbClr val="c3e5fe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rcRect l="54890" t="37490" r="35960" b="46170"/>
          <a:stretch>
            <a:fillRect/>
          </a:stretch>
        </p:blipFill>
        <p:spPr>
          <a:xfrm>
            <a:off x="729614" y="2227465"/>
            <a:ext cx="2381251" cy="2403069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2094010" y="2355947"/>
            <a:ext cx="661012" cy="661012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5" name=""/>
          <p:cNvCxnSpPr>
            <a:stCxn id="14" idx="0"/>
            <a:endCxn id="16" idx="1"/>
          </p:cNvCxnSpPr>
          <p:nvPr/>
        </p:nvCxnSpPr>
        <p:spPr>
          <a:xfrm rot="5400000" flipH="1" flipV="1">
            <a:off x="2487936" y="1468159"/>
            <a:ext cx="824368" cy="951207"/>
          </a:xfrm>
          <a:prstGeom prst="bentConnector2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3375724" y="1324693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6288760" y="4216765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cxnSp>
        <p:nvCxnSpPr>
          <p:cNvPr id="18" name=""/>
          <p:cNvCxnSpPr>
            <a:stCxn id="20" idx="4"/>
            <a:endCxn id="19" idx="1"/>
          </p:cNvCxnSpPr>
          <p:nvPr/>
        </p:nvCxnSpPr>
        <p:spPr>
          <a:xfrm rot="5400000" flipV="1">
            <a:off x="1381015" y="4472501"/>
            <a:ext cx="1313816" cy="54883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2312342" y="5196943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1432998" y="3429000"/>
            <a:ext cx="661012" cy="6610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6288760" y="5196943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091" y="449532"/>
            <a:ext cx="788624" cy="3581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책</a:t>
            </a:r>
            <a:r>
              <a:rPr lang="en-US" altLang="ko-KR"/>
              <a:t>1</a:t>
            </a:r>
            <a:endParaRPr lang="en-US" altLang="ko-KR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5578886" y="811229"/>
          <a:ext cx="6299574" cy="52355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05999"/>
                <a:gridCol w="4393575"/>
              </a:tblGrid>
              <a:tr h="4977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200">
                          <a:solidFill>
                            <a:schemeClr val="lt1"/>
                          </a:solidFill>
                        </a:rPr>
                        <a:t>no</a:t>
                      </a:r>
                      <a:endParaRPr lang="en-US" altLang="ko-KR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200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6582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참고이미지</a:t>
                      </a:r>
                      <a:r>
                        <a:rPr lang="en-US" altLang="ko-KR"/>
                        <a:t> /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주요 색상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268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책 중간에 책갈피가 꼿혀있다</a:t>
                      </a:r>
                      <a:endParaRPr lang="ko-KR" altLang="en-US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직사각형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갈색이며 특별한 그림은 없다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868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책 중앙에 마법진이 새겨져 있다</a:t>
                      </a:r>
                      <a:endParaRPr lang="ko-KR" altLang="en-US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짙은 갈색이다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"/>
          <p:cNvSpPr/>
          <p:nvPr/>
        </p:nvSpPr>
        <p:spPr>
          <a:xfrm>
            <a:off x="9882770" y="1858834"/>
            <a:ext cx="599630" cy="560470"/>
          </a:xfrm>
          <a:prstGeom prst="rect">
            <a:avLst/>
          </a:prstGeom>
          <a:solidFill>
            <a:srgbClr val="9f6d4c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10753269" y="2686453"/>
            <a:ext cx="599630" cy="560470"/>
          </a:xfrm>
          <a:prstGeom prst="rect">
            <a:avLst/>
          </a:prstGeom>
          <a:solidFill>
            <a:srgbClr val="d29b4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882770" y="2686453"/>
            <a:ext cx="599630" cy="560470"/>
          </a:xfrm>
          <a:prstGeom prst="rect">
            <a:avLst/>
          </a:prstGeom>
          <a:solidFill>
            <a:srgbClr val="b9904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10753269" y="1858834"/>
            <a:ext cx="599630" cy="560470"/>
          </a:xfrm>
          <a:prstGeom prst="rect">
            <a:avLst/>
          </a:prstGeom>
          <a:solidFill>
            <a:srgbClr val="5c464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6288760" y="4216765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6288760" y="5196943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460301" y="1833295"/>
            <a:ext cx="3191409" cy="319140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59201" y="1730427"/>
            <a:ext cx="2138943" cy="1698572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09597" y="4139376"/>
            <a:ext cx="1770656" cy="177065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6" name=""/>
          <p:cNvSpPr/>
          <p:nvPr/>
        </p:nvSpPr>
        <p:spPr>
          <a:xfrm>
            <a:off x="868703" y="2904765"/>
            <a:ext cx="854740" cy="8547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7" name=""/>
          <p:cNvCxnSpPr>
            <a:stCxn id="15" idx="1"/>
            <a:endCxn id="16" idx="4"/>
          </p:cNvCxnSpPr>
          <p:nvPr/>
        </p:nvCxnSpPr>
        <p:spPr>
          <a:xfrm flipH="1" flipV="1">
            <a:off x="1296073" y="3759506"/>
            <a:ext cx="1713524" cy="126519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/>
          <p:nvPr/>
        </p:nvSpPr>
        <p:spPr>
          <a:xfrm>
            <a:off x="2538342" y="4591885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57392" y="700980"/>
            <a:ext cx="1878734" cy="1878734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cxnSp>
        <p:nvCxnSpPr>
          <p:cNvPr id="20" name=""/>
          <p:cNvCxnSpPr>
            <a:stCxn id="19" idx="1"/>
            <a:endCxn id="21" idx="0"/>
          </p:cNvCxnSpPr>
          <p:nvPr/>
        </p:nvCxnSpPr>
        <p:spPr>
          <a:xfrm flipH="1">
            <a:off x="857470" y="1640347"/>
            <a:ext cx="1699922" cy="218487"/>
          </a:xfrm>
          <a:prstGeom prst="bentConnector2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579537" y="1858834"/>
            <a:ext cx="555865" cy="56047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2095663" y="1207527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091" y="449532"/>
            <a:ext cx="788624" cy="3581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책</a:t>
            </a: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r="12750"/>
          <a:stretch>
            <a:fillRect/>
          </a:stretch>
        </p:blipFill>
        <p:spPr>
          <a:xfrm>
            <a:off x="453390" y="2366962"/>
            <a:ext cx="1878201" cy="2124075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5578886" y="811229"/>
          <a:ext cx="6299574" cy="52355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05999"/>
                <a:gridCol w="4393575"/>
              </a:tblGrid>
              <a:tr h="4977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200">
                          <a:solidFill>
                            <a:schemeClr val="lt1"/>
                          </a:solidFill>
                        </a:rPr>
                        <a:t>no</a:t>
                      </a:r>
                      <a:endParaRPr lang="en-US" altLang="ko-KR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200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6582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참고이미지</a:t>
                      </a:r>
                      <a:r>
                        <a:rPr lang="en-US" altLang="ko-KR"/>
                        <a:t> /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주요 색상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268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책의 표지 상단과 하단에 나사로 박은 디테일이 있다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868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책 중앙에 톱니바퀴 그림이 새겨져 있다</a:t>
                      </a:r>
                      <a:endParaRPr lang="ko-KR" altLang="en-US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톱니바퀴는 회색이다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"/>
          <p:cNvSpPr/>
          <p:nvPr/>
        </p:nvSpPr>
        <p:spPr>
          <a:xfrm>
            <a:off x="9882770" y="1858834"/>
            <a:ext cx="599630" cy="560470"/>
          </a:xfrm>
          <a:prstGeom prst="rect">
            <a:avLst/>
          </a:prstGeom>
          <a:solidFill>
            <a:srgbClr val="426b5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10753269" y="2686453"/>
            <a:ext cx="599630" cy="560470"/>
          </a:xfrm>
          <a:prstGeom prst="rect">
            <a:avLst/>
          </a:prstGeom>
          <a:solidFill>
            <a:srgbClr val="9da49c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882770" y="2686453"/>
            <a:ext cx="599630" cy="560470"/>
          </a:xfrm>
          <a:prstGeom prst="rect">
            <a:avLst/>
          </a:prstGeom>
          <a:solidFill>
            <a:srgbClr val="24866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10753269" y="1858834"/>
            <a:ext cx="599630" cy="560470"/>
          </a:xfrm>
          <a:prstGeom prst="rect">
            <a:avLst/>
          </a:prstGeom>
          <a:solidFill>
            <a:srgbClr val="cfe5dd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6288760" y="4216765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6288760" y="5196943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981022" y="4063990"/>
            <a:ext cx="1866737" cy="188333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5">
            <a:lum/>
          </a:blip>
          <a:srcRect t="34510" r="38010" b="4000"/>
          <a:stretch>
            <a:fillRect/>
          </a:stretch>
        </p:blipFill>
        <p:spPr>
          <a:xfrm>
            <a:off x="7806569" y="1503060"/>
            <a:ext cx="1844208" cy="2366786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868703" y="2904765"/>
            <a:ext cx="854740" cy="8547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7" name=""/>
          <p:cNvCxnSpPr>
            <a:stCxn id="14" idx="1"/>
            <a:endCxn id="16" idx="4"/>
          </p:cNvCxnSpPr>
          <p:nvPr/>
        </p:nvCxnSpPr>
        <p:spPr>
          <a:xfrm flipH="1" flipV="1">
            <a:off x="1296073" y="3759506"/>
            <a:ext cx="1684949" cy="124614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/>
          <p:nvPr/>
        </p:nvSpPr>
        <p:spPr>
          <a:xfrm>
            <a:off x="2519292" y="4572835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6"/>
          <a:srcRect r="50000" b="64720"/>
          <a:stretch>
            <a:fillRect/>
          </a:stretch>
        </p:blipFill>
        <p:spPr>
          <a:xfrm>
            <a:off x="2961972" y="561133"/>
            <a:ext cx="1978132" cy="1805829"/>
          </a:xfrm>
          <a:prstGeom prst="rect">
            <a:avLst/>
          </a:prstGeom>
          <a:ln w="25400">
            <a:solidFill>
              <a:srgbClr val="ffd700"/>
            </a:solidFill>
          </a:ln>
        </p:spPr>
      </p:pic>
      <p:cxnSp>
        <p:nvCxnSpPr>
          <p:cNvPr id="20" name=""/>
          <p:cNvCxnSpPr>
            <a:stCxn id="19" idx="1"/>
            <a:endCxn id="21" idx="0"/>
          </p:cNvCxnSpPr>
          <p:nvPr/>
        </p:nvCxnSpPr>
        <p:spPr>
          <a:xfrm flipH="1">
            <a:off x="1296073" y="1464047"/>
            <a:ext cx="1665899" cy="1062659"/>
          </a:xfrm>
          <a:prstGeom prst="bentConnector2">
            <a:avLst/>
          </a:prstGeom>
          <a:ln w="38100">
            <a:solidFill>
              <a:srgbClr val="ffd7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732126" y="2526707"/>
            <a:ext cx="1127894" cy="3194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1331318" y="1505407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605074" y="3869846"/>
            <a:ext cx="1127894" cy="3194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"/>
          <p:cNvCxnSpPr>
            <a:stCxn id="19" idx="1"/>
            <a:endCxn id="23" idx="1"/>
          </p:cNvCxnSpPr>
          <p:nvPr/>
        </p:nvCxnSpPr>
        <p:spPr>
          <a:xfrm flipH="1">
            <a:off x="605074" y="1464047"/>
            <a:ext cx="2356898" cy="2565543"/>
          </a:xfrm>
          <a:prstGeom prst="bentConnector3">
            <a:avLst>
              <a:gd name="adj1" fmla="val 115278"/>
            </a:avLst>
          </a:prstGeom>
          <a:ln w="38100">
            <a:solidFill>
              <a:srgbClr val="ffd7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091" y="449532"/>
            <a:ext cx="788624" cy="3581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7.</a:t>
            </a:r>
            <a:r>
              <a:rPr lang="ko-KR" altLang="en-US"/>
              <a:t> 책</a:t>
            </a:r>
            <a:r>
              <a:rPr lang="en-US" altLang="ko-KR"/>
              <a:t>3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3240" t="5780" r="67640" b="17070"/>
          <a:stretch>
            <a:fillRect/>
          </a:stretch>
        </p:blipFill>
        <p:spPr>
          <a:xfrm>
            <a:off x="32288" y="2290151"/>
            <a:ext cx="2679979" cy="2777639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5578886" y="811229"/>
          <a:ext cx="6298930" cy="52534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05999"/>
                <a:gridCol w="4392931"/>
              </a:tblGrid>
              <a:tr h="4977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200">
                          <a:solidFill>
                            <a:schemeClr val="lt1"/>
                          </a:solidFill>
                        </a:rPr>
                        <a:t>no</a:t>
                      </a:r>
                      <a:endParaRPr lang="en-US" altLang="ko-KR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200">
                          <a:solidFill>
                            <a:schemeClr val="lt1"/>
                          </a:solidFill>
                        </a:rPr>
                        <a:t>설명</a:t>
                      </a:r>
                      <a:endParaRPr lang="ko-KR" altLang="en-US" sz="22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6582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참고이미지</a:t>
                      </a:r>
                      <a:r>
                        <a:rPr lang="en-US" altLang="ko-KR"/>
                        <a:t> /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주요 색상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268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책 중간에 책갈피가 꼿혀있다</a:t>
                      </a:r>
                      <a:endParaRPr lang="ko-KR" altLang="en-US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직사각형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빨간색이며 특별한 그림은 없다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868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책 중앙에 시계그림이 새겨져 있다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"/>
          <p:cNvSpPr/>
          <p:nvPr/>
        </p:nvSpPr>
        <p:spPr>
          <a:xfrm>
            <a:off x="9882770" y="1858834"/>
            <a:ext cx="599630" cy="560470"/>
          </a:xfrm>
          <a:prstGeom prst="rect">
            <a:avLst/>
          </a:prstGeom>
          <a:solidFill>
            <a:srgbClr val="951b4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10753269" y="2686453"/>
            <a:ext cx="599630" cy="560470"/>
          </a:xfrm>
          <a:prstGeom prst="rect">
            <a:avLst/>
          </a:prstGeom>
          <a:solidFill>
            <a:srgbClr val="3c111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882770" y="2686453"/>
            <a:ext cx="599630" cy="560470"/>
          </a:xfrm>
          <a:prstGeom prst="rect">
            <a:avLst/>
          </a:prstGeom>
          <a:solidFill>
            <a:srgbClr val="fffcde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10753269" y="1858834"/>
            <a:ext cx="599630" cy="560470"/>
          </a:xfrm>
          <a:prstGeom prst="rect">
            <a:avLst/>
          </a:prstGeom>
          <a:solidFill>
            <a:srgbClr val="b22e5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6288760" y="4216765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6288760" y="5196943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17499" y="3832203"/>
            <a:ext cx="1571625" cy="1571625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sp>
        <p:nvSpPr>
          <p:cNvPr id="16" name=""/>
          <p:cNvSpPr/>
          <p:nvPr/>
        </p:nvSpPr>
        <p:spPr>
          <a:xfrm>
            <a:off x="1102344" y="3001629"/>
            <a:ext cx="854740" cy="85474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7" name=""/>
          <p:cNvCxnSpPr>
            <a:stCxn id="15" idx="1"/>
            <a:endCxn id="16" idx="4"/>
          </p:cNvCxnSpPr>
          <p:nvPr/>
        </p:nvCxnSpPr>
        <p:spPr>
          <a:xfrm flipH="1" flipV="1">
            <a:off x="1529715" y="3856370"/>
            <a:ext cx="1587784" cy="761645"/>
          </a:xfrm>
          <a:prstGeom prst="bentConnector2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/>
          <p:nvPr/>
        </p:nvSpPr>
        <p:spPr>
          <a:xfrm>
            <a:off x="2636719" y="4654021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cxnSp>
        <p:nvCxnSpPr>
          <p:cNvPr id="19" name=""/>
          <p:cNvCxnSpPr>
            <a:stCxn id="24" idx="1"/>
            <a:endCxn id="20" idx="0"/>
          </p:cNvCxnSpPr>
          <p:nvPr/>
        </p:nvCxnSpPr>
        <p:spPr>
          <a:xfrm flipH="1">
            <a:off x="1372278" y="1651949"/>
            <a:ext cx="1707120" cy="754269"/>
          </a:xfrm>
          <a:prstGeom prst="bentConnector2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/>
          <p:nvPr/>
        </p:nvSpPr>
        <p:spPr>
          <a:xfrm>
            <a:off x="1094345" y="2406218"/>
            <a:ext cx="555865" cy="5604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1409821" y="1651949"/>
            <a:ext cx="442680" cy="4137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5">
            <a:lum/>
          </a:blip>
          <a:srcRect l="13560" t="6330" r="15820" b="8750"/>
          <a:stretch>
            <a:fillRect/>
          </a:stretch>
        </p:blipFill>
        <p:spPr>
          <a:xfrm>
            <a:off x="7810479" y="1470859"/>
            <a:ext cx="1836388" cy="2208111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79399" y="712582"/>
            <a:ext cx="1878734" cy="1878734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221</ep:Words>
  <ep:PresentationFormat>화면 슬라이드 쇼(4:3)</ep:PresentationFormat>
  <ep:Paragraphs>35</ep:Paragraphs>
  <ep:Slides>9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획득 아이템 컨셉 그래픽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2022-08-30T13:20:48.941</dcterms:created>
  <dc:creator>User</dc:creator>
  <cp:lastModifiedBy>User</cp:lastModifiedBy>
  <dcterms:modified xsi:type="dcterms:W3CDTF">2022-08-30T17:11:15.665</dcterms:modified>
  <cp:revision>57</cp:revision>
  <dc:title>획득 아이템 컨셉 그래픽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