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23" r:id="rId4"/>
    <p:sldId id="324" r:id="rId5"/>
    <p:sldId id="325" r:id="rId6"/>
    <p:sldId id="342" r:id="rId7"/>
    <p:sldId id="327" r:id="rId8"/>
    <p:sldId id="300" r:id="rId9"/>
    <p:sldId id="343" r:id="rId10"/>
    <p:sldId id="326" r:id="rId11"/>
    <p:sldId id="340" r:id="rId12"/>
    <p:sldId id="341" r:id="rId13"/>
    <p:sldId id="344" r:id="rId14"/>
    <p:sldId id="339" r:id="rId15"/>
    <p:sldId id="330" r:id="rId16"/>
    <p:sldId id="331" r:id="rId17"/>
    <p:sldId id="337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ED"/>
    <a:srgbClr val="8D021F"/>
    <a:srgbClr val="F6C19C"/>
    <a:srgbClr val="EBEEE9"/>
    <a:srgbClr val="F3B5F9"/>
    <a:srgbClr val="5A9BD6"/>
    <a:srgbClr val="F6B4B4"/>
    <a:srgbClr val="F3CEED"/>
    <a:srgbClr val="DEE7D8"/>
    <a:srgbClr val="FB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ngseung baek" userId="8da7b49476eb9628" providerId="LiveId" clId="{386F11CC-2A73-42CB-A6E5-FA01AACDD427}"/>
    <pc:docChg chg="undo custSel addSld delSld modSld">
      <pc:chgData name="yeongseung baek" userId="8da7b49476eb9628" providerId="LiveId" clId="{386F11CC-2A73-42CB-A6E5-FA01AACDD427}" dt="2023-09-06T03:26:17.058" v="675" actId="20577"/>
      <pc:docMkLst>
        <pc:docMk/>
      </pc:docMkLst>
      <pc:sldChg chg="modSp mod">
        <pc:chgData name="yeongseung baek" userId="8da7b49476eb9628" providerId="LiveId" clId="{386F11CC-2A73-42CB-A6E5-FA01AACDD427}" dt="2023-09-06T02:41:54.216" v="63" actId="20577"/>
        <pc:sldMkLst>
          <pc:docMk/>
          <pc:sldMk cId="3644188530" sldId="256"/>
        </pc:sldMkLst>
        <pc:spChg chg="mod">
          <ac:chgData name="yeongseung baek" userId="8da7b49476eb9628" providerId="LiveId" clId="{386F11CC-2A73-42CB-A6E5-FA01AACDD427}" dt="2023-09-06T02:41:50.556" v="60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386F11CC-2A73-42CB-A6E5-FA01AACDD427}" dt="2023-09-06T02:41:54.216" v="63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yeongseung baek" userId="8da7b49476eb9628" providerId="LiveId" clId="{386F11CC-2A73-42CB-A6E5-FA01AACDD427}" dt="2023-09-06T03:00:01.224" v="633"/>
        <pc:sldMkLst>
          <pc:docMk/>
          <pc:sldMk cId="679047720" sldId="258"/>
        </pc:sldMkLst>
        <pc:spChg chg="mod">
          <ac:chgData name="yeongseung baek" userId="8da7b49476eb9628" providerId="LiveId" clId="{386F11CC-2A73-42CB-A6E5-FA01AACDD427}" dt="2023-09-06T03:00:01.224" v="633"/>
          <ac:spMkLst>
            <pc:docMk/>
            <pc:sldMk cId="679047720" sldId="258"/>
            <ac:spMk id="3" creationId="{12CED50D-E17F-4E9D-BFF9-5930CE7CBF97}"/>
          </ac:spMkLst>
        </pc:spChg>
      </pc:sldChg>
      <pc:sldChg chg="add del">
        <pc:chgData name="yeongseung baek" userId="8da7b49476eb9628" providerId="LiveId" clId="{386F11CC-2A73-42CB-A6E5-FA01AACDD427}" dt="2023-09-06T02:51:33.394" v="390" actId="47"/>
        <pc:sldMkLst>
          <pc:docMk/>
          <pc:sldMk cId="2127871567" sldId="297"/>
        </pc:sldMkLst>
      </pc:sldChg>
      <pc:sldChg chg="modSp add mod">
        <pc:chgData name="yeongseung baek" userId="8da7b49476eb9628" providerId="LiveId" clId="{386F11CC-2A73-42CB-A6E5-FA01AACDD427}" dt="2023-09-06T03:26:17.058" v="675" actId="20577"/>
        <pc:sldMkLst>
          <pc:docMk/>
          <pc:sldMk cId="3812109879" sldId="300"/>
        </pc:sldMkLst>
        <pc:spChg chg="mod">
          <ac:chgData name="yeongseung baek" userId="8da7b49476eb9628" providerId="LiveId" clId="{386F11CC-2A73-42CB-A6E5-FA01AACDD427}" dt="2023-09-06T02:51:40.668" v="410"/>
          <ac:spMkLst>
            <pc:docMk/>
            <pc:sldMk cId="3812109879" sldId="300"/>
            <ac:spMk id="2" creationId="{15FD4FAA-188C-4BD5-96C6-6328FB9CAC8C}"/>
          </ac:spMkLst>
        </pc:spChg>
        <pc:spChg chg="mod">
          <ac:chgData name="yeongseung baek" userId="8da7b49476eb9628" providerId="LiveId" clId="{386F11CC-2A73-42CB-A6E5-FA01AACDD427}" dt="2023-09-06T03:26:17.058" v="675" actId="20577"/>
          <ac:spMkLst>
            <pc:docMk/>
            <pc:sldMk cId="3812109879" sldId="300"/>
            <ac:spMk id="10" creationId="{0CB39DB0-2DFA-434E-A3B3-A71EE2017051}"/>
          </ac:spMkLst>
        </pc:spChg>
      </pc:sldChg>
      <pc:sldChg chg="add">
        <pc:chgData name="yeongseung baek" userId="8da7b49476eb9628" providerId="LiveId" clId="{386F11CC-2A73-42CB-A6E5-FA01AACDD427}" dt="2023-09-06T02:45:26.735" v="364"/>
        <pc:sldMkLst>
          <pc:docMk/>
          <pc:sldMk cId="2289173413" sldId="323"/>
        </pc:sldMkLst>
      </pc:sldChg>
      <pc:sldChg chg="modSp add del mod">
        <pc:chgData name="yeongseung baek" userId="8da7b49476eb9628" providerId="LiveId" clId="{386F11CC-2A73-42CB-A6E5-FA01AACDD427}" dt="2023-09-06T02:46:24.477" v="384" actId="404"/>
        <pc:sldMkLst>
          <pc:docMk/>
          <pc:sldMk cId="1750961086" sldId="324"/>
        </pc:sldMkLst>
        <pc:spChg chg="mod">
          <ac:chgData name="yeongseung baek" userId="8da7b49476eb9628" providerId="LiveId" clId="{386F11CC-2A73-42CB-A6E5-FA01AACDD427}" dt="2023-09-06T02:46:24.477" v="384" actId="404"/>
          <ac:spMkLst>
            <pc:docMk/>
            <pc:sldMk cId="1750961086" sldId="324"/>
            <ac:spMk id="3" creationId="{12CED50D-E17F-4E9D-BFF9-5930CE7CBF97}"/>
          </ac:spMkLst>
        </pc:spChg>
      </pc:sldChg>
      <pc:sldChg chg="modSp add mod">
        <pc:chgData name="yeongseung baek" userId="8da7b49476eb9628" providerId="LiveId" clId="{386F11CC-2A73-42CB-A6E5-FA01AACDD427}" dt="2023-09-06T03:00:10.592" v="637" actId="20577"/>
        <pc:sldMkLst>
          <pc:docMk/>
          <pc:sldMk cId="2328230801" sldId="325"/>
        </pc:sldMkLst>
        <pc:spChg chg="mod">
          <ac:chgData name="yeongseung baek" userId="8da7b49476eb9628" providerId="LiveId" clId="{386F11CC-2A73-42CB-A6E5-FA01AACDD427}" dt="2023-09-06T03:00:10.592" v="637" actId="20577"/>
          <ac:spMkLst>
            <pc:docMk/>
            <pc:sldMk cId="2328230801" sldId="325"/>
            <ac:spMk id="3" creationId="{12CED50D-E17F-4E9D-BFF9-5930CE7CBF97}"/>
          </ac:spMkLst>
        </pc:spChg>
      </pc:sldChg>
      <pc:sldChg chg="modSp add mod">
        <pc:chgData name="yeongseung baek" userId="8da7b49476eb9628" providerId="LiveId" clId="{386F11CC-2A73-42CB-A6E5-FA01AACDD427}" dt="2023-09-06T03:00:33.018" v="644" actId="1076"/>
        <pc:sldMkLst>
          <pc:docMk/>
          <pc:sldMk cId="3458941429" sldId="327"/>
        </pc:sldMkLst>
        <pc:spChg chg="mod">
          <ac:chgData name="yeongseung baek" userId="8da7b49476eb9628" providerId="LiveId" clId="{386F11CC-2A73-42CB-A6E5-FA01AACDD427}" dt="2023-09-06T03:00:27.969" v="640" actId="404"/>
          <ac:spMkLst>
            <pc:docMk/>
            <pc:sldMk cId="3458941429" sldId="327"/>
            <ac:spMk id="10" creationId="{0CB39DB0-2DFA-434E-A3B3-A71EE2017051}"/>
          </ac:spMkLst>
        </pc:spChg>
        <pc:picChg chg="mod">
          <ac:chgData name="yeongseung baek" userId="8da7b49476eb9628" providerId="LiveId" clId="{386F11CC-2A73-42CB-A6E5-FA01AACDD427}" dt="2023-09-06T03:00:33.018" v="644" actId="1076"/>
          <ac:picMkLst>
            <pc:docMk/>
            <pc:sldMk cId="3458941429" sldId="327"/>
            <ac:picMk id="5" creationId="{7DB2B726-95CC-E742-A2A2-8C669FFD516B}"/>
          </ac:picMkLst>
        </pc:picChg>
      </pc:sldChg>
      <pc:sldChg chg="modSp mod">
        <pc:chgData name="yeongseung baek" userId="8da7b49476eb9628" providerId="LiveId" clId="{386F11CC-2A73-42CB-A6E5-FA01AACDD427}" dt="2023-09-06T02:52:12.981" v="468"/>
        <pc:sldMkLst>
          <pc:docMk/>
          <pc:sldMk cId="1680908504" sldId="330"/>
        </pc:sldMkLst>
        <pc:spChg chg="mod">
          <ac:chgData name="yeongseung baek" userId="8da7b49476eb9628" providerId="LiveId" clId="{386F11CC-2A73-42CB-A6E5-FA01AACDD427}" dt="2023-09-06T02:52:12.981" v="468"/>
          <ac:spMkLst>
            <pc:docMk/>
            <pc:sldMk cId="1680908504" sldId="330"/>
            <ac:spMk id="9" creationId="{13AD575B-3F96-00DA-0353-803E9E6CC35E}"/>
          </ac:spMkLst>
        </pc:spChg>
      </pc:sldChg>
      <pc:sldChg chg="modSp mod">
        <pc:chgData name="yeongseung baek" userId="8da7b49476eb9628" providerId="LiveId" clId="{386F11CC-2A73-42CB-A6E5-FA01AACDD427}" dt="2023-09-06T02:52:16.065" v="469"/>
        <pc:sldMkLst>
          <pc:docMk/>
          <pc:sldMk cId="1061273560" sldId="331"/>
        </pc:sldMkLst>
        <pc:spChg chg="mod">
          <ac:chgData name="yeongseung baek" userId="8da7b49476eb9628" providerId="LiveId" clId="{386F11CC-2A73-42CB-A6E5-FA01AACDD427}" dt="2023-09-06T02:52:16.065" v="469"/>
          <ac:spMkLst>
            <pc:docMk/>
            <pc:sldMk cId="1061273560" sldId="331"/>
            <ac:spMk id="10" creationId="{B6338C8F-5854-BC1B-EDD8-AECFE7B5C058}"/>
          </ac:spMkLst>
        </pc:spChg>
      </pc:sldChg>
      <pc:sldChg chg="modSp mod">
        <pc:chgData name="yeongseung baek" userId="8da7b49476eb9628" providerId="LiveId" clId="{386F11CC-2A73-42CB-A6E5-FA01AACDD427}" dt="2023-09-06T02:59:32.402" v="614"/>
        <pc:sldMkLst>
          <pc:docMk/>
          <pc:sldMk cId="1952557912" sldId="334"/>
        </pc:sldMkLst>
        <pc:spChg chg="mod">
          <ac:chgData name="yeongseung baek" userId="8da7b49476eb9628" providerId="LiveId" clId="{386F11CC-2A73-42CB-A6E5-FA01AACDD427}" dt="2023-09-06T02:42:14.188" v="77"/>
          <ac:spMkLst>
            <pc:docMk/>
            <pc:sldMk cId="1952557912" sldId="334"/>
            <ac:spMk id="6" creationId="{B3BB4AEF-4BA4-B2D7-3C3F-C132E04C5468}"/>
          </ac:spMkLst>
        </pc:spChg>
        <pc:spChg chg="mod">
          <ac:chgData name="yeongseung baek" userId="8da7b49476eb9628" providerId="LiveId" clId="{386F11CC-2A73-42CB-A6E5-FA01AACDD427}" dt="2023-09-06T02:59:32.402" v="614"/>
          <ac:spMkLst>
            <pc:docMk/>
            <pc:sldMk cId="1952557912" sldId="334"/>
            <ac:spMk id="10" creationId="{65F59F86-B140-7FAC-BA88-E9D1108E0A50}"/>
          </ac:spMkLst>
        </pc:spChg>
      </pc:sldChg>
      <pc:sldChg chg="modSp mod">
        <pc:chgData name="yeongseung baek" userId="8da7b49476eb9628" providerId="LiveId" clId="{386F11CC-2A73-42CB-A6E5-FA01AACDD427}" dt="2023-09-06T02:52:17.912" v="470"/>
        <pc:sldMkLst>
          <pc:docMk/>
          <pc:sldMk cId="2577519733" sldId="337"/>
        </pc:sldMkLst>
        <pc:spChg chg="mod">
          <ac:chgData name="yeongseung baek" userId="8da7b49476eb9628" providerId="LiveId" clId="{386F11CC-2A73-42CB-A6E5-FA01AACDD427}" dt="2023-09-06T02:52:17.912" v="470"/>
          <ac:spMkLst>
            <pc:docMk/>
            <pc:sldMk cId="2577519733" sldId="337"/>
            <ac:spMk id="10" creationId="{C10185B7-FAC3-A6CD-B775-34AFD3144C6B}"/>
          </ac:spMkLst>
        </pc:spChg>
      </pc:sldChg>
      <pc:sldChg chg="del">
        <pc:chgData name="yeongseung baek" userId="8da7b49476eb9628" providerId="LiveId" clId="{386F11CC-2A73-42CB-A6E5-FA01AACDD427}" dt="2023-09-06T02:59:24.960" v="607" actId="47"/>
        <pc:sldMkLst>
          <pc:docMk/>
          <pc:sldMk cId="1949754792" sldId="338"/>
        </pc:sldMkLst>
      </pc:sldChg>
      <pc:sldChg chg="modSp mod">
        <pc:chgData name="yeongseung baek" userId="8da7b49476eb9628" providerId="LiveId" clId="{386F11CC-2A73-42CB-A6E5-FA01AACDD427}" dt="2023-09-06T02:52:11.250" v="467"/>
        <pc:sldMkLst>
          <pc:docMk/>
          <pc:sldMk cId="1077323750" sldId="339"/>
        </pc:sldMkLst>
        <pc:spChg chg="mod">
          <ac:chgData name="yeongseung baek" userId="8da7b49476eb9628" providerId="LiveId" clId="{386F11CC-2A73-42CB-A6E5-FA01AACDD427}" dt="2023-09-06T02:52:11.250" v="467"/>
          <ac:spMkLst>
            <pc:docMk/>
            <pc:sldMk cId="1077323750" sldId="339"/>
            <ac:spMk id="10" creationId="{C131CF70-4183-658A-D264-783A58139E8F}"/>
          </ac:spMkLst>
        </pc:spChg>
      </pc:sldChg>
      <pc:sldChg chg="modSp add mod">
        <pc:chgData name="yeongseung baek" userId="8da7b49476eb9628" providerId="LiveId" clId="{386F11CC-2A73-42CB-A6E5-FA01AACDD427}" dt="2023-09-06T03:00:19.840" v="639" actId="1076"/>
        <pc:sldMkLst>
          <pc:docMk/>
          <pc:sldMk cId="1216417666" sldId="342"/>
        </pc:sldMkLst>
        <pc:spChg chg="mod">
          <ac:chgData name="yeongseung baek" userId="8da7b49476eb9628" providerId="LiveId" clId="{386F11CC-2A73-42CB-A6E5-FA01AACDD427}" dt="2023-09-06T03:00:16.524" v="638" actId="404"/>
          <ac:spMkLst>
            <pc:docMk/>
            <pc:sldMk cId="1216417666" sldId="342"/>
            <ac:spMk id="10" creationId="{0CB39DB0-2DFA-434E-A3B3-A71EE2017051}"/>
          </ac:spMkLst>
        </pc:spChg>
        <pc:picChg chg="mod">
          <ac:chgData name="yeongseung baek" userId="8da7b49476eb9628" providerId="LiveId" clId="{386F11CC-2A73-42CB-A6E5-FA01AACDD427}" dt="2023-09-06T03:00:19.840" v="639" actId="1076"/>
          <ac:picMkLst>
            <pc:docMk/>
            <pc:sldMk cId="1216417666" sldId="342"/>
            <ac:picMk id="9" creationId="{A60B7CCA-6A9E-A90F-18A8-1884A53570AF}"/>
          </ac:picMkLst>
        </pc:picChg>
      </pc:sldChg>
      <pc:sldChg chg="modSp add mod">
        <pc:chgData name="yeongseung baek" userId="8da7b49476eb9628" providerId="LiveId" clId="{386F11CC-2A73-42CB-A6E5-FA01AACDD427}" dt="2023-09-06T02:52:02.548" v="437"/>
        <pc:sldMkLst>
          <pc:docMk/>
          <pc:sldMk cId="1096467505" sldId="343"/>
        </pc:sldMkLst>
        <pc:spChg chg="mod">
          <ac:chgData name="yeongseung baek" userId="8da7b49476eb9628" providerId="LiveId" clId="{386F11CC-2A73-42CB-A6E5-FA01AACDD427}" dt="2023-09-06T02:52:02.548" v="437"/>
          <ac:spMkLst>
            <pc:docMk/>
            <pc:sldMk cId="1096467505" sldId="343"/>
            <ac:spMk id="2" creationId="{C082981C-B707-4F1D-8B11-5382DAC15E02}"/>
          </ac:spMkLst>
        </pc:spChg>
      </pc:sldChg>
      <pc:sldChg chg="modSp add mod">
        <pc:chgData name="yeongseung baek" userId="8da7b49476eb9628" providerId="LiveId" clId="{386F11CC-2A73-42CB-A6E5-FA01AACDD427}" dt="2023-09-06T02:52:07.311" v="452" actId="20577"/>
        <pc:sldMkLst>
          <pc:docMk/>
          <pc:sldMk cId="4004816499" sldId="344"/>
        </pc:sldMkLst>
        <pc:spChg chg="mod">
          <ac:chgData name="yeongseung baek" userId="8da7b49476eb9628" providerId="LiveId" clId="{386F11CC-2A73-42CB-A6E5-FA01AACDD427}" dt="2023-09-06T02:52:07.311" v="452" actId="20577"/>
          <ac:spMkLst>
            <pc:docMk/>
            <pc:sldMk cId="4004816499" sldId="344"/>
            <ac:spMk id="2" creationId="{C082981C-B707-4F1D-8B11-5382DAC15E02}"/>
          </ac:spMkLst>
        </pc:spChg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yeongseung baek" userId="8da7b49476eb9628" providerId="LiveId" clId="{AAFE3EB3-3572-44C6-A809-A8D755848B4E}"/>
    <pc:docChg chg="undo redo custSel addSld delSld modSld">
      <pc:chgData name="yeongseung baek" userId="8da7b49476eb9628" providerId="LiveId" clId="{AAFE3EB3-3572-44C6-A809-A8D755848B4E}" dt="2023-08-08T02:07:22.690" v="967" actId="20577"/>
      <pc:docMkLst>
        <pc:docMk/>
      </pc:docMkLst>
      <pc:sldChg chg="addSp modSp mod">
        <pc:chgData name="yeongseung baek" userId="8da7b49476eb9628" providerId="LiveId" clId="{AAFE3EB3-3572-44C6-A809-A8D755848B4E}" dt="2023-08-06T14:35:45.524" v="18" actId="20577"/>
        <pc:sldMkLst>
          <pc:docMk/>
          <pc:sldMk cId="3644188530" sldId="256"/>
        </pc:sldMkLst>
        <pc:spChg chg="mod">
          <ac:chgData name="yeongseung baek" userId="8da7b49476eb9628" providerId="LiveId" clId="{AAFE3EB3-3572-44C6-A809-A8D755848B4E}" dt="2023-08-06T14:35:45.524" v="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AAFE3EB3-3572-44C6-A809-A8D755848B4E}" dt="2023-08-06T14:35:43.359" v="16" actId="20577"/>
          <ac:spMkLst>
            <pc:docMk/>
            <pc:sldMk cId="3644188530" sldId="256"/>
            <ac:spMk id="3" creationId="{922A6F89-4C1A-418F-A0AD-2B02573A0D95}"/>
          </ac:spMkLst>
        </pc:spChg>
        <pc:spChg chg="add mod">
          <ac:chgData name="yeongseung baek" userId="8da7b49476eb9628" providerId="LiveId" clId="{AAFE3EB3-3572-44C6-A809-A8D755848B4E}" dt="2023-08-06T14:35:22.660" v="6" actId="404"/>
          <ac:spMkLst>
            <pc:docMk/>
            <pc:sldMk cId="3644188530" sldId="256"/>
            <ac:spMk id="4" creationId="{B7B13725-F119-3DE3-8D2A-0110045A66B9}"/>
          </ac:spMkLst>
        </pc:spChg>
      </pc:sldChg>
      <pc:sldChg chg="addSp delSp modSp mod">
        <pc:chgData name="yeongseung baek" userId="8da7b49476eb9628" providerId="LiveId" clId="{AAFE3EB3-3572-44C6-A809-A8D755848B4E}" dt="2023-08-06T15:02:57.312" v="809" actId="20577"/>
        <pc:sldMkLst>
          <pc:docMk/>
          <pc:sldMk cId="679047720" sldId="258"/>
        </pc:sldMkLst>
        <pc:spChg chg="del">
          <ac:chgData name="yeongseung baek" userId="8da7b49476eb9628" providerId="LiveId" clId="{AAFE3EB3-3572-44C6-A809-A8D755848B4E}" dt="2023-08-06T15:02:46.351" v="799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yeongseung baek" userId="8da7b49476eb9628" providerId="LiveId" clId="{AAFE3EB3-3572-44C6-A809-A8D755848B4E}" dt="2023-08-06T15:02:39.764" v="798" actId="2710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yeongseung baek" userId="8da7b49476eb9628" providerId="LiveId" clId="{AAFE3EB3-3572-44C6-A809-A8D755848B4E}" dt="2023-08-06T15:02:48.787" v="800" actId="478"/>
          <ac:spMkLst>
            <pc:docMk/>
            <pc:sldMk cId="679047720" sldId="258"/>
            <ac:spMk id="6" creationId="{D7887752-0B2D-DE4F-A67B-E31D7F77FB5B}"/>
          </ac:spMkLst>
        </pc:spChg>
        <pc:spChg chg="add mod">
          <ac:chgData name="yeongseung baek" userId="8da7b49476eb9628" providerId="LiveId" clId="{AAFE3EB3-3572-44C6-A809-A8D755848B4E}" dt="2023-08-06T15:02:57.312" v="809" actId="20577"/>
          <ac:spMkLst>
            <pc:docMk/>
            <pc:sldMk cId="679047720" sldId="258"/>
            <ac:spMk id="7" creationId="{A25CCD17-1C13-0EFF-42F7-8620BB7471EA}"/>
          </ac:spMkLst>
        </pc:spChg>
      </pc:sldChg>
      <pc:sldChg chg="addSp delSp modSp mod">
        <pc:chgData name="yeongseung baek" userId="8da7b49476eb9628" providerId="LiveId" clId="{AAFE3EB3-3572-44C6-A809-A8D755848B4E}" dt="2023-08-08T02:07:01.653" v="951" actId="20577"/>
        <pc:sldMkLst>
          <pc:docMk/>
          <pc:sldMk cId="2669016114" sldId="326"/>
        </pc:sldMkLst>
        <pc:spChg chg="del mod">
          <ac:chgData name="yeongseung baek" userId="8da7b49476eb9628" providerId="LiveId" clId="{AAFE3EB3-3572-44C6-A809-A8D755848B4E}" dt="2023-08-06T15:03:16.023" v="837" actId="478"/>
          <ac:spMkLst>
            <pc:docMk/>
            <pc:sldMk cId="2669016114" sldId="326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4:49:32.001" v="414" actId="478"/>
          <ac:spMkLst>
            <pc:docMk/>
            <pc:sldMk cId="2669016114" sldId="326"/>
            <ac:spMk id="6" creationId="{45A16BA9-05ED-D7D9-8A60-D9FB6FFB75F3}"/>
          </ac:spMkLst>
        </pc:spChg>
        <pc:spChg chg="del mod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7" creationId="{6D2248E6-A493-B13A-CCDC-F8D8CF1E6E58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8" creationId="{EC60CA06-7BAE-8422-C679-DD4E739EC53F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9" creationId="{39B21098-34E5-370E-36A6-9CFF2F0C5297}"/>
          </ac:spMkLst>
        </pc:spChg>
        <pc:spChg chg="add mod">
          <ac:chgData name="yeongseung baek" userId="8da7b49476eb9628" providerId="LiveId" clId="{AAFE3EB3-3572-44C6-A809-A8D755848B4E}" dt="2023-08-06T15:00:23.727" v="713" actId="20577"/>
          <ac:spMkLst>
            <pc:docMk/>
            <pc:sldMk cId="2669016114" sldId="326"/>
            <ac:spMk id="10" creationId="{E03AB9B0-EDA6-ABC1-8395-CB7ECD620F4C}"/>
          </ac:spMkLst>
        </pc:spChg>
        <pc:spChg chg="add mod">
          <ac:chgData name="yeongseung baek" userId="8da7b49476eb9628" providerId="LiveId" clId="{AAFE3EB3-3572-44C6-A809-A8D755848B4E}" dt="2023-08-08T02:07:01.653" v="951" actId="20577"/>
          <ac:spMkLst>
            <pc:docMk/>
            <pc:sldMk cId="2669016114" sldId="326"/>
            <ac:spMk id="11" creationId="{AB89A5F9-C6B9-090E-BDF2-A04A4882C8FA}"/>
          </ac:spMkLst>
        </pc:spChg>
        <pc:spChg chg="add del mod">
          <ac:chgData name="yeongseung baek" userId="8da7b49476eb9628" providerId="LiveId" clId="{AAFE3EB3-3572-44C6-A809-A8D755848B4E}" dt="2023-08-06T15:03:17.223" v="838" actId="478"/>
          <ac:spMkLst>
            <pc:docMk/>
            <pc:sldMk cId="2669016114" sldId="326"/>
            <ac:spMk id="13" creationId="{3A688A4F-F0BE-7CCC-2691-E49A127906B3}"/>
          </ac:spMkLst>
        </pc:spChg>
        <pc:graphicFrameChg chg="add mod">
          <ac:chgData name="yeongseung baek" userId="8da7b49476eb9628" providerId="LiveId" clId="{AAFE3EB3-3572-44C6-A809-A8D755848B4E}" dt="2023-08-06T14:37:22.569" v="38"/>
          <ac:graphicFrameMkLst>
            <pc:docMk/>
            <pc:sldMk cId="2669016114" sldId="326"/>
            <ac:graphicFrameMk id="3" creationId="{318FB5EC-F42A-39C7-0262-3D1F29AAE1D9}"/>
          </ac:graphicFrameMkLst>
        </pc:graphicFrameChg>
        <pc:picChg chg="del mod">
          <ac:chgData name="yeongseung baek" userId="8da7b49476eb9628" providerId="LiveId" clId="{AAFE3EB3-3572-44C6-A809-A8D755848B4E}" dt="2023-08-06T14:37:08.695" v="36" actId="478"/>
          <ac:picMkLst>
            <pc:docMk/>
            <pc:sldMk cId="2669016114" sldId="326"/>
            <ac:picMk id="5" creationId="{2462BB1C-BF2F-D373-49BD-F396F0BF9CCD}"/>
          </ac:picMkLst>
        </pc:picChg>
      </pc:sldChg>
      <pc:sldChg chg="del">
        <pc:chgData name="yeongseung baek" userId="8da7b49476eb9628" providerId="LiveId" clId="{AAFE3EB3-3572-44C6-A809-A8D755848B4E}" dt="2023-08-06T14:36:08.248" v="20" actId="47"/>
        <pc:sldMkLst>
          <pc:docMk/>
          <pc:sldMk cId="3943753305" sldId="328"/>
        </pc:sldMkLst>
      </pc:sldChg>
      <pc:sldChg chg="addSp delSp modSp mod">
        <pc:chgData name="yeongseung baek" userId="8da7b49476eb9628" providerId="LiveId" clId="{AAFE3EB3-3572-44C6-A809-A8D755848B4E}" dt="2023-08-08T02:07:14.646" v="963" actId="20577"/>
        <pc:sldMkLst>
          <pc:docMk/>
          <pc:sldMk cId="1680908504" sldId="330"/>
        </pc:sldMkLst>
        <pc:spChg chg="del mod">
          <ac:chgData name="yeongseung baek" userId="8da7b49476eb9628" providerId="LiveId" clId="{AAFE3EB3-3572-44C6-A809-A8D755848B4E}" dt="2023-08-06T15:04:16.338" v="912" actId="478"/>
          <ac:spMkLst>
            <pc:docMk/>
            <pc:sldMk cId="1680908504" sldId="330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17.109" v="913" actId="478"/>
          <ac:spMkLst>
            <pc:docMk/>
            <pc:sldMk cId="1680908504" sldId="330"/>
            <ac:spMk id="6" creationId="{6520EB91-5321-F357-7A8C-F260B84DF772}"/>
          </ac:spMkLst>
        </pc:spChg>
        <pc:spChg chg="add mod">
          <ac:chgData name="yeongseung baek" userId="8da7b49476eb9628" providerId="LiveId" clId="{AAFE3EB3-3572-44C6-A809-A8D755848B4E}" dt="2023-08-08T02:07:14.646" v="963" actId="20577"/>
          <ac:spMkLst>
            <pc:docMk/>
            <pc:sldMk cId="1680908504" sldId="330"/>
            <ac:spMk id="9" creationId="{13AD575B-3F96-00DA-0353-803E9E6CC35E}"/>
          </ac:spMkLst>
        </pc:spChg>
      </pc:sldChg>
      <pc:sldChg chg="addSp delSp modSp mod">
        <pc:chgData name="yeongseung baek" userId="8da7b49476eb9628" providerId="LiveId" clId="{AAFE3EB3-3572-44C6-A809-A8D755848B4E}" dt="2023-08-08T02:07:20.187" v="965" actId="20577"/>
        <pc:sldMkLst>
          <pc:docMk/>
          <pc:sldMk cId="1061273560" sldId="331"/>
        </pc:sldMkLst>
        <pc:spChg chg="del mod">
          <ac:chgData name="yeongseung baek" userId="8da7b49476eb9628" providerId="LiveId" clId="{AAFE3EB3-3572-44C6-A809-A8D755848B4E}" dt="2023-08-06T15:04:19.646" v="915" actId="478"/>
          <ac:spMkLst>
            <pc:docMk/>
            <pc:sldMk cId="1061273560" sldId="331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0.999" v="916" actId="478"/>
          <ac:spMkLst>
            <pc:docMk/>
            <pc:sldMk cId="1061273560" sldId="331"/>
            <ac:spMk id="9" creationId="{84C86ADB-A599-15E1-7A39-6884C1066D66}"/>
          </ac:spMkLst>
        </pc:spChg>
        <pc:spChg chg="add mod">
          <ac:chgData name="yeongseung baek" userId="8da7b49476eb9628" providerId="LiveId" clId="{AAFE3EB3-3572-44C6-A809-A8D755848B4E}" dt="2023-08-08T02:07:20.187" v="965" actId="20577"/>
          <ac:spMkLst>
            <pc:docMk/>
            <pc:sldMk cId="1061273560" sldId="331"/>
            <ac:spMk id="10" creationId="{B6338C8F-5854-BC1B-EDD8-AECFE7B5C058}"/>
          </ac:spMkLst>
        </pc:spChg>
      </pc:sldChg>
      <pc:sldChg chg="del">
        <pc:chgData name="yeongseung baek" userId="8da7b49476eb9628" providerId="LiveId" clId="{AAFE3EB3-3572-44C6-A809-A8D755848B4E}" dt="2023-08-06T14:36:07.592" v="19" actId="47"/>
        <pc:sldMkLst>
          <pc:docMk/>
          <pc:sldMk cId="3448811880" sldId="332"/>
        </pc:sldMkLst>
      </pc:sldChg>
      <pc:sldChg chg="addSp delSp modSp mod">
        <pc:chgData name="yeongseung baek" userId="8da7b49476eb9628" providerId="LiveId" clId="{AAFE3EB3-3572-44C6-A809-A8D755848B4E}" dt="2023-08-06T15:04:32.646" v="931" actId="20577"/>
        <pc:sldMkLst>
          <pc:docMk/>
          <pc:sldMk cId="1952557912" sldId="334"/>
        </pc:sldMkLst>
        <pc:spChg chg="del">
          <ac:chgData name="yeongseung baek" userId="8da7b49476eb9628" providerId="LiveId" clId="{AAFE3EB3-3572-44C6-A809-A8D755848B4E}" dt="2023-08-06T15:04:29.565" v="921" actId="478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0.086" v="922" actId="478"/>
          <ac:spMkLst>
            <pc:docMk/>
            <pc:sldMk cId="1952557912" sldId="334"/>
            <ac:spMk id="5" creationId="{AE19A45A-B649-4550-B1AD-5E65F984105B}"/>
          </ac:spMkLst>
        </pc:spChg>
        <pc:spChg chg="add mod">
          <ac:chgData name="yeongseung baek" userId="8da7b49476eb9628" providerId="LiveId" clId="{AAFE3EB3-3572-44C6-A809-A8D755848B4E}" dt="2023-08-06T15:04:32.646" v="931" actId="20577"/>
          <ac:spMkLst>
            <pc:docMk/>
            <pc:sldMk cId="1952557912" sldId="334"/>
            <ac:spMk id="6" creationId="{B3BB4AEF-4BA4-B2D7-3C3F-C132E04C5468}"/>
          </ac:spMkLst>
        </pc:spChg>
        <pc:spChg chg="mod">
          <ac:chgData name="yeongseung baek" userId="8da7b49476eb9628" providerId="LiveId" clId="{AAFE3EB3-3572-44C6-A809-A8D755848B4E}" dt="2023-08-06T14:36:42.678" v="29" actId="20577"/>
          <ac:spMkLst>
            <pc:docMk/>
            <pc:sldMk cId="1952557912" sldId="334"/>
            <ac:spMk id="10" creationId="{65F59F86-B140-7FAC-BA88-E9D1108E0A50}"/>
          </ac:spMkLst>
        </pc:spChg>
      </pc:sldChg>
      <pc:sldChg chg="del">
        <pc:chgData name="yeongseung baek" userId="8da7b49476eb9628" providerId="LiveId" clId="{AAFE3EB3-3572-44C6-A809-A8D755848B4E}" dt="2023-08-06T14:36:09.057" v="21" actId="47"/>
        <pc:sldMkLst>
          <pc:docMk/>
          <pc:sldMk cId="2202261507" sldId="335"/>
        </pc:sldMkLst>
      </pc:sldChg>
      <pc:sldChg chg="del">
        <pc:chgData name="yeongseung baek" userId="8da7b49476eb9628" providerId="LiveId" clId="{AAFE3EB3-3572-44C6-A809-A8D755848B4E}" dt="2023-08-06T14:36:09.587" v="22" actId="47"/>
        <pc:sldMkLst>
          <pc:docMk/>
          <pc:sldMk cId="224924887" sldId="336"/>
        </pc:sldMkLst>
      </pc:sldChg>
      <pc:sldChg chg="addSp delSp modSp mod">
        <pc:chgData name="yeongseung baek" userId="8da7b49476eb9628" providerId="LiveId" clId="{AAFE3EB3-3572-44C6-A809-A8D755848B4E}" dt="2023-08-08T02:07:22.690" v="967" actId="20577"/>
        <pc:sldMkLst>
          <pc:docMk/>
          <pc:sldMk cId="2577519733" sldId="337"/>
        </pc:sldMkLst>
        <pc:spChg chg="del mod">
          <ac:chgData name="yeongseung baek" userId="8da7b49476eb9628" providerId="LiveId" clId="{AAFE3EB3-3572-44C6-A809-A8D755848B4E}" dt="2023-08-06T15:04:24.731" v="918" actId="478"/>
          <ac:spMkLst>
            <pc:docMk/>
            <pc:sldMk cId="2577519733" sldId="337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5.350" v="919" actId="478"/>
          <ac:spMkLst>
            <pc:docMk/>
            <pc:sldMk cId="2577519733" sldId="337"/>
            <ac:spMk id="9" creationId="{7A377F9D-1793-1D28-3C55-6B5DA8166BDE}"/>
          </ac:spMkLst>
        </pc:spChg>
        <pc:spChg chg="add mod">
          <ac:chgData name="yeongseung baek" userId="8da7b49476eb9628" providerId="LiveId" clId="{AAFE3EB3-3572-44C6-A809-A8D755848B4E}" dt="2023-08-08T02:07:22.690" v="967" actId="20577"/>
          <ac:spMkLst>
            <pc:docMk/>
            <pc:sldMk cId="2577519733" sldId="337"/>
            <ac:spMk id="10" creationId="{C10185B7-FAC3-A6CD-B775-34AFD3144C6B}"/>
          </ac:spMkLst>
        </pc:spChg>
      </pc:sldChg>
      <pc:sldChg chg="addSp delSp modSp mod">
        <pc:chgData name="yeongseung baek" userId="8da7b49476eb9628" providerId="LiveId" clId="{AAFE3EB3-3572-44C6-A809-A8D755848B4E}" dt="2023-08-06T15:04:48.750" v="947" actId="20577"/>
        <pc:sldMkLst>
          <pc:docMk/>
          <pc:sldMk cId="1949754792" sldId="338"/>
        </pc:sldMkLst>
        <pc:spChg chg="del">
          <ac:chgData name="yeongseung baek" userId="8da7b49476eb9628" providerId="LiveId" clId="{AAFE3EB3-3572-44C6-A809-A8D755848B4E}" dt="2023-08-06T15:04:37.345" v="932" actId="478"/>
          <ac:spMkLst>
            <pc:docMk/>
            <pc:sldMk cId="1949754792" sldId="338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7.854" v="933" actId="478"/>
          <ac:spMkLst>
            <pc:docMk/>
            <pc:sldMk cId="1949754792" sldId="338"/>
            <ac:spMk id="5" creationId="{E9633EE9-857F-F356-5E2C-168356743ECE}"/>
          </ac:spMkLst>
        </pc:spChg>
        <pc:spChg chg="add mod">
          <ac:chgData name="yeongseung baek" userId="8da7b49476eb9628" providerId="LiveId" clId="{AAFE3EB3-3572-44C6-A809-A8D755848B4E}" dt="2023-08-06T15:04:42.097" v="942"/>
          <ac:spMkLst>
            <pc:docMk/>
            <pc:sldMk cId="1949754792" sldId="338"/>
            <ac:spMk id="6" creationId="{804AC03E-2EAF-E5A1-581A-F1AC14F42BA9}"/>
          </ac:spMkLst>
        </pc:spChg>
        <pc:spChg chg="mod">
          <ac:chgData name="yeongseung baek" userId="8da7b49476eb9628" providerId="LiveId" clId="{AAFE3EB3-3572-44C6-A809-A8D755848B4E}" dt="2023-08-06T15:04:48.750" v="947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add mod">
        <pc:chgData name="yeongseung baek" userId="8da7b49476eb9628" providerId="LiveId" clId="{AAFE3EB3-3572-44C6-A809-A8D755848B4E}" dt="2023-08-08T02:07:11.934" v="961" actId="20577"/>
        <pc:sldMkLst>
          <pc:docMk/>
          <pc:sldMk cId="1077323750" sldId="339"/>
        </pc:sldMkLst>
        <pc:spChg chg="del">
          <ac:chgData name="yeongseung baek" userId="8da7b49476eb9628" providerId="LiveId" clId="{AAFE3EB3-3572-44C6-A809-A8D755848B4E}" dt="2023-08-06T15:03:47.769" v="874" actId="478"/>
          <ac:spMkLst>
            <pc:docMk/>
            <pc:sldMk cId="1077323750" sldId="339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3:49.003" v="875" actId="478"/>
          <ac:spMkLst>
            <pc:docMk/>
            <pc:sldMk cId="1077323750" sldId="339"/>
            <ac:spMk id="6" creationId="{1C9B8AC4-6378-5A92-02C6-4A40328FF1B6}"/>
          </ac:spMkLst>
        </pc:spChg>
        <pc:spChg chg="add mod">
          <ac:chgData name="yeongseung baek" userId="8da7b49476eb9628" providerId="LiveId" clId="{AAFE3EB3-3572-44C6-A809-A8D755848B4E}" dt="2023-08-08T02:07:11.934" v="961" actId="20577"/>
          <ac:spMkLst>
            <pc:docMk/>
            <pc:sldMk cId="1077323750" sldId="339"/>
            <ac:spMk id="10" creationId="{C131CF70-4183-658A-D264-783A58139E8F}"/>
          </ac:spMkLst>
        </pc:spChg>
      </pc:sldChg>
      <pc:sldChg chg="addSp delSp modSp add mod">
        <pc:chgData name="yeongseung baek" userId="8da7b49476eb9628" providerId="LiveId" clId="{AAFE3EB3-3572-44C6-A809-A8D755848B4E}" dt="2023-08-08T02:07:04.546" v="955" actId="20577"/>
        <pc:sldMkLst>
          <pc:docMk/>
          <pc:sldMk cId="4126645783" sldId="340"/>
        </pc:sldMkLst>
        <pc:spChg chg="del">
          <ac:chgData name="yeongseung baek" userId="8da7b49476eb9628" providerId="LiveId" clId="{AAFE3EB3-3572-44C6-A809-A8D755848B4E}" dt="2023-08-06T14:40:20.014" v="109" actId="478"/>
          <ac:spMkLst>
            <pc:docMk/>
            <pc:sldMk cId="4126645783" sldId="340"/>
            <ac:spMk id="2" creationId="{49E3F409-5408-474A-AEBB-3DDE42067AC2}"/>
          </ac:spMkLst>
        </pc:spChg>
        <pc:spChg chg="add mod">
          <ac:chgData name="yeongseung baek" userId="8da7b49476eb9628" providerId="LiveId" clId="{AAFE3EB3-3572-44C6-A809-A8D755848B4E}" dt="2023-08-06T15:00:18.421" v="712" actId="20577"/>
          <ac:spMkLst>
            <pc:docMk/>
            <pc:sldMk cId="4126645783" sldId="340"/>
            <ac:spMk id="5" creationId="{52903F77-BFBD-85C2-E676-D2501FC63445}"/>
          </ac:spMkLst>
        </pc:spChg>
        <pc:spChg chg="del">
          <ac:chgData name="yeongseung baek" userId="8da7b49476eb9628" providerId="LiveId" clId="{AAFE3EB3-3572-44C6-A809-A8D755848B4E}" dt="2023-08-06T14:37:51.584" v="42" actId="478"/>
          <ac:spMkLst>
            <pc:docMk/>
            <pc:sldMk cId="4126645783" sldId="340"/>
            <ac:spMk id="6" creationId="{45A16BA9-05ED-D7D9-8A60-D9FB6FFB75F3}"/>
          </ac:spMkLst>
        </pc:spChg>
        <pc:spChg chg="add del mod">
          <ac:chgData name="yeongseung baek" userId="8da7b49476eb9628" providerId="LiveId" clId="{AAFE3EB3-3572-44C6-A809-A8D755848B4E}" dt="2023-08-06T14:40:21.953" v="110" actId="478"/>
          <ac:spMkLst>
            <pc:docMk/>
            <pc:sldMk cId="4126645783" sldId="340"/>
            <ac:spMk id="8" creationId="{455F6098-9807-C944-24CA-B169CC0A4C35}"/>
          </ac:spMkLst>
        </pc:spChg>
        <pc:spChg chg="add del mod">
          <ac:chgData name="yeongseung baek" userId="8da7b49476eb9628" providerId="LiveId" clId="{AAFE3EB3-3572-44C6-A809-A8D755848B4E}" dt="2023-08-06T15:03:25.058" v="840" actId="478"/>
          <ac:spMkLst>
            <pc:docMk/>
            <pc:sldMk cId="4126645783" sldId="340"/>
            <ac:spMk id="9" creationId="{B88A7707-E00D-B662-7E80-0273BFFB9619}"/>
          </ac:spMkLst>
        </pc:spChg>
        <pc:spChg chg="add del mod">
          <ac:chgData name="yeongseung baek" userId="8da7b49476eb9628" providerId="LiveId" clId="{AAFE3EB3-3572-44C6-A809-A8D755848B4E}" dt="2023-08-06T15:03:27.205" v="843" actId="478"/>
          <ac:spMkLst>
            <pc:docMk/>
            <pc:sldMk cId="4126645783" sldId="340"/>
            <ac:spMk id="11" creationId="{4E875024-591D-3EBC-2933-2C43CCE456F5}"/>
          </ac:spMkLst>
        </pc:spChg>
        <pc:spChg chg="add del mod">
          <ac:chgData name="yeongseung baek" userId="8da7b49476eb9628" providerId="LiveId" clId="{AAFE3EB3-3572-44C6-A809-A8D755848B4E}" dt="2023-08-06T15:03:25.936" v="842"/>
          <ac:spMkLst>
            <pc:docMk/>
            <pc:sldMk cId="4126645783" sldId="340"/>
            <ac:spMk id="12" creationId="{227FB485-01EB-DA1B-35BC-953ECDBC391E}"/>
          </ac:spMkLst>
        </pc:spChg>
        <pc:spChg chg="add mod">
          <ac:chgData name="yeongseung baek" userId="8da7b49476eb9628" providerId="LiveId" clId="{AAFE3EB3-3572-44C6-A809-A8D755848B4E}" dt="2023-08-08T02:07:04.546" v="955" actId="20577"/>
          <ac:spMkLst>
            <pc:docMk/>
            <pc:sldMk cId="4126645783" sldId="340"/>
            <ac:spMk id="13" creationId="{BA8403D5-7964-95C6-B742-05836639CDC5}"/>
          </ac:spMkLst>
        </pc:spChg>
      </pc:sldChg>
      <pc:sldChg chg="addSp delSp modSp add mod">
        <pc:chgData name="yeongseung baek" userId="8da7b49476eb9628" providerId="LiveId" clId="{AAFE3EB3-3572-44C6-A809-A8D755848B4E}" dt="2023-08-08T02:07:07.075" v="959" actId="20577"/>
        <pc:sldMkLst>
          <pc:docMk/>
          <pc:sldMk cId="2058904364" sldId="341"/>
        </pc:sldMkLst>
        <pc:spChg chg="mod">
          <ac:chgData name="yeongseung baek" userId="8da7b49476eb9628" providerId="LiveId" clId="{AAFE3EB3-3572-44C6-A809-A8D755848B4E}" dt="2023-08-06T15:00:14.347" v="707"/>
          <ac:spMkLst>
            <pc:docMk/>
            <pc:sldMk cId="2058904364" sldId="341"/>
            <ac:spMk id="5" creationId="{52903F77-BFBD-85C2-E676-D2501FC63445}"/>
          </ac:spMkLst>
        </pc:spChg>
        <pc:spChg chg="add del mod">
          <ac:chgData name="yeongseung baek" userId="8da7b49476eb9628" providerId="LiveId" clId="{AAFE3EB3-3572-44C6-A809-A8D755848B4E}" dt="2023-08-06T15:03:36.535" v="855" actId="478"/>
          <ac:spMkLst>
            <pc:docMk/>
            <pc:sldMk cId="2058904364" sldId="341"/>
            <ac:spMk id="6" creationId="{4B55043F-4419-7F6F-9E89-9027503E20DA}"/>
          </ac:spMkLst>
        </pc:spChg>
        <pc:spChg chg="add mod">
          <ac:chgData name="yeongseung baek" userId="8da7b49476eb9628" providerId="LiveId" clId="{AAFE3EB3-3572-44C6-A809-A8D755848B4E}" dt="2023-08-08T02:07:07.075" v="959" actId="20577"/>
          <ac:spMkLst>
            <pc:docMk/>
            <pc:sldMk cId="2058904364" sldId="341"/>
            <ac:spMk id="7" creationId="{66FB5AB5-8B72-2242-8D71-97492849F0E3}"/>
          </ac:spMkLst>
        </pc:spChg>
        <pc:spChg chg="del mod">
          <ac:chgData name="yeongseung baek" userId="8da7b49476eb9628" providerId="LiveId" clId="{AAFE3EB3-3572-44C6-A809-A8D755848B4E}" dt="2023-08-06T15:03:34.335" v="854" actId="478"/>
          <ac:spMkLst>
            <pc:docMk/>
            <pc:sldMk cId="2058904364" sldId="341"/>
            <ac:spMk id="9" creationId="{B88A7707-E00D-B662-7E80-0273BFFB9619}"/>
          </ac:spMkLst>
        </pc:spChg>
      </pc:sldChg>
      <pc:sldChg chg="modSp add del mod">
        <pc:chgData name="yeongseung baek" userId="8da7b49476eb9628" providerId="LiveId" clId="{AAFE3EB3-3572-44C6-A809-A8D755848B4E}" dt="2023-08-06T15:01:53.139" v="734" actId="47"/>
        <pc:sldMkLst>
          <pc:docMk/>
          <pc:sldMk cId="3944281561" sldId="342"/>
        </pc:sldMkLst>
        <pc:spChg chg="mod">
          <ac:chgData name="yeongseung baek" userId="8da7b49476eb9628" providerId="LiveId" clId="{AAFE3EB3-3572-44C6-A809-A8D755848B4E}" dt="2023-08-06T15:01:09.233" v="733" actId="20577"/>
          <ac:spMkLst>
            <pc:docMk/>
            <pc:sldMk cId="3944281561" sldId="342"/>
            <ac:spMk id="9" creationId="{B88A7707-E00D-B662-7E80-0273BFFB9619}"/>
          </ac:spMkLst>
        </pc:spChg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9/6/2023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9/6/2023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ys414@koreatech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gdata.dongguk.ac.kr/lectures/Python/_boo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01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2023.09.06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13725-F119-3DE3-8D2A-0110045A66B9}"/>
              </a:ext>
            </a:extLst>
          </p:cNvPr>
          <p:cNvSpPr/>
          <p:nvPr/>
        </p:nvSpPr>
        <p:spPr>
          <a:xfrm>
            <a:off x="1582132" y="1965045"/>
            <a:ext cx="90277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8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CSE530: Artificial Intelligence Basics and Practice</a:t>
            </a:r>
            <a:endParaRPr lang="ko-KR" altLang="en-US" sz="2800" b="1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FB5EC-F42A-39C7-0262-3D1F29AAE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5812"/>
              </p:ext>
            </p:extLst>
          </p:nvPr>
        </p:nvGraphicFramePr>
        <p:xfrm>
          <a:off x="2032000" y="19075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01922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14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9137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4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3AB9B0-EDA6-ABC1-8395-CB7ECD620F4C}"/>
              </a:ext>
            </a:extLst>
          </p:cNvPr>
          <p:cNvSpPr txBox="1"/>
          <p:nvPr/>
        </p:nvSpPr>
        <p:spPr>
          <a:xfrm>
            <a:off x="1435099" y="5103867"/>
            <a:ext cx="9321799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나이에 대하여 각 집합</a:t>
            </a:r>
            <a:r>
              <a:rPr lang="en-US" altLang="ko-KR" sz="2400" dirty="0"/>
              <a:t>(set)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원소나열법으로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표현하시오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Ex) </a:t>
            </a:r>
            <a:r>
              <a:rPr lang="ko-KR" altLang="en-US" sz="2400" dirty="0"/>
              <a:t>성별</a:t>
            </a:r>
            <a:r>
              <a:rPr lang="en-US" altLang="ko-KR" sz="2400" dirty="0"/>
              <a:t>={</a:t>
            </a:r>
            <a:r>
              <a:rPr lang="ko-KR" altLang="en-US" sz="2400" dirty="0"/>
              <a:t>남</a:t>
            </a:r>
            <a:r>
              <a:rPr lang="en-US" altLang="ko-KR" sz="2400" dirty="0"/>
              <a:t>,</a:t>
            </a:r>
            <a:r>
              <a:rPr lang="ko-KR" altLang="en-US" sz="2400" dirty="0"/>
              <a:t>여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AB89A5F9-C6B9-090E-BDF2-A04A4882C8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이론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1. Sets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01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FB5EC-F42A-39C7-0262-3D1F29AAE1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075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01922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14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9137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03F77-BFBD-85C2-E676-D2501FC63445}"/>
                  </a:ext>
                </a:extLst>
              </p:cNvPr>
              <p:cNvSpPr txBox="1"/>
              <p:nvPr/>
            </p:nvSpPr>
            <p:spPr>
              <a:xfrm>
                <a:off x="986074" y="5103867"/>
                <a:ext cx="10219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/>
                  <a:t>이름</a:t>
                </a:r>
                <a14:m>
                  <m:oMath xmlns:m="http://schemas.openxmlformats.org/officeDocument/2006/math"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ko-KR" altLang="en-US" sz="2800" dirty="0"/>
                  <a:t>성별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ordered pair</a:t>
                </a:r>
                <a:r>
                  <a:rPr lang="ko-KR" altLang="en-US" sz="2400" dirty="0"/>
                  <a:t>로 나타내고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이때의 </a:t>
                </a:r>
                <a:r>
                  <a:rPr lang="en-US" altLang="ko-KR" sz="2400" dirty="0"/>
                  <a:t>domain</a:t>
                </a:r>
                <a:r>
                  <a:rPr lang="ko-KR" altLang="en-US" sz="2400" dirty="0"/>
                  <a:t>과</a:t>
                </a:r>
                <a:r>
                  <a:rPr lang="en-US" altLang="ko-KR" sz="2400" dirty="0"/>
                  <a:t> image</a:t>
                </a:r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구하시오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03F77-BFBD-85C2-E676-D2501FC6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74" y="5103867"/>
                <a:ext cx="10219850" cy="523220"/>
              </a:xfrm>
              <a:prstGeom prst="rect">
                <a:avLst/>
              </a:prstGeom>
              <a:blipFill>
                <a:blip r:embed="rId2"/>
                <a:stretch>
                  <a:fillRect l="-1014" t="-11628" r="-597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4">
            <a:extLst>
              <a:ext uri="{FF2B5EF4-FFF2-40B4-BE49-F238E27FC236}">
                <a16:creationId xmlns:a16="http://schemas.microsoft.com/office/drawing/2014/main" id="{BA8403D5-7964-95C6-B742-05836639CD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이론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2. Relations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4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8FB5EC-F42A-39C7-0262-3D1F29AAE1D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075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01922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145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9137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5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나영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03F77-BFBD-85C2-E676-D2501FC63445}"/>
                  </a:ext>
                </a:extLst>
              </p:cNvPr>
              <p:cNvSpPr txBox="1"/>
              <p:nvPr/>
            </p:nvSpPr>
            <p:spPr>
              <a:xfrm>
                <a:off x="986074" y="5103867"/>
                <a:ext cx="10219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/>
                  <a:t>이름</a:t>
                </a:r>
                <a14:m>
                  <m:oMath xmlns:m="http://schemas.openxmlformats.org/officeDocument/2006/math"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ko-KR" altLang="en-US" sz="2800" dirty="0"/>
                  <a:t>성별</a:t>
                </a:r>
                <a:r>
                  <a:rPr lang="ko-KR" altLang="en-US" sz="2400" dirty="0"/>
                  <a:t>이 함수인지 판별하고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그 이유를 </a:t>
                </a:r>
                <a:r>
                  <a:rPr lang="ko-KR" altLang="en-US" sz="2400" dirty="0" err="1"/>
                  <a:t>서술하시오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03F77-BFBD-85C2-E676-D2501FC6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74" y="5103867"/>
                <a:ext cx="10219850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4">
            <a:extLst>
              <a:ext uri="{FF2B5EF4-FFF2-40B4-BE49-F238E27FC236}">
                <a16:creationId xmlns:a16="http://schemas.microsoft.com/office/drawing/2014/main" id="{66FB5AB5-8B72-2242-8D71-97492849F0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이론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3.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90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코딩 문제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21098-34E5-370E-36A6-9CFF2F0C5297}"/>
              </a:ext>
            </a:extLst>
          </p:cNvPr>
          <p:cNvSpPr txBox="1"/>
          <p:nvPr/>
        </p:nvSpPr>
        <p:spPr>
          <a:xfrm>
            <a:off x="962288" y="5743021"/>
            <a:ext cx="1031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같은 세기의 음을 합성하여 만든 </a:t>
            </a:r>
            <a:r>
              <a:rPr lang="en-US" altLang="ko-KR" dirty="0"/>
              <a:t>0.5</a:t>
            </a:r>
            <a:r>
              <a:rPr lang="ko-KR" altLang="en-US" dirty="0"/>
              <a:t>초의 화음 데이터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코딩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2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0E293AE-8636-5F2B-6F96-FAA0D2BCD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642" y="5523147"/>
                <a:ext cx="7246715" cy="2906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ko-KR" sz="1800" dirty="0"/>
                  <a:t>4 </a:t>
                </a:r>
                <a:r>
                  <a:rPr lang="ko-KR" altLang="en-US" sz="1800" dirty="0"/>
                  <a:t>개의 음을 합성하여 만든 화음 </a:t>
                </a:r>
                <a:r>
                  <a:rPr lang="en-US" altLang="ko-KR" sz="1800" dirty="0"/>
                  <a:t>= 4 </a:t>
                </a:r>
                <a:r>
                  <a:rPr lang="ko-KR" altLang="en-US" sz="1800" dirty="0"/>
                  <a:t>개의 삼각함수를 합성</a:t>
                </a: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70E293AE-8636-5F2B-6F96-FAA0D2BC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42" y="5523147"/>
                <a:ext cx="7246715" cy="2906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4">
            <a:extLst>
              <a:ext uri="{FF2B5EF4-FFF2-40B4-BE49-F238E27FC236}">
                <a16:creationId xmlns:a16="http://schemas.microsoft.com/office/drawing/2014/main" id="{13AD575B-3F96-00DA-0353-803E9E6CC35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코딩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90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92AB-EC97-FED1-99AC-6CD9701C04DA}"/>
              </a:ext>
            </a:extLst>
          </p:cNvPr>
          <p:cNvSpPr txBox="1"/>
          <p:nvPr/>
        </p:nvSpPr>
        <p:spPr>
          <a:xfrm>
            <a:off x="962288" y="5743021"/>
            <a:ext cx="1031113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데이터를</a:t>
            </a:r>
            <a:r>
              <a:rPr lang="en-US" altLang="ko-KR" dirty="0"/>
              <a:t> </a:t>
            </a:r>
            <a:r>
              <a:rPr lang="ko-KR" altLang="en-US" dirty="0"/>
              <a:t>가장 잘 근사할 수 있는 함수를 만들어 보자</a:t>
            </a:r>
            <a:endParaRPr lang="ko-KR" altLang="en-US" b="1" dirty="0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B6338C8F-5854-BC1B-EDD8-AECFE7B5C05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코딩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7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62BB1C-BF2F-D373-49BD-F396F0BF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03" y="1718518"/>
            <a:ext cx="5509103" cy="37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48E6-A493-B13A-CCDC-F8D8CF1E6E58}"/>
              </a:ext>
            </a:extLst>
          </p:cNvPr>
          <p:cNvSpPr txBox="1"/>
          <p:nvPr/>
        </p:nvSpPr>
        <p:spPr>
          <a:xfrm>
            <a:off x="2318239" y="1473634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ampitude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0CA06-7BAE-8422-C679-DD4E739EC53F}"/>
              </a:ext>
            </a:extLst>
          </p:cNvPr>
          <p:cNvSpPr txBox="1"/>
          <p:nvPr/>
        </p:nvSpPr>
        <p:spPr>
          <a:xfrm>
            <a:off x="8617906" y="3248377"/>
            <a:ext cx="15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time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92AB-EC97-FED1-99AC-6CD9701C04DA}"/>
              </a:ext>
            </a:extLst>
          </p:cNvPr>
          <p:cNvSpPr txBox="1"/>
          <p:nvPr/>
        </p:nvSpPr>
        <p:spPr>
          <a:xfrm>
            <a:off x="962288" y="5743021"/>
            <a:ext cx="1031113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결과는 실습 파일에 제공되는 </a:t>
            </a:r>
            <a:r>
              <a:rPr lang="en-US" altLang="ko-KR" b="1" dirty="0" err="1"/>
              <a:t>mse</a:t>
            </a:r>
            <a:r>
              <a:rPr lang="en-US" altLang="ko-KR" b="1" dirty="0"/>
              <a:t>(= mean squared error) function</a:t>
            </a:r>
            <a:r>
              <a:rPr lang="ko-KR" altLang="en-US" dirty="0"/>
              <a:t>을 활용하여 성능을 측정할 것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0185B7-FAC3-A6CD-B775-34AFD3144C6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코딩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1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59F86-B140-7FAC-BA88-E9D1108E0A50}"/>
                  </a:ext>
                </a:extLst>
              </p:cNvPr>
              <p:cNvSpPr txBox="1"/>
              <p:nvPr/>
            </p:nvSpPr>
            <p:spPr>
              <a:xfrm>
                <a:off x="838199" y="1448592"/>
                <a:ext cx="10161233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/>
                  <a:t>이론 문제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 각 </a:t>
                </a:r>
                <a:r>
                  <a:rPr lang="en-US" altLang="ko-KR" sz="2000" b="1" dirty="0"/>
                  <a:t>10</a:t>
                </a:r>
                <a:r>
                  <a:rPr lang="ko-KR" altLang="en-US" sz="2000" b="1" dirty="0"/>
                  <a:t>점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총 </a:t>
                </a:r>
                <a:r>
                  <a:rPr lang="en-US" altLang="ko-KR" sz="2000" b="1" dirty="0"/>
                  <a:t>30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/>
                  <a:t>코딩 문제</a:t>
                </a:r>
                <a:r>
                  <a:rPr lang="en-US" altLang="ko-KR" sz="2000" dirty="0"/>
                  <a:t>: error</a:t>
                </a:r>
                <a:r>
                  <a:rPr lang="ko-KR" altLang="en-US" sz="2000" dirty="0"/>
                  <a:t>를 기준으로 점수 부여</a:t>
                </a:r>
                <a:endParaRPr lang="en-US" altLang="ko-KR" sz="20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200</a:t>
                </a:r>
                <a:r>
                  <a:rPr lang="ko-KR" altLang="en-US" sz="2000" dirty="0"/>
                  <a:t>점 이상</a:t>
                </a:r>
                <a:r>
                  <a:rPr lang="en-US" altLang="ko-KR" sz="2000" dirty="0"/>
                  <a:t>: </a:t>
                </a:r>
                <a:r>
                  <a:rPr lang="en-US" altLang="ko-KR" sz="2000" b="1" dirty="0"/>
                  <a:t>20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150 ~ 200: </a:t>
                </a:r>
                <a:r>
                  <a:rPr lang="en-US" altLang="ko-KR" sz="2000" b="1" dirty="0"/>
                  <a:t>30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100 ~ 150</a:t>
                </a:r>
                <a:r>
                  <a:rPr lang="en-US" altLang="ko-KR" sz="2000" b="1" dirty="0"/>
                  <a:t>: 40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50 ~ 100</a:t>
                </a:r>
                <a:r>
                  <a:rPr lang="en-US" altLang="ko-KR" sz="2000" b="1" dirty="0"/>
                  <a:t>: 50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5 ~ 50</a:t>
                </a:r>
                <a:r>
                  <a:rPr lang="en-US" altLang="ko-KR" sz="2000" b="1" dirty="0"/>
                  <a:t>: 60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0 ~ 5</a:t>
                </a:r>
                <a:r>
                  <a:rPr lang="en-US" altLang="ko-KR" sz="2000" b="1" dirty="0"/>
                  <a:t>: 70</a:t>
                </a:r>
                <a:r>
                  <a:rPr lang="ko-KR" altLang="en-US" sz="2000" b="1" dirty="0"/>
                  <a:t>점</a:t>
                </a:r>
                <a:endParaRPr lang="en-US" altLang="ko-KR" sz="2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F59F86-B140-7FAC-BA88-E9D1108E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48592"/>
                <a:ext cx="10161233" cy="317009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4">
            <a:extLst>
              <a:ext uri="{FF2B5EF4-FFF2-40B4-BE49-F238E27FC236}">
                <a16:creationId xmlns:a16="http://schemas.microsoft.com/office/drawing/2014/main" id="{B3BB4AEF-4BA4-B2D7-3C3F-C132E04C546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55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851"/>
            <a:ext cx="10515600" cy="400629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실습 진행 방식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실습 문제</a:t>
            </a:r>
            <a:endParaRPr lang="en-US" altLang="ko-KR" sz="24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이론</a:t>
            </a:r>
            <a:endParaRPr lang="en-US" altLang="ko-KR" sz="2000" dirty="0"/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Sets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Relations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Functions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코딩</a:t>
            </a:r>
            <a:endParaRPr lang="en-US" altLang="ko-KR" sz="2000" dirty="0"/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Approximate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평가 기준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25CCD17-1C13-0EFF-42F7-8620BB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</a:t>
            </a:r>
            <a:r>
              <a:rPr lang="en-US" altLang="ko-KR" sz="40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sz="40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진행 방식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05" y="1606550"/>
            <a:ext cx="10663989" cy="5162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매주 수요일</a:t>
            </a:r>
            <a:r>
              <a:rPr lang="en-US" altLang="ko-KR" sz="2400" dirty="0"/>
              <a:t> </a:t>
            </a:r>
            <a:r>
              <a:rPr lang="ko-KR" altLang="en-US" sz="2400" dirty="0"/>
              <a:t>실습과제 설명</a:t>
            </a:r>
            <a:r>
              <a:rPr lang="en-US" altLang="ko-KR" sz="2400" dirty="0"/>
              <a:t>, </a:t>
            </a:r>
            <a:r>
              <a:rPr lang="ko-KR" altLang="en-US" sz="2400" dirty="0"/>
              <a:t>그 다음주 화요일까지 제출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실습 평가 기준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주어진 내용을 충실히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실습을 통해 알게 된 점</a:t>
            </a:r>
            <a:r>
              <a:rPr lang="en-US" altLang="ko-KR" sz="2000" dirty="0"/>
              <a:t>, </a:t>
            </a:r>
            <a:r>
              <a:rPr lang="ko-KR" altLang="en-US" sz="2000" dirty="0"/>
              <a:t>느낀 점 등의 고찰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E8340468-0456-4117-6D92-B256B517D31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진행 방식</a:t>
            </a:r>
            <a:endParaRPr lang="ko-KR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606550"/>
            <a:ext cx="11034418" cy="5162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실습문제는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ipynb</a:t>
            </a:r>
            <a:r>
              <a:rPr lang="en-US" altLang="ko-KR" sz="2400" dirty="0"/>
              <a:t> </a:t>
            </a:r>
            <a:r>
              <a:rPr lang="ko-KR" altLang="en-US" sz="2400" dirty="0"/>
              <a:t>파일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notebook, Google </a:t>
            </a:r>
            <a:r>
              <a:rPr lang="en-US" altLang="ko-KR" sz="2400" dirty="0" err="1"/>
              <a:t>colab</a:t>
            </a:r>
            <a:r>
              <a:rPr lang="ko-KR" altLang="en-US" sz="2400" dirty="0"/>
              <a:t>용</a:t>
            </a:r>
            <a:r>
              <a:rPr lang="en-US" altLang="ko-KR" sz="2400" dirty="0"/>
              <a:t>)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실습 관련하여 궁금한 점은 조교에게 메일로 물어볼 것</a:t>
            </a:r>
            <a:endParaRPr lang="en-US" altLang="ko-KR" sz="2400" dirty="0"/>
          </a:p>
          <a:p>
            <a:pPr lvl="1"/>
            <a:r>
              <a:rPr lang="en-US" altLang="ko-KR" sz="2000" dirty="0"/>
              <a:t>E-mail : </a:t>
            </a:r>
            <a:r>
              <a:rPr lang="en-US" altLang="ko-KR" sz="2000" dirty="0">
                <a:hlinkClick r:id="rId2"/>
              </a:rPr>
              <a:t>bys414@koreatech.ac.kr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C649C57-269E-7C59-B50D-4E491D0F4CB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진행 방식</a:t>
            </a:r>
            <a:endParaRPr lang="ko-KR" altLang="en-US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4FAA-188C-4BD5-96C6-6328FB9C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80"/>
            <a:ext cx="10515600" cy="59391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Google </a:t>
            </a:r>
            <a:r>
              <a:rPr lang="en-US" altLang="ko-KR" sz="3200" dirty="0" err="1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Colab</a:t>
            </a:r>
            <a:r>
              <a:rPr lang="en-US" altLang="ko-KR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사용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F075-443A-4CB1-9022-0757AFB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CB39DB0-2DFA-434E-A3B3-A71EE2017051}"/>
              </a:ext>
            </a:extLst>
          </p:cNvPr>
          <p:cNvSpPr txBox="1">
            <a:spLocks/>
          </p:cNvSpPr>
          <p:nvPr/>
        </p:nvSpPr>
        <p:spPr>
          <a:xfrm>
            <a:off x="838200" y="1162050"/>
            <a:ext cx="10515600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구글 계정 로그인 후 </a:t>
            </a: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</a:rPr>
              <a:t>google </a:t>
            </a:r>
            <a:r>
              <a:rPr lang="en-US" altLang="ko-KR" sz="2000" dirty="0" err="1">
                <a:solidFill>
                  <a:schemeClr val="tx1"/>
                </a:solidFill>
                <a:latin typeface="helvetica" panose="020B0604020202020204" pitchFamily="34" charset="0"/>
              </a:rPr>
              <a:t>colab</a:t>
            </a: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접속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helvetica" panose="020B0604020202020204" pitchFamily="34" charset="0"/>
                <a:hlinkClick r:id="rId2"/>
              </a:rPr>
              <a:t>https://colab.research.google.com/</a:t>
            </a:r>
            <a:endParaRPr lang="en-US" altLang="ko-KR" sz="18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다운로드한 실습 파일 업로드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0B7CCA-6A9E-A90F-18A8-1884A535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9" y="2561731"/>
            <a:ext cx="8332621" cy="37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F075-443A-4CB1-9022-0757AFB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CB39DB0-2DFA-434E-A3B3-A71EE2017051}"/>
              </a:ext>
            </a:extLst>
          </p:cNvPr>
          <p:cNvSpPr txBox="1">
            <a:spLocks/>
          </p:cNvSpPr>
          <p:nvPr/>
        </p:nvSpPr>
        <p:spPr>
          <a:xfrm>
            <a:off x="838200" y="1162050"/>
            <a:ext cx="10515600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파일에 들어가 실습 진행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실습 완료 후 </a:t>
            </a: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</a:rPr>
              <a:t>.</a:t>
            </a:r>
            <a:r>
              <a:rPr lang="en-US" altLang="ko-KR" sz="2000" dirty="0" err="1">
                <a:solidFill>
                  <a:schemeClr val="tx1"/>
                </a:solidFill>
                <a:latin typeface="helvetica" panose="020B0604020202020204" pitchFamily="34" charset="0"/>
              </a:rPr>
              <a:t>ipynb</a:t>
            </a: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파일로 다운로드 및 제출</a:t>
            </a:r>
            <a:endParaRPr lang="en-US" altLang="ko-KR" sz="20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2B726-95CC-E742-A2A2-8C669FFD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93" y="2136827"/>
            <a:ext cx="5198614" cy="418777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30B65C1-6314-019A-131B-FD789B2F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80"/>
            <a:ext cx="10515600" cy="59391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Google </a:t>
            </a:r>
            <a:r>
              <a:rPr lang="en-US" altLang="ko-KR" sz="3200" dirty="0" err="1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Colab</a:t>
            </a:r>
            <a:r>
              <a:rPr lang="en-US" altLang="ko-KR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사용 방법</a:t>
            </a:r>
          </a:p>
        </p:txBody>
      </p:sp>
    </p:spTree>
    <p:extLst>
      <p:ext uri="{BB962C8B-B14F-4D97-AF65-F5344CB8AC3E}">
        <p14:creationId xmlns:p14="http://schemas.microsoft.com/office/powerpoint/2010/main" val="34589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4FAA-188C-4BD5-96C6-6328FB9C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025"/>
            <a:ext cx="10515600" cy="593912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Numpy</a:t>
            </a:r>
            <a:r>
              <a:rPr lang="en-US" altLang="ko-KR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+mj-ea"/>
                <a:cs typeface="helvetica" panose="020B0604020202020204" pitchFamily="34" charset="0"/>
              </a:rPr>
              <a:t>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F075-443A-4CB1-9022-0757AFB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CB39DB0-2DFA-434E-A3B3-A71EE2017051}"/>
              </a:ext>
            </a:extLst>
          </p:cNvPr>
          <p:cNvSpPr txBox="1">
            <a:spLocks/>
          </p:cNvSpPr>
          <p:nvPr/>
        </p:nvSpPr>
        <p:spPr>
          <a:xfrm>
            <a:off x="838200" y="1423987"/>
            <a:ext cx="10515600" cy="289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hlinkClick r:id="rId2"/>
              </a:rPr>
              <a:t>http://bigdata.dongguk.ac.kr/lectures/Python/_book/</a:t>
            </a:r>
            <a:endParaRPr lang="en-US" altLang="ko-KR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기본적인 파이썬 활용 및 </a:t>
            </a:r>
            <a:r>
              <a:rPr lang="en-US" altLang="ko-KR" dirty="0" err="1">
                <a:solidFill>
                  <a:schemeClr val="tx1"/>
                </a:solidFill>
                <a:latin typeface="helvetica" panose="020B0604020202020204" pitchFamily="34" charset="0"/>
              </a:rPr>
              <a:t>numpy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활용 익혀보기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</a:rPr>
              <a:t>(section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8121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이론 문제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446</Words>
  <Application>Microsoft Office PowerPoint</Application>
  <PresentationFormat>와이드스크린</PresentationFormat>
  <Paragraphs>155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Wingdings</vt:lpstr>
      <vt:lpstr>Office 테마</vt:lpstr>
      <vt:lpstr>Assignment 01</vt:lpstr>
      <vt:lpstr>Outline</vt:lpstr>
      <vt:lpstr>실습 진행 방식</vt:lpstr>
      <vt:lpstr>PowerPoint 프레젠테이션</vt:lpstr>
      <vt:lpstr>PowerPoint 프레젠테이션</vt:lpstr>
      <vt:lpstr>Google Colab 사용 방법</vt:lpstr>
      <vt:lpstr>Google Colab 사용 방법</vt:lpstr>
      <vt:lpstr>Numpy 기초</vt:lpstr>
      <vt:lpstr>이론 문제</vt:lpstr>
      <vt:lpstr>PowerPoint 프레젠테이션</vt:lpstr>
      <vt:lpstr>PowerPoint 프레젠테이션</vt:lpstr>
      <vt:lpstr>PowerPoint 프레젠테이션</vt:lpstr>
      <vt:lpstr>코딩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yeongseung baek</cp:lastModifiedBy>
  <cp:revision>55</cp:revision>
  <dcterms:created xsi:type="dcterms:W3CDTF">2021-01-02T06:46:12Z</dcterms:created>
  <dcterms:modified xsi:type="dcterms:W3CDTF">2023-09-06T03:26:30Z</dcterms:modified>
</cp:coreProperties>
</file>