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344" r:id="rId5"/>
    <p:sldId id="339" r:id="rId6"/>
    <p:sldId id="345" r:id="rId7"/>
    <p:sldId id="346" r:id="rId8"/>
    <p:sldId id="34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54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A2CFC3E-62E8-43FB-9C17-ABAF02E87D8D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9/13/2023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02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2023.09.13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13725-F119-3DE3-8D2A-0110045A66B9}"/>
              </a:ext>
            </a:extLst>
          </p:cNvPr>
          <p:cNvSpPr/>
          <p:nvPr/>
        </p:nvSpPr>
        <p:spPr>
          <a:xfrm>
            <a:off x="1582132" y="1965045"/>
            <a:ext cx="90277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8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CSE530: Artificial Intelligence Basics and Practice</a:t>
            </a:r>
            <a:endParaRPr lang="ko-KR" altLang="en-US" sz="2800" b="1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4"/>
            <a:ext cx="10515600" cy="51625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실습 문제</a:t>
            </a:r>
            <a:endParaRPr lang="en-US" altLang="ko-KR" b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평가 기준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25CCD17-1C13-0EFF-42F7-8620BB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49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E391C-234E-4329-9A7B-02A4B2F5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30" y="1343025"/>
            <a:ext cx="5429250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288" y="5743021"/>
            <a:ext cx="10311138" cy="360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두 벡터 사이의 </a:t>
            </a:r>
            <a:r>
              <a:rPr lang="ko-KR" altLang="en-US" b="1"/>
              <a:t>거리를 구하는 함수</a:t>
            </a:r>
            <a:r>
              <a:rPr lang="ko-KR" altLang="en-US"/>
              <a:t>를 작성하고 </a:t>
            </a:r>
            <a:r>
              <a:rPr lang="ko-KR" altLang="en-US" b="1"/>
              <a:t>시각화</a:t>
            </a:r>
            <a:r>
              <a:rPr lang="ko-KR" altLang="en-US"/>
              <a:t>해보기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7732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092E7-C2CB-A642-A896-9BC2B45E9F2A}"/>
                  </a:ext>
                </a:extLst>
              </p:cNvPr>
              <p:cNvSpPr txBox="1"/>
              <p:nvPr/>
            </p:nvSpPr>
            <p:spPr>
              <a:xfrm>
                <a:off x="962288" y="5743021"/>
                <a:ext cx="1031113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주어진 </a:t>
                </a:r>
                <a:r>
                  <a:rPr lang="ko-KR" altLang="en-US" b="1" dirty="0"/>
                  <a:t>두 벡터 사이의 각도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b="1" dirty="0"/>
                  <a:t>)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그들의 </a:t>
                </a:r>
                <a:r>
                  <a:rPr lang="en-US" altLang="ko-KR" b="1" dirty="0"/>
                  <a:t>unit vector</a:t>
                </a:r>
                <a:r>
                  <a:rPr lang="ko-KR" altLang="en-US" b="1" dirty="0"/>
                  <a:t> 간의 각도</a:t>
                </a:r>
                <a:r>
                  <a:rPr lang="ko-KR" altLang="en-US" dirty="0"/>
                  <a:t>가 같은지를 보이고</a:t>
                </a:r>
                <a:r>
                  <a:rPr lang="en-US" altLang="ko-KR" dirty="0"/>
                  <a:t> </a:t>
                </a:r>
                <a:r>
                  <a:rPr lang="ko-KR" altLang="en-US" b="1" dirty="0"/>
                  <a:t>시각화하기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092E7-C2CB-A642-A896-9BC2B45E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8" y="5743021"/>
                <a:ext cx="10311138" cy="374526"/>
              </a:xfrm>
              <a:prstGeom prst="rect">
                <a:avLst/>
              </a:prstGeom>
              <a:blipFill>
                <a:blip r:embed="rId2"/>
                <a:stretch>
                  <a:fillRect t="-1129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A9030B7-0415-27F7-7C9E-223A2705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20" y="1343025"/>
            <a:ext cx="5429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92E7-C2CB-A642-A896-9BC2B45E9F2A}"/>
              </a:ext>
            </a:extLst>
          </p:cNvPr>
          <p:cNvSpPr txBox="1"/>
          <p:nvPr/>
        </p:nvSpPr>
        <p:spPr>
          <a:xfrm>
            <a:off x="962288" y="5743021"/>
            <a:ext cx="1031113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 vector</a:t>
            </a:r>
            <a:r>
              <a:rPr lang="ko-KR" altLang="en-US" dirty="0"/>
              <a:t>를</a:t>
            </a:r>
            <a:r>
              <a:rPr lang="en-US" altLang="ko-KR" dirty="0"/>
              <a:t> target vector</a:t>
            </a:r>
            <a:r>
              <a:rPr lang="ko-KR" altLang="en-US" dirty="0"/>
              <a:t>에 </a:t>
            </a:r>
            <a:r>
              <a:rPr lang="en-US" altLang="ko-KR" b="1" dirty="0"/>
              <a:t>projection</a:t>
            </a:r>
            <a:r>
              <a:rPr lang="ko-KR" altLang="en-US" dirty="0"/>
              <a:t>시키고 그 결과를 </a:t>
            </a:r>
            <a:r>
              <a:rPr lang="ko-KR" altLang="en-US" b="1" dirty="0"/>
              <a:t>시각화하기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1FBEA3-EF9F-C427-7E54-820A6174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343025"/>
            <a:ext cx="5429250" cy="4171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FD5A71-EC7D-278F-FB93-52A13D75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71" y="2965557"/>
            <a:ext cx="2033602" cy="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2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04AC03E-2EAF-E5A1-581A-F1AC14F42B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24D32-17B7-D7AF-1E90-7EA5CC48CF2B}"/>
              </a:ext>
            </a:extLst>
          </p:cNvPr>
          <p:cNvSpPr txBox="1"/>
          <p:nvPr/>
        </p:nvSpPr>
        <p:spPr>
          <a:xfrm>
            <a:off x="838199" y="1533525"/>
            <a:ext cx="10515600" cy="46612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요구하는 값</a:t>
            </a:r>
            <a:r>
              <a:rPr lang="en-US" altLang="ko-KR" sz="2000" dirty="0"/>
              <a:t>(</a:t>
            </a:r>
            <a:r>
              <a:rPr lang="ko-KR" altLang="en-US" sz="2000" dirty="0"/>
              <a:t>거리</a:t>
            </a:r>
            <a:r>
              <a:rPr lang="en-US" altLang="ko-KR" sz="2000" dirty="0"/>
              <a:t>, </a:t>
            </a:r>
            <a:r>
              <a:rPr lang="ko-KR" altLang="en-US" sz="2000" dirty="0"/>
              <a:t>각도</a:t>
            </a:r>
            <a:r>
              <a:rPr lang="en-US" altLang="ko-KR" sz="2000" dirty="0"/>
              <a:t>, projected </a:t>
            </a:r>
            <a:r>
              <a:rPr lang="ko-KR" altLang="en-US" sz="2000" dirty="0"/>
              <a:t>벡터</a:t>
            </a:r>
            <a:r>
              <a:rPr lang="en-US" altLang="ko-KR" sz="2000" dirty="0"/>
              <a:t>)</a:t>
            </a:r>
            <a:r>
              <a:rPr lang="ko-KR" altLang="en-US" sz="2000" dirty="0"/>
              <a:t>은 함수를 통해 구할 것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요구하는 값과 그래프를 </a:t>
            </a:r>
            <a:r>
              <a:rPr lang="ko-KR" altLang="en-US" sz="2000" dirty="0"/>
              <a:t>모두 구해야 점수 인정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그래프</a:t>
            </a:r>
            <a:r>
              <a:rPr lang="en-US" altLang="ko-KR" sz="2000" dirty="0"/>
              <a:t> </a:t>
            </a:r>
            <a:r>
              <a:rPr lang="ko-KR" altLang="en-US" sz="2000" dirty="0"/>
              <a:t>작성 시 범례</a:t>
            </a:r>
            <a:r>
              <a:rPr lang="en-US" altLang="ko-KR" sz="2000" dirty="0"/>
              <a:t>(legend)</a:t>
            </a:r>
            <a:r>
              <a:rPr lang="ko-KR" altLang="en-US" sz="2000" dirty="0"/>
              <a:t>도 함께 </a:t>
            </a:r>
            <a:r>
              <a:rPr lang="en-US" altLang="ko-KR" sz="2000" dirty="0"/>
              <a:t>plot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벡터는 화살표로 표시</a:t>
            </a:r>
            <a:r>
              <a:rPr lang="en-US" altLang="ko-KR" sz="2000" dirty="0"/>
              <a:t>,</a:t>
            </a:r>
            <a:r>
              <a:rPr lang="ko-KR" altLang="en-US" sz="2000" dirty="0"/>
              <a:t> 색상은 자유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배점</a:t>
            </a:r>
            <a:r>
              <a:rPr lang="en-US" altLang="ko-KR" sz="2000" dirty="0"/>
              <a:t>: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1 - 30%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2 - 30%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3 - 40%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와이드스크린</ep:PresentationFormat>
  <ep:Paragraphs>35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Assignment 02</vt:lpstr>
      <vt:lpstr>Outline</vt:lpstr>
      <vt:lpstr>실습 문제</vt:lpstr>
      <vt:lpstr>슬라이드 4</vt:lpstr>
      <vt:lpstr>슬라이드 5</vt:lpstr>
      <vt:lpstr>슬라이드 6</vt:lpstr>
      <vt:lpstr>평가 기준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2021-01-02T06:46:12.000</dcterms:created>
  <dc:creator>Oh Heung-Seon</dc:creator>
  <cp:lastModifiedBy>석이</cp:lastModifiedBy>
  <dcterms:modified xsi:type="dcterms:W3CDTF">2023-10-11T08:55:49.458</dcterms:modified>
  <cp:revision>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