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44" r:id="rId4"/>
    <p:sldId id="339" r:id="rId5"/>
    <p:sldId id="345" r:id="rId6"/>
    <p:sldId id="348" r:id="rId7"/>
    <p:sldId id="347" r:id="rId8"/>
    <p:sldId id="3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ED"/>
    <a:srgbClr val="8D021F"/>
    <a:srgbClr val="F6C19C"/>
    <a:srgbClr val="EBEEE9"/>
    <a:srgbClr val="F3B5F9"/>
    <a:srgbClr val="5A9BD6"/>
    <a:srgbClr val="F6B4B4"/>
    <a:srgbClr val="F3CEED"/>
    <a:srgbClr val="DEE7D8"/>
    <a:srgbClr val="FB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B4F81-E96A-4953-8AA4-A81A9DDACC8E}" v="206" dt="2023-09-20T03:15:14.098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ngseung baek" userId="8da7b49476eb9628" providerId="LiveId" clId="{AAFE3EB3-3572-44C6-A809-A8D755848B4E}"/>
    <pc:docChg chg="undo redo custSel addSld delSld modSld">
      <pc:chgData name="yeongseung baek" userId="8da7b49476eb9628" providerId="LiveId" clId="{AAFE3EB3-3572-44C6-A809-A8D755848B4E}" dt="2023-08-06T15:04:48.750" v="947" actId="20577"/>
      <pc:docMkLst>
        <pc:docMk/>
      </pc:docMkLst>
      <pc:sldChg chg="addSp modSp mod">
        <pc:chgData name="yeongseung baek" userId="8da7b49476eb9628" providerId="LiveId" clId="{AAFE3EB3-3572-44C6-A809-A8D755848B4E}" dt="2023-08-06T14:35:45.524" v="18" actId="20577"/>
        <pc:sldMkLst>
          <pc:docMk/>
          <pc:sldMk cId="3644188530" sldId="256"/>
        </pc:sldMkLst>
        <pc:spChg chg="mod">
          <ac:chgData name="yeongseung baek" userId="8da7b49476eb9628" providerId="LiveId" clId="{AAFE3EB3-3572-44C6-A809-A8D755848B4E}" dt="2023-08-06T14:35:45.524" v="18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yeongseung baek" userId="8da7b49476eb9628" providerId="LiveId" clId="{AAFE3EB3-3572-44C6-A809-A8D755848B4E}" dt="2023-08-06T14:35:43.359" v="16" actId="20577"/>
          <ac:spMkLst>
            <pc:docMk/>
            <pc:sldMk cId="3644188530" sldId="256"/>
            <ac:spMk id="3" creationId="{922A6F89-4C1A-418F-A0AD-2B02573A0D95}"/>
          </ac:spMkLst>
        </pc:spChg>
        <pc:spChg chg="add mod">
          <ac:chgData name="yeongseung baek" userId="8da7b49476eb9628" providerId="LiveId" clId="{AAFE3EB3-3572-44C6-A809-A8D755848B4E}" dt="2023-08-06T14:35:22.660" v="6" actId="404"/>
          <ac:spMkLst>
            <pc:docMk/>
            <pc:sldMk cId="3644188530" sldId="256"/>
            <ac:spMk id="4" creationId="{B7B13725-F119-3DE3-8D2A-0110045A66B9}"/>
          </ac:spMkLst>
        </pc:spChg>
      </pc:sldChg>
      <pc:sldChg chg="addSp delSp modSp mod">
        <pc:chgData name="yeongseung baek" userId="8da7b49476eb9628" providerId="LiveId" clId="{AAFE3EB3-3572-44C6-A809-A8D755848B4E}" dt="2023-08-06T15:02:57.312" v="809" actId="20577"/>
        <pc:sldMkLst>
          <pc:docMk/>
          <pc:sldMk cId="679047720" sldId="258"/>
        </pc:sldMkLst>
        <pc:spChg chg="del">
          <ac:chgData name="yeongseung baek" userId="8da7b49476eb9628" providerId="LiveId" clId="{AAFE3EB3-3572-44C6-A809-A8D755848B4E}" dt="2023-08-06T15:02:46.351" v="799" actId="478"/>
          <ac:spMkLst>
            <pc:docMk/>
            <pc:sldMk cId="679047720" sldId="258"/>
            <ac:spMk id="2" creationId="{49E3F409-5408-474A-AEBB-3DDE42067AC2}"/>
          </ac:spMkLst>
        </pc:spChg>
        <pc:spChg chg="mod">
          <ac:chgData name="yeongseung baek" userId="8da7b49476eb9628" providerId="LiveId" clId="{AAFE3EB3-3572-44C6-A809-A8D755848B4E}" dt="2023-08-06T15:02:39.764" v="798" actId="2710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yeongseung baek" userId="8da7b49476eb9628" providerId="LiveId" clId="{AAFE3EB3-3572-44C6-A809-A8D755848B4E}" dt="2023-08-06T15:02:48.787" v="800" actId="478"/>
          <ac:spMkLst>
            <pc:docMk/>
            <pc:sldMk cId="679047720" sldId="258"/>
            <ac:spMk id="6" creationId="{D7887752-0B2D-DE4F-A67B-E31D7F77FB5B}"/>
          </ac:spMkLst>
        </pc:spChg>
        <pc:spChg chg="add mod">
          <ac:chgData name="yeongseung baek" userId="8da7b49476eb9628" providerId="LiveId" clId="{AAFE3EB3-3572-44C6-A809-A8D755848B4E}" dt="2023-08-06T15:02:57.312" v="809" actId="20577"/>
          <ac:spMkLst>
            <pc:docMk/>
            <pc:sldMk cId="679047720" sldId="258"/>
            <ac:spMk id="7" creationId="{A25CCD17-1C13-0EFF-42F7-8620BB7471EA}"/>
          </ac:spMkLst>
        </pc:spChg>
      </pc:sldChg>
      <pc:sldChg chg="addSp delSp modSp mod">
        <pc:chgData name="yeongseung baek" userId="8da7b49476eb9628" providerId="LiveId" clId="{AAFE3EB3-3572-44C6-A809-A8D755848B4E}" dt="2023-08-06T15:03:18.530" v="839" actId="20577"/>
        <pc:sldMkLst>
          <pc:docMk/>
          <pc:sldMk cId="2669016114" sldId="326"/>
        </pc:sldMkLst>
        <pc:spChg chg="del mod">
          <ac:chgData name="yeongseung baek" userId="8da7b49476eb9628" providerId="LiveId" clId="{AAFE3EB3-3572-44C6-A809-A8D755848B4E}" dt="2023-08-06T15:03:16.023" v="837" actId="478"/>
          <ac:spMkLst>
            <pc:docMk/>
            <pc:sldMk cId="2669016114" sldId="326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4:49:32.001" v="414" actId="478"/>
          <ac:spMkLst>
            <pc:docMk/>
            <pc:sldMk cId="2669016114" sldId="326"/>
            <ac:spMk id="6" creationId="{45A16BA9-05ED-D7D9-8A60-D9FB6FFB75F3}"/>
          </ac:spMkLst>
        </pc:spChg>
        <pc:spChg chg="del mod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7" creationId="{6D2248E6-A493-B13A-CCDC-F8D8CF1E6E58}"/>
          </ac:spMkLst>
        </pc:spChg>
        <pc:spChg chg="del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8" creationId="{EC60CA06-7BAE-8422-C679-DD4E739EC53F}"/>
          </ac:spMkLst>
        </pc:spChg>
        <pc:spChg chg="del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9" creationId="{39B21098-34E5-370E-36A6-9CFF2F0C5297}"/>
          </ac:spMkLst>
        </pc:spChg>
        <pc:spChg chg="add mod">
          <ac:chgData name="yeongseung baek" userId="8da7b49476eb9628" providerId="LiveId" clId="{AAFE3EB3-3572-44C6-A809-A8D755848B4E}" dt="2023-08-06T15:00:23.727" v="713" actId="20577"/>
          <ac:spMkLst>
            <pc:docMk/>
            <pc:sldMk cId="2669016114" sldId="326"/>
            <ac:spMk id="10" creationId="{E03AB9B0-EDA6-ABC1-8395-CB7ECD620F4C}"/>
          </ac:spMkLst>
        </pc:spChg>
        <pc:spChg chg="add mod">
          <ac:chgData name="yeongseung baek" userId="8da7b49476eb9628" providerId="LiveId" clId="{AAFE3EB3-3572-44C6-A809-A8D755848B4E}" dt="2023-08-06T15:03:18.530" v="839" actId="20577"/>
          <ac:spMkLst>
            <pc:docMk/>
            <pc:sldMk cId="2669016114" sldId="326"/>
            <ac:spMk id="11" creationId="{AB89A5F9-C6B9-090E-BDF2-A04A4882C8FA}"/>
          </ac:spMkLst>
        </pc:spChg>
        <pc:spChg chg="add del mod">
          <ac:chgData name="yeongseung baek" userId="8da7b49476eb9628" providerId="LiveId" clId="{AAFE3EB3-3572-44C6-A809-A8D755848B4E}" dt="2023-08-06T15:03:17.223" v="838" actId="478"/>
          <ac:spMkLst>
            <pc:docMk/>
            <pc:sldMk cId="2669016114" sldId="326"/>
            <ac:spMk id="13" creationId="{3A688A4F-F0BE-7CCC-2691-E49A127906B3}"/>
          </ac:spMkLst>
        </pc:spChg>
        <pc:graphicFrameChg chg="add mod">
          <ac:chgData name="yeongseung baek" userId="8da7b49476eb9628" providerId="LiveId" clId="{AAFE3EB3-3572-44C6-A809-A8D755848B4E}" dt="2023-08-06T14:37:22.569" v="38"/>
          <ac:graphicFrameMkLst>
            <pc:docMk/>
            <pc:sldMk cId="2669016114" sldId="326"/>
            <ac:graphicFrameMk id="3" creationId="{318FB5EC-F42A-39C7-0262-3D1F29AAE1D9}"/>
          </ac:graphicFrameMkLst>
        </pc:graphicFrameChg>
        <pc:picChg chg="del mod">
          <ac:chgData name="yeongseung baek" userId="8da7b49476eb9628" providerId="LiveId" clId="{AAFE3EB3-3572-44C6-A809-A8D755848B4E}" dt="2023-08-06T14:37:08.695" v="36" actId="478"/>
          <ac:picMkLst>
            <pc:docMk/>
            <pc:sldMk cId="2669016114" sldId="326"/>
            <ac:picMk id="5" creationId="{2462BB1C-BF2F-D373-49BD-F396F0BF9CCD}"/>
          </ac:picMkLst>
        </pc:picChg>
      </pc:sldChg>
      <pc:sldChg chg="del">
        <pc:chgData name="yeongseung baek" userId="8da7b49476eb9628" providerId="LiveId" clId="{AAFE3EB3-3572-44C6-A809-A8D755848B4E}" dt="2023-08-06T14:36:08.248" v="20" actId="47"/>
        <pc:sldMkLst>
          <pc:docMk/>
          <pc:sldMk cId="3943753305" sldId="328"/>
        </pc:sldMkLst>
      </pc:sldChg>
      <pc:sldChg chg="addSp delSp modSp mod">
        <pc:chgData name="yeongseung baek" userId="8da7b49476eb9628" providerId="LiveId" clId="{AAFE3EB3-3572-44C6-A809-A8D755848B4E}" dt="2023-08-06T15:04:17.955" v="914"/>
        <pc:sldMkLst>
          <pc:docMk/>
          <pc:sldMk cId="1680908504" sldId="330"/>
        </pc:sldMkLst>
        <pc:spChg chg="del mod">
          <ac:chgData name="yeongseung baek" userId="8da7b49476eb9628" providerId="LiveId" clId="{AAFE3EB3-3572-44C6-A809-A8D755848B4E}" dt="2023-08-06T15:04:16.338" v="912" actId="478"/>
          <ac:spMkLst>
            <pc:docMk/>
            <pc:sldMk cId="1680908504" sldId="330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17.109" v="913" actId="478"/>
          <ac:spMkLst>
            <pc:docMk/>
            <pc:sldMk cId="1680908504" sldId="330"/>
            <ac:spMk id="6" creationId="{6520EB91-5321-F357-7A8C-F260B84DF772}"/>
          </ac:spMkLst>
        </pc:spChg>
        <pc:spChg chg="add mod">
          <ac:chgData name="yeongseung baek" userId="8da7b49476eb9628" providerId="LiveId" clId="{AAFE3EB3-3572-44C6-A809-A8D755848B4E}" dt="2023-08-06T15:04:17.955" v="914"/>
          <ac:spMkLst>
            <pc:docMk/>
            <pc:sldMk cId="1680908504" sldId="330"/>
            <ac:spMk id="9" creationId="{13AD575B-3F96-00DA-0353-803E9E6CC35E}"/>
          </ac:spMkLst>
        </pc:spChg>
      </pc:sldChg>
      <pc:sldChg chg="addSp delSp modSp mod">
        <pc:chgData name="yeongseung baek" userId="8da7b49476eb9628" providerId="LiveId" clId="{AAFE3EB3-3572-44C6-A809-A8D755848B4E}" dt="2023-08-06T15:04:21.797" v="917"/>
        <pc:sldMkLst>
          <pc:docMk/>
          <pc:sldMk cId="1061273560" sldId="331"/>
        </pc:sldMkLst>
        <pc:spChg chg="del mod">
          <ac:chgData name="yeongseung baek" userId="8da7b49476eb9628" providerId="LiveId" clId="{AAFE3EB3-3572-44C6-A809-A8D755848B4E}" dt="2023-08-06T15:04:19.646" v="915" actId="478"/>
          <ac:spMkLst>
            <pc:docMk/>
            <pc:sldMk cId="1061273560" sldId="331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20.999" v="916" actId="478"/>
          <ac:spMkLst>
            <pc:docMk/>
            <pc:sldMk cId="1061273560" sldId="331"/>
            <ac:spMk id="9" creationId="{84C86ADB-A599-15E1-7A39-6884C1066D66}"/>
          </ac:spMkLst>
        </pc:spChg>
        <pc:spChg chg="add mod">
          <ac:chgData name="yeongseung baek" userId="8da7b49476eb9628" providerId="LiveId" clId="{AAFE3EB3-3572-44C6-A809-A8D755848B4E}" dt="2023-08-06T15:04:21.797" v="917"/>
          <ac:spMkLst>
            <pc:docMk/>
            <pc:sldMk cId="1061273560" sldId="331"/>
            <ac:spMk id="10" creationId="{B6338C8F-5854-BC1B-EDD8-AECFE7B5C058}"/>
          </ac:spMkLst>
        </pc:spChg>
      </pc:sldChg>
      <pc:sldChg chg="del">
        <pc:chgData name="yeongseung baek" userId="8da7b49476eb9628" providerId="LiveId" clId="{AAFE3EB3-3572-44C6-A809-A8D755848B4E}" dt="2023-08-06T14:36:07.592" v="19" actId="47"/>
        <pc:sldMkLst>
          <pc:docMk/>
          <pc:sldMk cId="3448811880" sldId="332"/>
        </pc:sldMkLst>
      </pc:sldChg>
      <pc:sldChg chg="addSp delSp modSp mod">
        <pc:chgData name="yeongseung baek" userId="8da7b49476eb9628" providerId="LiveId" clId="{AAFE3EB3-3572-44C6-A809-A8D755848B4E}" dt="2023-08-06T15:04:32.646" v="931" actId="20577"/>
        <pc:sldMkLst>
          <pc:docMk/>
          <pc:sldMk cId="1952557912" sldId="334"/>
        </pc:sldMkLst>
        <pc:spChg chg="del">
          <ac:chgData name="yeongseung baek" userId="8da7b49476eb9628" providerId="LiveId" clId="{AAFE3EB3-3572-44C6-A809-A8D755848B4E}" dt="2023-08-06T15:04:29.565" v="921" actId="478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30.086" v="922" actId="478"/>
          <ac:spMkLst>
            <pc:docMk/>
            <pc:sldMk cId="1952557912" sldId="334"/>
            <ac:spMk id="5" creationId="{AE19A45A-B649-4550-B1AD-5E65F984105B}"/>
          </ac:spMkLst>
        </pc:spChg>
        <pc:spChg chg="add mod">
          <ac:chgData name="yeongseung baek" userId="8da7b49476eb9628" providerId="LiveId" clId="{AAFE3EB3-3572-44C6-A809-A8D755848B4E}" dt="2023-08-06T15:04:32.646" v="931" actId="20577"/>
          <ac:spMkLst>
            <pc:docMk/>
            <pc:sldMk cId="1952557912" sldId="334"/>
            <ac:spMk id="6" creationId="{B3BB4AEF-4BA4-B2D7-3C3F-C132E04C5468}"/>
          </ac:spMkLst>
        </pc:spChg>
        <pc:spChg chg="mod">
          <ac:chgData name="yeongseung baek" userId="8da7b49476eb9628" providerId="LiveId" clId="{AAFE3EB3-3572-44C6-A809-A8D755848B4E}" dt="2023-08-06T14:36:42.678" v="29" actId="20577"/>
          <ac:spMkLst>
            <pc:docMk/>
            <pc:sldMk cId="1952557912" sldId="334"/>
            <ac:spMk id="10" creationId="{65F59F86-B140-7FAC-BA88-E9D1108E0A50}"/>
          </ac:spMkLst>
        </pc:spChg>
      </pc:sldChg>
      <pc:sldChg chg="del">
        <pc:chgData name="yeongseung baek" userId="8da7b49476eb9628" providerId="LiveId" clId="{AAFE3EB3-3572-44C6-A809-A8D755848B4E}" dt="2023-08-06T14:36:09.057" v="21" actId="47"/>
        <pc:sldMkLst>
          <pc:docMk/>
          <pc:sldMk cId="2202261507" sldId="335"/>
        </pc:sldMkLst>
      </pc:sldChg>
      <pc:sldChg chg="del">
        <pc:chgData name="yeongseung baek" userId="8da7b49476eb9628" providerId="LiveId" clId="{AAFE3EB3-3572-44C6-A809-A8D755848B4E}" dt="2023-08-06T14:36:09.587" v="22" actId="47"/>
        <pc:sldMkLst>
          <pc:docMk/>
          <pc:sldMk cId="224924887" sldId="336"/>
        </pc:sldMkLst>
      </pc:sldChg>
      <pc:sldChg chg="addSp delSp modSp mod">
        <pc:chgData name="yeongseung baek" userId="8da7b49476eb9628" providerId="LiveId" clId="{AAFE3EB3-3572-44C6-A809-A8D755848B4E}" dt="2023-08-06T15:04:26.112" v="920"/>
        <pc:sldMkLst>
          <pc:docMk/>
          <pc:sldMk cId="2577519733" sldId="337"/>
        </pc:sldMkLst>
        <pc:spChg chg="del mod">
          <ac:chgData name="yeongseung baek" userId="8da7b49476eb9628" providerId="LiveId" clId="{AAFE3EB3-3572-44C6-A809-A8D755848B4E}" dt="2023-08-06T15:04:24.731" v="918" actId="478"/>
          <ac:spMkLst>
            <pc:docMk/>
            <pc:sldMk cId="2577519733" sldId="337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25.350" v="919" actId="478"/>
          <ac:spMkLst>
            <pc:docMk/>
            <pc:sldMk cId="2577519733" sldId="337"/>
            <ac:spMk id="9" creationId="{7A377F9D-1793-1D28-3C55-6B5DA8166BDE}"/>
          </ac:spMkLst>
        </pc:spChg>
        <pc:spChg chg="add mod">
          <ac:chgData name="yeongseung baek" userId="8da7b49476eb9628" providerId="LiveId" clId="{AAFE3EB3-3572-44C6-A809-A8D755848B4E}" dt="2023-08-06T15:04:26.112" v="920"/>
          <ac:spMkLst>
            <pc:docMk/>
            <pc:sldMk cId="2577519733" sldId="337"/>
            <ac:spMk id="10" creationId="{C10185B7-FAC3-A6CD-B775-34AFD3144C6B}"/>
          </ac:spMkLst>
        </pc:spChg>
      </pc:sldChg>
      <pc:sldChg chg="addSp delSp modSp mod">
        <pc:chgData name="yeongseung baek" userId="8da7b49476eb9628" providerId="LiveId" clId="{AAFE3EB3-3572-44C6-A809-A8D755848B4E}" dt="2023-08-06T15:04:48.750" v="947" actId="20577"/>
        <pc:sldMkLst>
          <pc:docMk/>
          <pc:sldMk cId="1949754792" sldId="338"/>
        </pc:sldMkLst>
        <pc:spChg chg="del">
          <ac:chgData name="yeongseung baek" userId="8da7b49476eb9628" providerId="LiveId" clId="{AAFE3EB3-3572-44C6-A809-A8D755848B4E}" dt="2023-08-06T15:04:37.345" v="932" actId="478"/>
          <ac:spMkLst>
            <pc:docMk/>
            <pc:sldMk cId="1949754792" sldId="338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37.854" v="933" actId="478"/>
          <ac:spMkLst>
            <pc:docMk/>
            <pc:sldMk cId="1949754792" sldId="338"/>
            <ac:spMk id="5" creationId="{E9633EE9-857F-F356-5E2C-168356743ECE}"/>
          </ac:spMkLst>
        </pc:spChg>
        <pc:spChg chg="add mod">
          <ac:chgData name="yeongseung baek" userId="8da7b49476eb9628" providerId="LiveId" clId="{AAFE3EB3-3572-44C6-A809-A8D755848B4E}" dt="2023-08-06T15:04:42.097" v="942"/>
          <ac:spMkLst>
            <pc:docMk/>
            <pc:sldMk cId="1949754792" sldId="338"/>
            <ac:spMk id="6" creationId="{804AC03E-2EAF-E5A1-581A-F1AC14F42BA9}"/>
          </ac:spMkLst>
        </pc:spChg>
        <pc:spChg chg="mod">
          <ac:chgData name="yeongseung baek" userId="8da7b49476eb9628" providerId="LiveId" clId="{AAFE3EB3-3572-44C6-A809-A8D755848B4E}" dt="2023-08-06T15:04:48.750" v="947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add mod">
        <pc:chgData name="yeongseung baek" userId="8da7b49476eb9628" providerId="LiveId" clId="{AAFE3EB3-3572-44C6-A809-A8D755848B4E}" dt="2023-08-06T15:04:09.011" v="911" actId="20577"/>
        <pc:sldMkLst>
          <pc:docMk/>
          <pc:sldMk cId="1077323750" sldId="339"/>
        </pc:sldMkLst>
        <pc:spChg chg="del">
          <ac:chgData name="yeongseung baek" userId="8da7b49476eb9628" providerId="LiveId" clId="{AAFE3EB3-3572-44C6-A809-A8D755848B4E}" dt="2023-08-06T15:03:47.769" v="874" actId="478"/>
          <ac:spMkLst>
            <pc:docMk/>
            <pc:sldMk cId="1077323750" sldId="339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3:49.003" v="875" actId="478"/>
          <ac:spMkLst>
            <pc:docMk/>
            <pc:sldMk cId="1077323750" sldId="339"/>
            <ac:spMk id="6" creationId="{1C9B8AC4-6378-5A92-02C6-4A40328FF1B6}"/>
          </ac:spMkLst>
        </pc:spChg>
        <pc:spChg chg="add mod">
          <ac:chgData name="yeongseung baek" userId="8da7b49476eb9628" providerId="LiveId" clId="{AAFE3EB3-3572-44C6-A809-A8D755848B4E}" dt="2023-08-06T15:04:09.011" v="911" actId="20577"/>
          <ac:spMkLst>
            <pc:docMk/>
            <pc:sldMk cId="1077323750" sldId="339"/>
            <ac:spMk id="10" creationId="{C131CF70-4183-658A-D264-783A58139E8F}"/>
          </ac:spMkLst>
        </pc:spChg>
      </pc:sldChg>
      <pc:sldChg chg="addSp delSp modSp add mod">
        <pc:chgData name="yeongseung baek" userId="8da7b49476eb9628" providerId="LiveId" clId="{AAFE3EB3-3572-44C6-A809-A8D755848B4E}" dt="2023-08-06T15:03:30.760" v="853" actId="20577"/>
        <pc:sldMkLst>
          <pc:docMk/>
          <pc:sldMk cId="4126645783" sldId="340"/>
        </pc:sldMkLst>
        <pc:spChg chg="del">
          <ac:chgData name="yeongseung baek" userId="8da7b49476eb9628" providerId="LiveId" clId="{AAFE3EB3-3572-44C6-A809-A8D755848B4E}" dt="2023-08-06T14:40:20.014" v="109" actId="478"/>
          <ac:spMkLst>
            <pc:docMk/>
            <pc:sldMk cId="4126645783" sldId="340"/>
            <ac:spMk id="2" creationId="{49E3F409-5408-474A-AEBB-3DDE42067AC2}"/>
          </ac:spMkLst>
        </pc:spChg>
        <pc:spChg chg="add mod">
          <ac:chgData name="yeongseung baek" userId="8da7b49476eb9628" providerId="LiveId" clId="{AAFE3EB3-3572-44C6-A809-A8D755848B4E}" dt="2023-08-06T15:00:18.421" v="712" actId="20577"/>
          <ac:spMkLst>
            <pc:docMk/>
            <pc:sldMk cId="4126645783" sldId="340"/>
            <ac:spMk id="5" creationId="{52903F77-BFBD-85C2-E676-D2501FC63445}"/>
          </ac:spMkLst>
        </pc:spChg>
        <pc:spChg chg="del">
          <ac:chgData name="yeongseung baek" userId="8da7b49476eb9628" providerId="LiveId" clId="{AAFE3EB3-3572-44C6-A809-A8D755848B4E}" dt="2023-08-06T14:37:51.584" v="42" actId="478"/>
          <ac:spMkLst>
            <pc:docMk/>
            <pc:sldMk cId="4126645783" sldId="340"/>
            <ac:spMk id="6" creationId="{45A16BA9-05ED-D7D9-8A60-D9FB6FFB75F3}"/>
          </ac:spMkLst>
        </pc:spChg>
        <pc:spChg chg="add del mod">
          <ac:chgData name="yeongseung baek" userId="8da7b49476eb9628" providerId="LiveId" clId="{AAFE3EB3-3572-44C6-A809-A8D755848B4E}" dt="2023-08-06T14:40:21.953" v="110" actId="478"/>
          <ac:spMkLst>
            <pc:docMk/>
            <pc:sldMk cId="4126645783" sldId="340"/>
            <ac:spMk id="8" creationId="{455F6098-9807-C944-24CA-B169CC0A4C35}"/>
          </ac:spMkLst>
        </pc:spChg>
        <pc:spChg chg="add del mod">
          <ac:chgData name="yeongseung baek" userId="8da7b49476eb9628" providerId="LiveId" clId="{AAFE3EB3-3572-44C6-A809-A8D755848B4E}" dt="2023-08-06T15:03:25.058" v="840" actId="478"/>
          <ac:spMkLst>
            <pc:docMk/>
            <pc:sldMk cId="4126645783" sldId="340"/>
            <ac:spMk id="9" creationId="{B88A7707-E00D-B662-7E80-0273BFFB9619}"/>
          </ac:spMkLst>
        </pc:spChg>
        <pc:spChg chg="add del mod">
          <ac:chgData name="yeongseung baek" userId="8da7b49476eb9628" providerId="LiveId" clId="{AAFE3EB3-3572-44C6-A809-A8D755848B4E}" dt="2023-08-06T15:03:27.205" v="843" actId="478"/>
          <ac:spMkLst>
            <pc:docMk/>
            <pc:sldMk cId="4126645783" sldId="340"/>
            <ac:spMk id="11" creationId="{4E875024-591D-3EBC-2933-2C43CCE456F5}"/>
          </ac:spMkLst>
        </pc:spChg>
        <pc:spChg chg="add del mod">
          <ac:chgData name="yeongseung baek" userId="8da7b49476eb9628" providerId="LiveId" clId="{AAFE3EB3-3572-44C6-A809-A8D755848B4E}" dt="2023-08-06T15:03:25.936" v="842"/>
          <ac:spMkLst>
            <pc:docMk/>
            <pc:sldMk cId="4126645783" sldId="340"/>
            <ac:spMk id="12" creationId="{227FB485-01EB-DA1B-35BC-953ECDBC391E}"/>
          </ac:spMkLst>
        </pc:spChg>
        <pc:spChg chg="add mod">
          <ac:chgData name="yeongseung baek" userId="8da7b49476eb9628" providerId="LiveId" clId="{AAFE3EB3-3572-44C6-A809-A8D755848B4E}" dt="2023-08-06T15:03:30.760" v="853" actId="20577"/>
          <ac:spMkLst>
            <pc:docMk/>
            <pc:sldMk cId="4126645783" sldId="340"/>
            <ac:spMk id="13" creationId="{BA8403D5-7964-95C6-B742-05836639CDC5}"/>
          </ac:spMkLst>
        </pc:spChg>
      </pc:sldChg>
      <pc:sldChg chg="addSp delSp modSp add mod">
        <pc:chgData name="yeongseung baek" userId="8da7b49476eb9628" providerId="LiveId" clId="{AAFE3EB3-3572-44C6-A809-A8D755848B4E}" dt="2023-08-06T15:04:07.304" v="910" actId="20577"/>
        <pc:sldMkLst>
          <pc:docMk/>
          <pc:sldMk cId="2058904364" sldId="341"/>
        </pc:sldMkLst>
        <pc:spChg chg="mod">
          <ac:chgData name="yeongseung baek" userId="8da7b49476eb9628" providerId="LiveId" clId="{AAFE3EB3-3572-44C6-A809-A8D755848B4E}" dt="2023-08-06T15:00:14.347" v="707"/>
          <ac:spMkLst>
            <pc:docMk/>
            <pc:sldMk cId="2058904364" sldId="341"/>
            <ac:spMk id="5" creationId="{52903F77-BFBD-85C2-E676-D2501FC63445}"/>
          </ac:spMkLst>
        </pc:spChg>
        <pc:spChg chg="add del mod">
          <ac:chgData name="yeongseung baek" userId="8da7b49476eb9628" providerId="LiveId" clId="{AAFE3EB3-3572-44C6-A809-A8D755848B4E}" dt="2023-08-06T15:03:36.535" v="855" actId="478"/>
          <ac:spMkLst>
            <pc:docMk/>
            <pc:sldMk cId="2058904364" sldId="341"/>
            <ac:spMk id="6" creationId="{4B55043F-4419-7F6F-9E89-9027503E20DA}"/>
          </ac:spMkLst>
        </pc:spChg>
        <pc:spChg chg="add mod">
          <ac:chgData name="yeongseung baek" userId="8da7b49476eb9628" providerId="LiveId" clId="{AAFE3EB3-3572-44C6-A809-A8D755848B4E}" dt="2023-08-06T15:04:07.304" v="910" actId="20577"/>
          <ac:spMkLst>
            <pc:docMk/>
            <pc:sldMk cId="2058904364" sldId="341"/>
            <ac:spMk id="7" creationId="{66FB5AB5-8B72-2242-8D71-97492849F0E3}"/>
          </ac:spMkLst>
        </pc:spChg>
        <pc:spChg chg="del mod">
          <ac:chgData name="yeongseung baek" userId="8da7b49476eb9628" providerId="LiveId" clId="{AAFE3EB3-3572-44C6-A809-A8D755848B4E}" dt="2023-08-06T15:03:34.335" v="854" actId="478"/>
          <ac:spMkLst>
            <pc:docMk/>
            <pc:sldMk cId="2058904364" sldId="341"/>
            <ac:spMk id="9" creationId="{B88A7707-E00D-B662-7E80-0273BFFB9619}"/>
          </ac:spMkLst>
        </pc:spChg>
      </pc:sldChg>
      <pc:sldChg chg="modSp add del mod">
        <pc:chgData name="yeongseung baek" userId="8da7b49476eb9628" providerId="LiveId" clId="{AAFE3EB3-3572-44C6-A809-A8D755848B4E}" dt="2023-08-06T15:01:53.139" v="734" actId="47"/>
        <pc:sldMkLst>
          <pc:docMk/>
          <pc:sldMk cId="3944281561" sldId="342"/>
        </pc:sldMkLst>
        <pc:spChg chg="mod">
          <ac:chgData name="yeongseung baek" userId="8da7b49476eb9628" providerId="LiveId" clId="{AAFE3EB3-3572-44C6-A809-A8D755848B4E}" dt="2023-08-06T15:01:09.233" v="733" actId="20577"/>
          <ac:spMkLst>
            <pc:docMk/>
            <pc:sldMk cId="3944281561" sldId="342"/>
            <ac:spMk id="9" creationId="{B88A7707-E00D-B662-7E80-0273BFFB9619}"/>
          </ac:spMkLst>
        </pc:spChg>
      </pc:sldChg>
    </pc:docChg>
  </pc:docChgLst>
  <pc:docChgLst>
    <pc:chgData name="baek yeongseung" userId="8da7b49476eb9628" providerId="LiveId" clId="{31D2E5DB-2914-41F5-BFDC-42E64311D134}"/>
    <pc:docChg chg="undo redo custSel addSld delSld modSld sldOrd">
      <pc:chgData name="baek yeongseung" userId="8da7b49476eb9628" providerId="LiveId" clId="{31D2E5DB-2914-41F5-BFDC-42E64311D134}" dt="2023-03-22T04:28:53.548" v="7861" actId="1035"/>
      <pc:docMkLst>
        <pc:docMk/>
      </pc:docMkLst>
      <pc:sldChg chg="modSp mod">
        <pc:chgData name="baek yeongseung" userId="8da7b49476eb9628" providerId="LiveId" clId="{31D2E5DB-2914-41F5-BFDC-42E64311D134}" dt="2023-03-20T22:57:59.800" v="3809" actId="20577"/>
        <pc:sldMkLst>
          <pc:docMk/>
          <pc:sldMk cId="3644188530" sldId="256"/>
        </pc:sldMkLst>
        <pc:spChg chg="mod">
          <ac:chgData name="baek yeongseung" userId="8da7b49476eb9628" providerId="LiveId" clId="{31D2E5DB-2914-41F5-BFDC-42E64311D134}" dt="2023-03-20T22:57:59.800" v="3809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1D2E5DB-2914-41F5-BFDC-42E64311D134}" dt="2023-03-20T22:21:03.214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add del mod ord">
        <pc:chgData name="baek yeongseung" userId="8da7b49476eb9628" providerId="LiveId" clId="{31D2E5DB-2914-41F5-BFDC-42E64311D134}" dt="2023-03-21T23:30:44.810" v="5971"/>
        <pc:sldMkLst>
          <pc:docMk/>
          <pc:sldMk cId="679047720" sldId="258"/>
        </pc:sldMkLst>
        <pc:spChg chg="mod">
          <ac:chgData name="baek yeongseung" userId="8da7b49476eb9628" providerId="LiveId" clId="{31D2E5DB-2914-41F5-BFDC-42E64311D134}" dt="2023-03-21T23:30:44.810" v="5971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baek yeongseung" userId="8da7b49476eb9628" providerId="LiveId" clId="{31D2E5DB-2914-41F5-BFDC-42E64311D134}" dt="2023-03-20T22:21:44.905" v="46" actId="47"/>
        <pc:sldMkLst>
          <pc:docMk/>
          <pc:sldMk cId="3005442624" sldId="287"/>
        </pc:sldMkLst>
      </pc:sldChg>
      <pc:sldChg chg="del">
        <pc:chgData name="baek yeongseung" userId="8da7b49476eb9628" providerId="LiveId" clId="{31D2E5DB-2914-41F5-BFDC-42E64311D134}" dt="2023-03-20T22:21:45.045" v="47" actId="47"/>
        <pc:sldMkLst>
          <pc:docMk/>
          <pc:sldMk cId="2760732871" sldId="295"/>
        </pc:sldMkLst>
      </pc:sldChg>
      <pc:sldChg chg="add del">
        <pc:chgData name="baek yeongseung" userId="8da7b49476eb9628" providerId="LiveId" clId="{31D2E5DB-2914-41F5-BFDC-42E64311D134}" dt="2023-03-20T22:21:55.512" v="60" actId="47"/>
        <pc:sldMkLst>
          <pc:docMk/>
          <pc:sldMk cId="2127871567" sldId="297"/>
        </pc:sldMkLst>
      </pc:sldChg>
      <pc:sldChg chg="add del">
        <pc:chgData name="baek yeongseung" userId="8da7b49476eb9628" providerId="LiveId" clId="{31D2E5DB-2914-41F5-BFDC-42E64311D134}" dt="2023-03-20T22:21:56.105" v="61" actId="47"/>
        <pc:sldMkLst>
          <pc:docMk/>
          <pc:sldMk cId="3812109879" sldId="300"/>
        </pc:sldMkLst>
      </pc:sldChg>
      <pc:sldChg chg="del">
        <pc:chgData name="baek yeongseung" userId="8da7b49476eb9628" providerId="LiveId" clId="{31D2E5DB-2914-41F5-BFDC-42E64311D134}" dt="2023-03-20T22:21:10.903" v="4" actId="47"/>
        <pc:sldMkLst>
          <pc:docMk/>
          <pc:sldMk cId="2289173413" sldId="323"/>
        </pc:sldMkLst>
      </pc:sldChg>
      <pc:sldChg chg="addSp delSp modSp del mod">
        <pc:chgData name="baek yeongseung" userId="8da7b49476eb9628" providerId="LiveId" clId="{31D2E5DB-2914-41F5-BFDC-42E64311D134}" dt="2023-03-20T22:29:43.637" v="1060" actId="47"/>
        <pc:sldMkLst>
          <pc:docMk/>
          <pc:sldMk cId="1750961086" sldId="324"/>
        </pc:sldMkLst>
        <pc:spChg chg="mod">
          <ac:chgData name="baek yeongseung" userId="8da7b49476eb9628" providerId="LiveId" clId="{31D2E5DB-2914-41F5-BFDC-42E64311D134}" dt="2023-03-20T22:21:40.499" v="43" actId="20577"/>
          <ac:spMkLst>
            <pc:docMk/>
            <pc:sldMk cId="1750961086" sldId="324"/>
            <ac:spMk id="2" creationId="{49E3F409-5408-474A-AEBB-3DDE42067AC2}"/>
          </ac:spMkLst>
        </pc:spChg>
        <pc:spChg chg="del">
          <ac:chgData name="baek yeongseung" userId="8da7b49476eb9628" providerId="LiveId" clId="{31D2E5DB-2914-41F5-BFDC-42E64311D134}" dt="2023-03-20T22:21:42.592" v="44" actId="478"/>
          <ac:spMkLst>
            <pc:docMk/>
            <pc:sldMk cId="1750961086" sldId="324"/>
            <ac:spMk id="3" creationId="{12CED50D-E17F-4E9D-BFF9-5930CE7CBF97}"/>
          </ac:spMkLst>
        </pc:spChg>
        <pc:spChg chg="add del mod">
          <ac:chgData name="baek yeongseung" userId="8da7b49476eb9628" providerId="LiveId" clId="{31D2E5DB-2914-41F5-BFDC-42E64311D134}" dt="2023-03-20T22:21:53.736" v="57" actId="478"/>
          <ac:spMkLst>
            <pc:docMk/>
            <pc:sldMk cId="1750961086" sldId="324"/>
            <ac:spMk id="6" creationId="{5A183FB8-E00A-3C8E-F683-EAA1FCCE833F}"/>
          </ac:spMkLst>
        </pc:spChg>
        <pc:spChg chg="add del mod">
          <ac:chgData name="baek yeongseung" userId="8da7b49476eb9628" providerId="LiveId" clId="{31D2E5DB-2914-41F5-BFDC-42E64311D134}" dt="2023-03-20T22:21:52.705" v="56"/>
          <ac:spMkLst>
            <pc:docMk/>
            <pc:sldMk cId="1750961086" sldId="324"/>
            <ac:spMk id="7" creationId="{C272CF48-9799-389E-605B-BED49251D215}"/>
          </ac:spMkLst>
        </pc:spChg>
        <pc:spChg chg="add mod">
          <ac:chgData name="baek yeongseung" userId="8da7b49476eb9628" providerId="LiveId" clId="{31D2E5DB-2914-41F5-BFDC-42E64311D134}" dt="2023-03-20T22:29:04.760" v="1045" actId="113"/>
          <ac:spMkLst>
            <pc:docMk/>
            <pc:sldMk cId="1750961086" sldId="324"/>
            <ac:spMk id="8" creationId="{82BAA88A-02C9-1405-D3CB-42B2C813D694}"/>
          </ac:spMkLst>
        </pc:spChg>
        <pc:picChg chg="add del">
          <ac:chgData name="baek yeongseung" userId="8da7b49476eb9628" providerId="LiveId" clId="{31D2E5DB-2914-41F5-BFDC-42E64311D134}" dt="2023-03-20T22:29:06.864" v="1047" actId="21"/>
          <ac:picMkLst>
            <pc:docMk/>
            <pc:sldMk cId="1750961086" sldId="324"/>
            <ac:picMk id="10" creationId="{ACA33BBF-9177-34D7-658F-F7ADADE9C4AF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07:49.632" v="4761" actId="47"/>
        <pc:sldMkLst>
          <pc:docMk/>
          <pc:sldMk cId="538108161" sldId="325"/>
        </pc:sldMkLst>
        <pc:spChg chg="mod">
          <ac:chgData name="baek yeongseung" userId="8da7b49476eb9628" providerId="LiveId" clId="{31D2E5DB-2914-41F5-BFDC-42E64311D134}" dt="2023-03-20T22:58:12.507" v="3814" actId="20577"/>
          <ac:spMkLst>
            <pc:docMk/>
            <pc:sldMk cId="538108161" sldId="325"/>
            <ac:spMk id="2" creationId="{49E3F409-5408-474A-AEBB-3DDE42067AC2}"/>
          </ac:spMkLst>
        </pc:spChg>
        <pc:spChg chg="add mod">
          <ac:chgData name="baek yeongseung" userId="8da7b49476eb9628" providerId="LiveId" clId="{31D2E5DB-2914-41F5-BFDC-42E64311D134}" dt="2023-03-20T22:29:41.168" v="1059" actId="1076"/>
          <ac:spMkLst>
            <pc:docMk/>
            <pc:sldMk cId="538108161" sldId="325"/>
            <ac:spMk id="6" creationId="{E7000E53-22CD-AB9D-3ED0-F378AE86ADB1}"/>
          </ac:spMkLst>
        </pc:spChg>
        <pc:spChg chg="del mod">
          <ac:chgData name="baek yeongseung" userId="8da7b49476eb9628" providerId="LiveId" clId="{31D2E5DB-2914-41F5-BFDC-42E64311D134}" dt="2023-03-20T22:29:14.600" v="1050" actId="478"/>
          <ac:spMkLst>
            <pc:docMk/>
            <pc:sldMk cId="538108161" sldId="325"/>
            <ac:spMk id="8" creationId="{82BAA88A-02C9-1405-D3CB-42B2C813D694}"/>
          </ac:spMkLst>
        </pc:spChg>
        <pc:picChg chg="add mod">
          <ac:chgData name="baek yeongseung" userId="8da7b49476eb9628" providerId="LiveId" clId="{31D2E5DB-2914-41F5-BFDC-42E64311D134}" dt="2023-03-20T22:29:18.590" v="1054" actId="1076"/>
          <ac:picMkLst>
            <pc:docMk/>
            <pc:sldMk cId="538108161" sldId="325"/>
            <ac:picMk id="3" creationId="{D8E74BA7-0888-EC09-F225-FF762A1F3614}"/>
          </ac:picMkLst>
        </pc:picChg>
      </pc:sldChg>
      <pc:sldChg chg="del">
        <pc:chgData name="baek yeongseung" userId="8da7b49476eb9628" providerId="LiveId" clId="{31D2E5DB-2914-41F5-BFDC-42E64311D134}" dt="2023-03-20T22:21:43.733" v="45" actId="47"/>
        <pc:sldMkLst>
          <pc:docMk/>
          <pc:sldMk cId="2328230801" sldId="325"/>
        </pc:sldMkLst>
      </pc:sldChg>
      <pc:sldChg chg="del">
        <pc:chgData name="baek yeongseung" userId="8da7b49476eb9628" providerId="LiveId" clId="{31D2E5DB-2914-41F5-BFDC-42E64311D134}" dt="2023-03-20T22:21:45.555" v="48" actId="47"/>
        <pc:sldMkLst>
          <pc:docMk/>
          <pc:sldMk cId="1216417666" sldId="326"/>
        </pc:sldMkLst>
      </pc:sldChg>
      <pc:sldChg chg="addSp delSp modSp add mod">
        <pc:chgData name="baek yeongseung" userId="8da7b49476eb9628" providerId="LiveId" clId="{31D2E5DB-2914-41F5-BFDC-42E64311D134}" dt="2023-03-21T22:56:24.461" v="4212"/>
        <pc:sldMkLst>
          <pc:docMk/>
          <pc:sldMk cId="2669016114" sldId="326"/>
        </pc:sldMkLst>
        <pc:spChg chg="mod">
          <ac:chgData name="baek yeongseung" userId="8da7b49476eb9628" providerId="LiveId" clId="{31D2E5DB-2914-41F5-BFDC-42E64311D134}" dt="2023-03-21T22:56:04.027" v="4206" actId="20577"/>
          <ac:spMkLst>
            <pc:docMk/>
            <pc:sldMk cId="2669016114" sldId="326"/>
            <ac:spMk id="2" creationId="{49E3F409-5408-474A-AEBB-3DDE42067AC2}"/>
          </ac:spMkLst>
        </pc:spChg>
        <pc:spChg chg="del mod">
          <ac:chgData name="baek yeongseung" userId="8da7b49476eb9628" providerId="LiveId" clId="{31D2E5DB-2914-41F5-BFDC-42E64311D134}" dt="2023-03-21T22:56:24.105" v="4211" actId="478"/>
          <ac:spMkLst>
            <pc:docMk/>
            <pc:sldMk cId="2669016114" sldId="326"/>
            <ac:spMk id="6" creationId="{E7000E53-22CD-AB9D-3ED0-F378AE86ADB1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7" creationId="{6D2248E6-A493-B13A-CCDC-F8D8CF1E6E58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2:56:24.461" v="4212"/>
          <ac:spMkLst>
            <pc:docMk/>
            <pc:sldMk cId="2669016114" sldId="326"/>
            <ac:spMk id="9" creationId="{39B21098-34E5-370E-36A6-9CFF2F0C5297}"/>
          </ac:spMkLst>
        </pc:spChg>
        <pc:picChg chg="del">
          <ac:chgData name="baek yeongseung" userId="8da7b49476eb9628" providerId="LiveId" clId="{31D2E5DB-2914-41F5-BFDC-42E64311D134}" dt="2023-03-21T22:56:16.837" v="4208" actId="478"/>
          <ac:picMkLst>
            <pc:docMk/>
            <pc:sldMk cId="2669016114" sldId="326"/>
            <ac:picMk id="3" creationId="{D8E74BA7-0888-EC09-F225-FF762A1F3614}"/>
          </ac:picMkLst>
        </pc:picChg>
        <pc:picChg chg="add mod">
          <ac:chgData name="baek yeongseung" userId="8da7b49476eb9628" providerId="LiveId" clId="{31D2E5DB-2914-41F5-BFDC-42E64311D134}" dt="2023-03-21T22:56:19.081" v="4210" actId="1076"/>
          <ac:picMkLst>
            <pc:docMk/>
            <pc:sldMk cId="2669016114" sldId="326"/>
            <ac:picMk id="5" creationId="{2462BB1C-BF2F-D373-49BD-F396F0BF9CCD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49:18.817" v="6393" actId="47"/>
        <pc:sldMkLst>
          <pc:docMk/>
          <pc:sldMk cId="38632123" sldId="327"/>
        </pc:sldMkLst>
        <pc:spChg chg="mod">
          <ac:chgData name="baek yeongseung" userId="8da7b49476eb9628" providerId="LiveId" clId="{31D2E5DB-2914-41F5-BFDC-42E64311D134}" dt="2023-03-20T22:58:16.568" v="3818" actId="20577"/>
          <ac:spMkLst>
            <pc:docMk/>
            <pc:sldMk cId="38632123" sldId="327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01:57:35.863" v="3886" actId="478"/>
          <ac:spMkLst>
            <pc:docMk/>
            <pc:sldMk cId="38632123" sldId="327"/>
            <ac:spMk id="5" creationId="{84B7AD27-79AB-6C4B-7FAA-ED562E2B6327}"/>
          </ac:spMkLst>
        </pc:spChg>
        <pc:spChg chg="mod">
          <ac:chgData name="baek yeongseung" userId="8da7b49476eb9628" providerId="LiveId" clId="{31D2E5DB-2914-41F5-BFDC-42E64311D134}" dt="2023-03-21T23:33:22.249" v="6251" actId="20578"/>
          <ac:spMkLst>
            <pc:docMk/>
            <pc:sldMk cId="38632123" sldId="327"/>
            <ac:spMk id="6" creationId="{E7000E53-22CD-AB9D-3ED0-F378AE86ADB1}"/>
          </ac:spMkLst>
        </pc:spChg>
        <pc:picChg chg="del">
          <ac:chgData name="baek yeongseung" userId="8da7b49476eb9628" providerId="LiveId" clId="{31D2E5DB-2914-41F5-BFDC-42E64311D134}" dt="2023-03-20T22:35:50.302" v="1514" actId="478"/>
          <ac:picMkLst>
            <pc:docMk/>
            <pc:sldMk cId="38632123" sldId="327"/>
            <ac:picMk id="3" creationId="{D8E74BA7-0888-EC09-F225-FF762A1F3614}"/>
          </ac:picMkLst>
        </pc:picChg>
      </pc:sldChg>
      <pc:sldChg chg="add del">
        <pc:chgData name="baek yeongseung" userId="8da7b49476eb9628" providerId="LiveId" clId="{31D2E5DB-2914-41F5-BFDC-42E64311D134}" dt="2023-03-20T22:21:55.324" v="59" actId="47"/>
        <pc:sldMkLst>
          <pc:docMk/>
          <pc:sldMk cId="3458941429" sldId="327"/>
        </pc:sldMkLst>
      </pc:sldChg>
      <pc:sldChg chg="modSp add del mod">
        <pc:chgData name="baek yeongseung" userId="8da7b49476eb9628" providerId="LiveId" clId="{31D2E5DB-2914-41F5-BFDC-42E64311D134}" dt="2023-03-20T22:56:03.637" v="3765" actId="47"/>
        <pc:sldMkLst>
          <pc:docMk/>
          <pc:sldMk cId="2240702973" sldId="328"/>
        </pc:sldMkLst>
        <pc:spChg chg="mod">
          <ac:chgData name="baek yeongseung" userId="8da7b49476eb9628" providerId="LiveId" clId="{31D2E5DB-2914-41F5-BFDC-42E64311D134}" dt="2023-03-20T22:37:21.943" v="1787" actId="20577"/>
          <ac:spMkLst>
            <pc:docMk/>
            <pc:sldMk cId="2240702973" sldId="328"/>
            <ac:spMk id="6" creationId="{E7000E53-22CD-AB9D-3ED0-F378AE86ADB1}"/>
          </ac:spMkLst>
        </pc:spChg>
      </pc:sldChg>
      <pc:sldChg chg="modSp add mod ord">
        <pc:chgData name="baek yeongseung" userId="8da7b49476eb9628" providerId="LiveId" clId="{31D2E5DB-2914-41F5-BFDC-42E64311D134}" dt="2023-03-22T00:32:55.700" v="6480" actId="1076"/>
        <pc:sldMkLst>
          <pc:docMk/>
          <pc:sldMk cId="3943753305" sldId="328"/>
        </pc:sldMkLst>
        <pc:picChg chg="mod">
          <ac:chgData name="baek yeongseung" userId="8da7b49476eb9628" providerId="LiveId" clId="{31D2E5DB-2914-41F5-BFDC-42E64311D134}" dt="2023-03-22T00:32:55.700" v="6480" actId="1076"/>
          <ac:picMkLst>
            <pc:docMk/>
            <pc:sldMk cId="3943753305" sldId="328"/>
            <ac:picMk id="3" creationId="{8614F641-0369-4A1D-8C57-4EA89FD060C5}"/>
          </ac:picMkLst>
        </pc:picChg>
      </pc:sldChg>
      <pc:sldChg chg="addSp modSp add del mod">
        <pc:chgData name="baek yeongseung" userId="8da7b49476eb9628" providerId="LiveId" clId="{31D2E5DB-2914-41F5-BFDC-42E64311D134}" dt="2023-03-21T23:49:34.977" v="6396" actId="47"/>
        <pc:sldMkLst>
          <pc:docMk/>
          <pc:sldMk cId="3755714857" sldId="329"/>
        </pc:sldMkLst>
        <pc:spChg chg="mod">
          <ac:chgData name="baek yeongseung" userId="8da7b49476eb9628" providerId="LiveId" clId="{31D2E5DB-2914-41F5-BFDC-42E64311D134}" dt="2023-03-20T22:58:19.489" v="3822" actId="20577"/>
          <ac:spMkLst>
            <pc:docMk/>
            <pc:sldMk cId="3755714857" sldId="329"/>
            <ac:spMk id="2" creationId="{49E3F409-5408-474A-AEBB-3DDE42067AC2}"/>
          </ac:spMkLst>
        </pc:spChg>
        <pc:spChg chg="mod">
          <ac:chgData name="baek yeongseung" userId="8da7b49476eb9628" providerId="LiveId" clId="{31D2E5DB-2914-41F5-BFDC-42E64311D134}" dt="2023-03-21T02:35:51.503" v="3935" actId="20577"/>
          <ac:spMkLst>
            <pc:docMk/>
            <pc:sldMk cId="3755714857" sldId="329"/>
            <ac:spMk id="6" creationId="{E7000E53-22CD-AB9D-3ED0-F378AE86ADB1}"/>
          </ac:spMkLst>
        </pc:spChg>
        <pc:graphicFrameChg chg="add mod modGraphic">
          <ac:chgData name="baek yeongseung" userId="8da7b49476eb9628" providerId="LiveId" clId="{31D2E5DB-2914-41F5-BFDC-42E64311D134}" dt="2023-03-20T22:57:32.155" v="3781" actId="1076"/>
          <ac:graphicFrameMkLst>
            <pc:docMk/>
            <pc:sldMk cId="3755714857" sldId="329"/>
            <ac:graphicFrameMk id="3" creationId="{AAD4865C-DB65-C130-BAF9-1ACD3093559E}"/>
          </ac:graphicFrameMkLst>
        </pc:graphicFrameChg>
      </pc:sldChg>
      <pc:sldChg chg="add del">
        <pc:chgData name="baek yeongseung" userId="8da7b49476eb9628" providerId="LiveId" clId="{31D2E5DB-2914-41F5-BFDC-42E64311D134}" dt="2023-03-21T01:50:16.674" v="3824" actId="2890"/>
        <pc:sldMkLst>
          <pc:docMk/>
          <pc:sldMk cId="1510533135" sldId="330"/>
        </pc:sldMkLst>
      </pc:sldChg>
      <pc:sldChg chg="addSp delSp modSp add mod">
        <pc:chgData name="baek yeongseung" userId="8da7b49476eb9628" providerId="LiveId" clId="{31D2E5DB-2914-41F5-BFDC-42E64311D134}" dt="2023-03-21T23:11:24.030" v="4948" actId="1035"/>
        <pc:sldMkLst>
          <pc:docMk/>
          <pc:sldMk cId="1680908504" sldId="330"/>
        </pc:sldMkLst>
        <pc:spChg chg="add del mod">
          <ac:chgData name="baek yeongseung" userId="8da7b49476eb9628" providerId="LiveId" clId="{31D2E5DB-2914-41F5-BFDC-42E64311D134}" dt="2023-03-21T22:56:41.068" v="4216"/>
          <ac:spMkLst>
            <pc:docMk/>
            <pc:sldMk cId="1680908504" sldId="330"/>
            <ac:spMk id="3" creationId="{7B194F31-16FA-3DD0-3B37-78D61A56FAEC}"/>
          </ac:spMkLst>
        </pc:spChg>
        <pc:spChg chg="add del mod">
          <ac:chgData name="baek yeongseung" userId="8da7b49476eb9628" providerId="LiveId" clId="{31D2E5DB-2914-41F5-BFDC-42E64311D134}" dt="2023-03-21T22:57:14.702" v="4220" actId="478"/>
          <ac:spMkLst>
            <pc:docMk/>
            <pc:sldMk cId="1680908504" sldId="330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2:56:42.516" v="4217" actId="478"/>
          <ac:spMkLst>
            <pc:docMk/>
            <pc:sldMk cId="1680908504" sldId="330"/>
            <ac:spMk id="9" creationId="{39B21098-34E5-370E-36A6-9CFF2F0C5297}"/>
          </ac:spMkLst>
        </pc:spChg>
        <pc:spChg chg="add del mod">
          <ac:chgData name="baek yeongseung" userId="8da7b49476eb9628" providerId="LiveId" clId="{31D2E5DB-2914-41F5-BFDC-42E64311D134}" dt="2023-03-21T22:57:24.700" v="4224" actId="478"/>
          <ac:spMkLst>
            <pc:docMk/>
            <pc:sldMk cId="1680908504" sldId="330"/>
            <ac:spMk id="10" creationId="{A3916038-C709-51AF-D5DD-273A6BFF9043}"/>
          </ac:spMkLst>
        </pc:spChg>
        <pc:spChg chg="add del mod">
          <ac:chgData name="baek yeongseung" userId="8da7b49476eb9628" providerId="LiveId" clId="{31D2E5DB-2914-41F5-BFDC-42E64311D134}" dt="2023-03-21T22:57:29.358" v="4226" actId="478"/>
          <ac:spMkLst>
            <pc:docMk/>
            <pc:sldMk cId="1680908504" sldId="330"/>
            <ac:spMk id="12" creationId="{203613ED-B39F-E2BA-7C98-B851735AED4B}"/>
          </ac:spMkLst>
        </pc:spChg>
        <pc:spChg chg="add del mod">
          <ac:chgData name="baek yeongseung" userId="8da7b49476eb9628" providerId="LiveId" clId="{31D2E5DB-2914-41F5-BFDC-42E64311D134}" dt="2023-03-21T23:11:24.030" v="4948" actId="1035"/>
          <ac:spMkLst>
            <pc:docMk/>
            <pc:sldMk cId="1680908504" sldId="330"/>
            <ac:spMk id="13" creationId="{70E293AE-8636-5F2B-6F96-FAA0D2BCD4A7}"/>
          </ac:spMkLst>
        </pc:spChg>
        <pc:spChg chg="add del mod">
          <ac:chgData name="baek yeongseung" userId="8da7b49476eb9628" providerId="LiveId" clId="{31D2E5DB-2914-41F5-BFDC-42E64311D134}" dt="2023-03-21T22:57:46" v="4232" actId="478"/>
          <ac:spMkLst>
            <pc:docMk/>
            <pc:sldMk cId="1680908504" sldId="330"/>
            <ac:spMk id="14" creationId="{E78FA101-5212-D74E-A6BE-32D1D87F5297}"/>
          </ac:spMkLst>
        </pc:spChg>
        <pc:picChg chg="mod">
          <ac:chgData name="baek yeongseung" userId="8da7b49476eb9628" providerId="LiveId" clId="{31D2E5DB-2914-41F5-BFDC-42E64311D134}" dt="2023-03-21T23:10:16.764" v="4876" actId="1076"/>
          <ac:picMkLst>
            <pc:docMk/>
            <pc:sldMk cId="1680908504" sldId="330"/>
            <ac:picMk id="5" creationId="{2462BB1C-BF2F-D373-49BD-F396F0BF9CCD}"/>
          </ac:picMkLst>
        </pc:picChg>
      </pc:sldChg>
      <pc:sldChg chg="modSp add mod">
        <pc:chgData name="baek yeongseung" userId="8da7b49476eb9628" providerId="LiveId" clId="{31D2E5DB-2914-41F5-BFDC-42E64311D134}" dt="2023-03-21T23:21:46.992" v="5237"/>
        <pc:sldMkLst>
          <pc:docMk/>
          <pc:sldMk cId="1061273560" sldId="331"/>
        </pc:sldMkLst>
        <pc:spChg chg="mod">
          <ac:chgData name="baek yeongseung" userId="8da7b49476eb9628" providerId="LiveId" clId="{31D2E5DB-2914-41F5-BFDC-42E64311D134}" dt="2023-03-21T23:21:46.992" v="5237"/>
          <ac:spMkLst>
            <pc:docMk/>
            <pc:sldMk cId="1061273560" sldId="331"/>
            <ac:spMk id="6" creationId="{77CB92AB-EC97-FED1-99AC-6CD9701C04DA}"/>
          </ac:spMkLst>
        </pc:spChg>
      </pc:sldChg>
      <pc:sldChg chg="addSp delSp modSp add mod">
        <pc:chgData name="baek yeongseung" userId="8da7b49476eb9628" providerId="LiveId" clId="{31D2E5DB-2914-41F5-BFDC-42E64311D134}" dt="2023-03-21T23:11:56.624" v="4961" actId="113"/>
        <pc:sldMkLst>
          <pc:docMk/>
          <pc:sldMk cId="3448811880" sldId="332"/>
        </pc:sldMkLst>
        <pc:spChg chg="mod">
          <ac:chgData name="baek yeongseung" userId="8da7b49476eb9628" providerId="LiveId" clId="{31D2E5DB-2914-41F5-BFDC-42E64311D134}" dt="2023-03-21T23:00:16.410" v="4316" actId="20577"/>
          <ac:spMkLst>
            <pc:docMk/>
            <pc:sldMk cId="3448811880" sldId="332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4:58.254" v="4682" actId="478"/>
          <ac:spMkLst>
            <pc:docMk/>
            <pc:sldMk cId="3448811880" sldId="332"/>
            <ac:spMk id="3" creationId="{396B28ED-FB40-32F9-A541-B251E9E7C46A}"/>
          </ac:spMkLst>
        </pc:spChg>
        <pc:spChg chg="del">
          <ac:chgData name="baek yeongseung" userId="8da7b49476eb9628" providerId="LiveId" clId="{31D2E5DB-2914-41F5-BFDC-42E64311D134}" dt="2023-03-21T23:00:46.173" v="4320" actId="478"/>
          <ac:spMkLst>
            <pc:docMk/>
            <pc:sldMk cId="3448811880" sldId="332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3:00:43.585" v="4317" actId="478"/>
          <ac:spMkLst>
            <pc:docMk/>
            <pc:sldMk cId="3448811880" sldId="332"/>
            <ac:spMk id="7" creationId="{6D2248E6-A493-B13A-CCDC-F8D8CF1E6E58}"/>
          </ac:spMkLst>
        </pc:spChg>
        <pc:spChg chg="del">
          <ac:chgData name="baek yeongseung" userId="8da7b49476eb9628" providerId="LiveId" clId="{31D2E5DB-2914-41F5-BFDC-42E64311D134}" dt="2023-03-21T23:00:44.847" v="4319" actId="478"/>
          <ac:spMkLst>
            <pc:docMk/>
            <pc:sldMk cId="3448811880" sldId="332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3:11:56.624" v="4961" actId="113"/>
          <ac:spMkLst>
            <pc:docMk/>
            <pc:sldMk cId="3448811880" sldId="332"/>
            <ac:spMk id="13" creationId="{285C8FEA-7BEB-D607-E6B4-F9D28714737D}"/>
          </ac:spMkLst>
        </pc:spChg>
        <pc:picChg chg="del">
          <ac:chgData name="baek yeongseung" userId="8da7b49476eb9628" providerId="LiveId" clId="{31D2E5DB-2914-41F5-BFDC-42E64311D134}" dt="2023-03-21T23:00:44.043" v="4318" actId="478"/>
          <ac:picMkLst>
            <pc:docMk/>
            <pc:sldMk cId="3448811880" sldId="332"/>
            <ac:picMk id="5" creationId="{2462BB1C-BF2F-D373-49BD-F396F0BF9CCD}"/>
          </ac:picMkLst>
        </pc:picChg>
        <pc:picChg chg="add del mod">
          <ac:chgData name="baek yeongseung" userId="8da7b49476eb9628" providerId="LiveId" clId="{31D2E5DB-2914-41F5-BFDC-42E64311D134}" dt="2023-03-21T23:04:51.384" v="4676"/>
          <ac:picMkLst>
            <pc:docMk/>
            <pc:sldMk cId="3448811880" sldId="332"/>
            <ac:picMk id="9" creationId="{9051995F-9148-2E3F-F6F0-D3AD28DF90BE}"/>
          </ac:picMkLst>
        </pc:picChg>
        <pc:picChg chg="add del mod">
          <ac:chgData name="baek yeongseung" userId="8da7b49476eb9628" providerId="LiveId" clId="{31D2E5DB-2914-41F5-BFDC-42E64311D134}" dt="2023-03-21T23:04:49.874" v="4673"/>
          <ac:picMkLst>
            <pc:docMk/>
            <pc:sldMk cId="3448811880" sldId="332"/>
            <ac:picMk id="10" creationId="{481EB27F-CAB1-A363-A66D-DFD0618B1C97}"/>
          </ac:picMkLst>
        </pc:picChg>
        <pc:picChg chg="add mod">
          <ac:chgData name="baek yeongseung" userId="8da7b49476eb9628" providerId="LiveId" clId="{31D2E5DB-2914-41F5-BFDC-42E64311D134}" dt="2023-03-21T23:05:23.284" v="4695" actId="1076"/>
          <ac:picMkLst>
            <pc:docMk/>
            <pc:sldMk cId="3448811880" sldId="332"/>
            <ac:picMk id="11" creationId="{0AF2255E-0DBC-1DA3-2476-1CB86428AE64}"/>
          </ac:picMkLst>
        </pc:picChg>
      </pc:sldChg>
      <pc:sldChg chg="add del">
        <pc:chgData name="baek yeongseung" userId="8da7b49476eb9628" providerId="LiveId" clId="{31D2E5DB-2914-41F5-BFDC-42E64311D134}" dt="2023-03-21T23:01:09.993" v="4322"/>
        <pc:sldMkLst>
          <pc:docMk/>
          <pc:sldMk cId="1841585362" sldId="333"/>
        </pc:sldMkLst>
      </pc:sldChg>
      <pc:sldChg chg="modSp add del mod">
        <pc:chgData name="baek yeongseung" userId="8da7b49476eb9628" providerId="LiveId" clId="{31D2E5DB-2914-41F5-BFDC-42E64311D134}" dt="2023-03-21T23:07:36.122" v="4757" actId="47"/>
        <pc:sldMkLst>
          <pc:docMk/>
          <pc:sldMk cId="3120953453" sldId="333"/>
        </pc:sldMkLst>
        <pc:spChg chg="mod">
          <ac:chgData name="baek yeongseung" userId="8da7b49476eb9628" providerId="LiveId" clId="{31D2E5DB-2914-41F5-BFDC-42E64311D134}" dt="2023-03-21T23:01:16.212" v="4324" actId="1076"/>
          <ac:spMkLst>
            <pc:docMk/>
            <pc:sldMk cId="3120953453" sldId="333"/>
            <ac:spMk id="5" creationId="{0926D408-9BFF-4D80-B132-C397C5142EEB}"/>
          </ac:spMkLst>
        </pc:spChg>
        <pc:picChg chg="mod">
          <ac:chgData name="baek yeongseung" userId="8da7b49476eb9628" providerId="LiveId" clId="{31D2E5DB-2914-41F5-BFDC-42E64311D134}" dt="2023-03-21T23:01:17.791" v="4325" actId="1076"/>
          <ac:picMkLst>
            <pc:docMk/>
            <pc:sldMk cId="3120953453" sldId="333"/>
            <ac:picMk id="1026" creationId="{E751571F-7164-4971-93A3-94FCD66C3012}"/>
          </ac:picMkLst>
        </pc:picChg>
      </pc:sldChg>
      <pc:sldChg chg="addSp delSp modSp add mod ord">
        <pc:chgData name="baek yeongseung" userId="8da7b49476eb9628" providerId="LiveId" clId="{31D2E5DB-2914-41F5-BFDC-42E64311D134}" dt="2023-03-22T04:24:47.999" v="7845" actId="20577"/>
        <pc:sldMkLst>
          <pc:docMk/>
          <pc:sldMk cId="1952557912" sldId="334"/>
        </pc:sldMkLst>
        <pc:spChg chg="mod">
          <ac:chgData name="baek yeongseung" userId="8da7b49476eb9628" providerId="LiveId" clId="{31D2E5DB-2914-41F5-BFDC-42E64311D134}" dt="2023-03-21T23:30:52.108" v="5979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7:56.703" v="4762" actId="478"/>
          <ac:spMkLst>
            <pc:docMk/>
            <pc:sldMk cId="1952557912" sldId="334"/>
            <ac:spMk id="5" creationId="{B88F0E65-75CB-3A0F-5187-437CD46AE6D6}"/>
          </ac:spMkLst>
        </pc:spChg>
        <pc:spChg chg="add del mod">
          <ac:chgData name="baek yeongseung" userId="8da7b49476eb9628" providerId="LiveId" clId="{31D2E5DB-2914-41F5-BFDC-42E64311D134}" dt="2023-03-21T23:08:00.130" v="4765" actId="478"/>
          <ac:spMkLst>
            <pc:docMk/>
            <pc:sldMk cId="1952557912" sldId="334"/>
            <ac:spMk id="7" creationId="{B328C442-9ED7-6C5C-F2B9-BDEA56450796}"/>
          </ac:spMkLst>
        </pc:spChg>
        <pc:spChg chg="add del mod">
          <ac:chgData name="baek yeongseung" userId="8da7b49476eb9628" providerId="LiveId" clId="{31D2E5DB-2914-41F5-BFDC-42E64311D134}" dt="2023-03-21T23:18:05.292" v="5122"/>
          <ac:spMkLst>
            <pc:docMk/>
            <pc:sldMk cId="1952557912" sldId="334"/>
            <ac:spMk id="9" creationId="{9A24DA24-C29F-E35E-6C9D-2A8D4B5CD6C2}"/>
          </ac:spMkLst>
        </pc:spChg>
        <pc:spChg chg="add mod">
          <ac:chgData name="baek yeongseung" userId="8da7b49476eb9628" providerId="LiveId" clId="{31D2E5DB-2914-41F5-BFDC-42E64311D134}" dt="2023-03-22T04:24:47.999" v="7845" actId="20577"/>
          <ac:spMkLst>
            <pc:docMk/>
            <pc:sldMk cId="1952557912" sldId="334"/>
            <ac:spMk id="10" creationId="{65F59F86-B140-7FAC-BA88-E9D1108E0A50}"/>
          </ac:spMkLst>
        </pc:spChg>
        <pc:spChg chg="del mod">
          <ac:chgData name="baek yeongseung" userId="8da7b49476eb9628" providerId="LiveId" clId="{31D2E5DB-2914-41F5-BFDC-42E64311D134}" dt="2023-03-21T23:07:59.091" v="4764" actId="478"/>
          <ac:spMkLst>
            <pc:docMk/>
            <pc:sldMk cId="1952557912" sldId="334"/>
            <ac:spMk id="13" creationId="{285C8FEA-7BEB-D607-E6B4-F9D28714737D}"/>
          </ac:spMkLst>
        </pc:spChg>
        <pc:graphicFrameChg chg="add del mod modGraphic">
          <ac:chgData name="baek yeongseung" userId="8da7b49476eb9628" providerId="LiveId" clId="{31D2E5DB-2914-41F5-BFDC-42E64311D134}" dt="2023-03-21T23:07:57.803" v="4763" actId="478"/>
          <ac:graphicFrameMkLst>
            <pc:docMk/>
            <pc:sldMk cId="1952557912" sldId="334"/>
            <ac:graphicFrameMk id="6" creationId="{CA9195DA-FB6B-2AB9-82DF-593CA6ACD380}"/>
          </ac:graphicFrameMkLst>
        </pc:graphicFrameChg>
        <pc:picChg chg="del">
          <ac:chgData name="baek yeongseung" userId="8da7b49476eb9628" providerId="LiveId" clId="{31D2E5DB-2914-41F5-BFDC-42E64311D134}" dt="2023-03-21T23:05:56.712" v="4729" actId="478"/>
          <ac:picMkLst>
            <pc:docMk/>
            <pc:sldMk cId="1952557912" sldId="334"/>
            <ac:picMk id="11" creationId="{0AF2255E-0DBC-1DA3-2476-1CB86428AE64}"/>
          </ac:picMkLst>
        </pc:picChg>
      </pc:sldChg>
      <pc:sldChg chg="addSp delSp modSp add mod ord">
        <pc:chgData name="baek yeongseung" userId="8da7b49476eb9628" providerId="LiveId" clId="{31D2E5DB-2914-41F5-BFDC-42E64311D134}" dt="2023-03-22T04:28:53.548" v="7861" actId="1035"/>
        <pc:sldMkLst>
          <pc:docMk/>
          <pc:sldMk cId="2202261507" sldId="335"/>
        </pc:sldMkLst>
        <pc:spChg chg="add del mod">
          <ac:chgData name="baek yeongseung" userId="8da7b49476eb9628" providerId="LiveId" clId="{31D2E5DB-2914-41F5-BFDC-42E64311D134}" dt="2023-03-21T23:12:59.380" v="4969" actId="478"/>
          <ac:spMkLst>
            <pc:docMk/>
            <pc:sldMk cId="2202261507" sldId="335"/>
            <ac:spMk id="3" creationId="{C0170412-3E5D-74B0-F269-A16DA861062C}"/>
          </ac:spMkLst>
        </pc:spChg>
        <pc:spChg chg="add del mod">
          <ac:chgData name="baek yeongseung" userId="8da7b49476eb9628" providerId="LiveId" clId="{31D2E5DB-2914-41F5-BFDC-42E64311D134}" dt="2023-03-21T23:13:23.106" v="4973" actId="478"/>
          <ac:spMkLst>
            <pc:docMk/>
            <pc:sldMk cId="2202261507" sldId="335"/>
            <ac:spMk id="8" creationId="{BD34016B-C1C7-6AE4-A20D-3A51C71771F7}"/>
          </ac:spMkLst>
        </pc:spChg>
        <pc:spChg chg="add mod">
          <ac:chgData name="baek yeongseung" userId="8da7b49476eb9628" providerId="LiveId" clId="{31D2E5DB-2914-41F5-BFDC-42E64311D134}" dt="2023-03-21T23:14:03.663" v="4979" actId="1582"/>
          <ac:spMkLst>
            <pc:docMk/>
            <pc:sldMk cId="2202261507" sldId="335"/>
            <ac:spMk id="9" creationId="{82C3334B-16D0-E589-A065-9BD6D768ED02}"/>
          </ac:spMkLst>
        </pc:spChg>
        <pc:spChg chg="add mod">
          <ac:chgData name="baek yeongseung" userId="8da7b49476eb9628" providerId="LiveId" clId="{31D2E5DB-2914-41F5-BFDC-42E64311D134}" dt="2023-03-22T04:28:53.548" v="7861" actId="1035"/>
          <ac:spMkLst>
            <pc:docMk/>
            <pc:sldMk cId="2202261507" sldId="335"/>
            <ac:spMk id="10" creationId="{A2B4A63F-7997-A51B-B366-4CEAAE6D2D63}"/>
          </ac:spMkLst>
        </pc:spChg>
        <pc:spChg chg="add del mod">
          <ac:chgData name="baek yeongseung" userId="8da7b49476eb9628" providerId="LiveId" clId="{31D2E5DB-2914-41F5-BFDC-42E64311D134}" dt="2023-03-21T23:19:05.153" v="5149" actId="478"/>
          <ac:spMkLst>
            <pc:docMk/>
            <pc:sldMk cId="2202261507" sldId="335"/>
            <ac:spMk id="12" creationId="{E0E37862-2325-F6D0-A15E-FFA72898B952}"/>
          </ac:spMkLst>
        </pc:spChg>
        <pc:spChg chg="add del mod">
          <ac:chgData name="baek yeongseung" userId="8da7b49476eb9628" providerId="LiveId" clId="{31D2E5DB-2914-41F5-BFDC-42E64311D134}" dt="2023-03-21T23:19:06.112" v="5150" actId="478"/>
          <ac:spMkLst>
            <pc:docMk/>
            <pc:sldMk cId="2202261507" sldId="335"/>
            <ac:spMk id="14" creationId="{CF77BAB0-D7A6-233A-A27E-9040F923F728}"/>
          </ac:spMkLst>
        </pc:spChg>
        <pc:graphicFrameChg chg="add mod ord">
          <ac:chgData name="baek yeongseung" userId="8da7b49476eb9628" providerId="LiveId" clId="{31D2E5DB-2914-41F5-BFDC-42E64311D134}" dt="2023-03-22T04:28:51.609" v="7860" actId="167"/>
          <ac:graphicFrameMkLst>
            <pc:docMk/>
            <pc:sldMk cId="2202261507" sldId="335"/>
            <ac:graphicFrameMk id="3" creationId="{4B47D83B-147D-45A5-4209-DC0DF62DADFD}"/>
          </ac:graphicFrameMkLst>
        </pc:graphicFrameChg>
        <pc:graphicFrameChg chg="del mod modGraphic">
          <ac:chgData name="baek yeongseung" userId="8da7b49476eb9628" providerId="LiveId" clId="{31D2E5DB-2914-41F5-BFDC-42E64311D134}" dt="2023-03-22T04:28:44.962" v="7858" actId="478"/>
          <ac:graphicFrameMkLst>
            <pc:docMk/>
            <pc:sldMk cId="2202261507" sldId="335"/>
            <ac:graphicFrameMk id="6" creationId="{CA9195DA-FB6B-2AB9-82DF-593CA6ACD380}"/>
          </ac:graphicFrameMkLst>
        </pc:graphicFrameChg>
      </pc:sldChg>
      <pc:sldChg chg="delSp modSp add mod">
        <pc:chgData name="baek yeongseung" userId="8da7b49476eb9628" providerId="LiveId" clId="{31D2E5DB-2914-41F5-BFDC-42E64311D134}" dt="2023-03-22T04:28:40.053" v="7857"/>
        <pc:sldMkLst>
          <pc:docMk/>
          <pc:sldMk cId="224924887" sldId="336"/>
        </pc:sldMkLst>
        <pc:spChg chg="del">
          <ac:chgData name="baek yeongseung" userId="8da7b49476eb9628" providerId="LiveId" clId="{31D2E5DB-2914-41F5-BFDC-42E64311D134}" dt="2023-03-21T23:19:11.013" v="5151" actId="478"/>
          <ac:spMkLst>
            <pc:docMk/>
            <pc:sldMk cId="224924887" sldId="336"/>
            <ac:spMk id="7" creationId="{B328C442-9ED7-6C5C-F2B9-BDEA56450796}"/>
          </ac:spMkLst>
        </pc:spChg>
        <pc:spChg chg="mod">
          <ac:chgData name="baek yeongseung" userId="8da7b49476eb9628" providerId="LiveId" clId="{31D2E5DB-2914-41F5-BFDC-42E64311D134}" dt="2023-03-22T00:21:00.122" v="6476" actId="1035"/>
          <ac:spMkLst>
            <pc:docMk/>
            <pc:sldMk cId="224924887" sldId="336"/>
            <ac:spMk id="10" creationId="{A2B4A63F-7997-A51B-B366-4CEAAE6D2D63}"/>
          </ac:spMkLst>
        </pc:spChg>
        <pc:spChg chg="mod">
          <ac:chgData name="baek yeongseung" userId="8da7b49476eb9628" providerId="LiveId" clId="{31D2E5DB-2914-41F5-BFDC-42E64311D134}" dt="2023-03-22T00:34:49.501" v="6489" actId="20577"/>
          <ac:spMkLst>
            <pc:docMk/>
            <pc:sldMk cId="224924887" sldId="336"/>
            <ac:spMk id="13" creationId="{285C8FEA-7BEB-D607-E6B4-F9D28714737D}"/>
          </ac:spMkLst>
        </pc:spChg>
        <pc:spChg chg="mod">
          <ac:chgData name="baek yeongseung" userId="8da7b49476eb9628" providerId="LiveId" clId="{31D2E5DB-2914-41F5-BFDC-42E64311D134}" dt="2023-03-21T23:23:31.671" v="5322" actId="1038"/>
          <ac:spMkLst>
            <pc:docMk/>
            <pc:sldMk cId="224924887" sldId="336"/>
            <ac:spMk id="14" creationId="{CF77BAB0-D7A6-233A-A27E-9040F923F728}"/>
          </ac:spMkLst>
        </pc:spChg>
        <pc:graphicFrameChg chg="mod modGraphic">
          <ac:chgData name="baek yeongseung" userId="8da7b49476eb9628" providerId="LiveId" clId="{31D2E5DB-2914-41F5-BFDC-42E64311D134}" dt="2023-03-22T04:28:40.053" v="7857"/>
          <ac:graphicFrameMkLst>
            <pc:docMk/>
            <pc:sldMk cId="224924887" sldId="336"/>
            <ac:graphicFrameMk id="6" creationId="{CA9195DA-FB6B-2AB9-82DF-593CA6ACD380}"/>
          </ac:graphicFrameMkLst>
        </pc:graphicFrameChg>
      </pc:sldChg>
      <pc:sldChg chg="modSp add del mod ord">
        <pc:chgData name="baek yeongseung" userId="8da7b49476eb9628" providerId="LiveId" clId="{31D2E5DB-2914-41F5-BFDC-42E64311D134}" dt="2023-03-21T23:09:17.274" v="4817" actId="47"/>
        <pc:sldMkLst>
          <pc:docMk/>
          <pc:sldMk cId="3576133397" sldId="336"/>
        </pc:sldMkLst>
        <pc:spChg chg="mod">
          <ac:chgData name="baek yeongseung" userId="8da7b49476eb9628" providerId="LiveId" clId="{31D2E5DB-2914-41F5-BFDC-42E64311D134}" dt="2023-03-21T23:09:12.290" v="4816" actId="20577"/>
          <ac:spMkLst>
            <pc:docMk/>
            <pc:sldMk cId="3576133397" sldId="336"/>
            <ac:spMk id="2" creationId="{49E3F409-5408-474A-AEBB-3DDE42067AC2}"/>
          </ac:spMkLst>
        </pc:spChg>
      </pc:sldChg>
      <pc:sldChg chg="modSp add mod">
        <pc:chgData name="baek yeongseung" userId="8da7b49476eb9628" providerId="LiveId" clId="{31D2E5DB-2914-41F5-BFDC-42E64311D134}" dt="2023-03-21T23:27:23.688" v="5806" actId="113"/>
        <pc:sldMkLst>
          <pc:docMk/>
          <pc:sldMk cId="2577519733" sldId="337"/>
        </pc:sldMkLst>
        <pc:spChg chg="mod">
          <ac:chgData name="baek yeongseung" userId="8da7b49476eb9628" providerId="LiveId" clId="{31D2E5DB-2914-41F5-BFDC-42E64311D134}" dt="2023-03-21T23:27:23.688" v="5806" actId="113"/>
          <ac:spMkLst>
            <pc:docMk/>
            <pc:sldMk cId="2577519733" sldId="337"/>
            <ac:spMk id="6" creationId="{77CB92AB-EC97-FED1-99AC-6CD9701C04DA}"/>
          </ac:spMkLst>
        </pc:spChg>
      </pc:sldChg>
      <pc:sldChg chg="modSp add del mod">
        <pc:chgData name="baek yeongseung" userId="8da7b49476eb9628" providerId="LiveId" clId="{31D2E5DB-2914-41F5-BFDC-42E64311D134}" dt="2023-03-21T23:35:00.485" v="6359" actId="2890"/>
        <pc:sldMkLst>
          <pc:docMk/>
          <pc:sldMk cId="1719424914" sldId="338"/>
        </pc:sldMkLst>
        <pc:spChg chg="mod">
          <ac:chgData name="baek yeongseung" userId="8da7b49476eb9628" providerId="LiveId" clId="{31D2E5DB-2914-41F5-BFDC-42E64311D134}" dt="2023-03-21T23:35:00.237" v="6358"/>
          <ac:spMkLst>
            <pc:docMk/>
            <pc:sldMk cId="1719424914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31D2E5DB-2914-41F5-BFDC-42E64311D134}" dt="2023-03-22T01:40:19.934" v="7430" actId="20577"/>
        <pc:sldMkLst>
          <pc:docMk/>
          <pc:sldMk cId="1949754792" sldId="338"/>
        </pc:sldMkLst>
        <pc:spChg chg="mod">
          <ac:chgData name="baek yeongseung" userId="8da7b49476eb9628" providerId="LiveId" clId="{31D2E5DB-2914-41F5-BFDC-42E64311D134}" dt="2023-03-22T01:40:19.934" v="7430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31D2E5DB-2914-41F5-BFDC-42E64311D134}" dt="2023-03-21T23:32:00.932" v="6172" actId="2890"/>
        <pc:sldMkLst>
          <pc:docMk/>
          <pc:sldMk cId="3943481285" sldId="338"/>
        </pc:sldMkLst>
      </pc:sldChg>
      <pc:sldChg chg="add del">
        <pc:chgData name="baek yeongseung" userId="8da7b49476eb9628" providerId="LiveId" clId="{31D2E5DB-2914-41F5-BFDC-42E64311D134}" dt="2023-03-21T22:56:32.668" v="4213" actId="47"/>
        <pc:sldMkLst>
          <pc:docMk/>
          <pc:sldMk cId="4108316556" sldId="542"/>
        </pc:sldMkLst>
      </pc:sldChg>
    </pc:docChg>
  </pc:docChgLst>
  <pc:docChgLst>
    <pc:chgData name="yeongseung baek" userId="8da7b49476eb9628" providerId="LiveId" clId="{20F6C5B0-18E2-4A49-B2AB-79566680E8AF}"/>
    <pc:docChg chg="custSel addSld delSld modSld">
      <pc:chgData name="yeongseung baek" userId="8da7b49476eb9628" providerId="LiveId" clId="{20F6C5B0-18E2-4A49-B2AB-79566680E8AF}" dt="2023-08-07T04:05:52.241" v="23" actId="47"/>
      <pc:docMkLst>
        <pc:docMk/>
      </pc:docMkLst>
      <pc:sldChg chg="modSp mod">
        <pc:chgData name="yeongseung baek" userId="8da7b49476eb9628" providerId="LiveId" clId="{20F6C5B0-18E2-4A49-B2AB-79566680E8AF}" dt="2023-08-07T04:05:21.009" v="14" actId="20577"/>
        <pc:sldMkLst>
          <pc:docMk/>
          <pc:sldMk cId="679047720" sldId="258"/>
        </pc:sldMkLst>
        <pc:spChg chg="mod">
          <ac:chgData name="yeongseung baek" userId="8da7b49476eb9628" providerId="LiveId" clId="{20F6C5B0-18E2-4A49-B2AB-79566680E8AF}" dt="2023-08-07T04:05:21.009" v="14" actId="20577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yeongseung baek" userId="8da7b49476eb9628" providerId="LiveId" clId="{20F6C5B0-18E2-4A49-B2AB-79566680E8AF}" dt="2023-08-07T04:05:35.411" v="15" actId="47"/>
        <pc:sldMkLst>
          <pc:docMk/>
          <pc:sldMk cId="2669016114" sldId="326"/>
        </pc:sldMkLst>
      </pc:sldChg>
      <pc:sldChg chg="del">
        <pc:chgData name="yeongseung baek" userId="8da7b49476eb9628" providerId="LiveId" clId="{20F6C5B0-18E2-4A49-B2AB-79566680E8AF}" dt="2023-08-07T04:05:52.241" v="23" actId="47"/>
        <pc:sldMkLst>
          <pc:docMk/>
          <pc:sldMk cId="1680908504" sldId="330"/>
        </pc:sldMkLst>
      </pc:sldChg>
      <pc:sldChg chg="del">
        <pc:chgData name="yeongseung baek" userId="8da7b49476eb9628" providerId="LiveId" clId="{20F6C5B0-18E2-4A49-B2AB-79566680E8AF}" dt="2023-08-07T04:05:52.241" v="23" actId="47"/>
        <pc:sldMkLst>
          <pc:docMk/>
          <pc:sldMk cId="1061273560" sldId="331"/>
        </pc:sldMkLst>
      </pc:sldChg>
      <pc:sldChg chg="del">
        <pc:chgData name="yeongseung baek" userId="8da7b49476eb9628" providerId="LiveId" clId="{20F6C5B0-18E2-4A49-B2AB-79566680E8AF}" dt="2023-08-07T04:05:49.983" v="22" actId="47"/>
        <pc:sldMkLst>
          <pc:docMk/>
          <pc:sldMk cId="1952557912" sldId="334"/>
        </pc:sldMkLst>
      </pc:sldChg>
      <pc:sldChg chg="del">
        <pc:chgData name="yeongseung baek" userId="8da7b49476eb9628" providerId="LiveId" clId="{20F6C5B0-18E2-4A49-B2AB-79566680E8AF}" dt="2023-08-07T04:05:52.241" v="23" actId="47"/>
        <pc:sldMkLst>
          <pc:docMk/>
          <pc:sldMk cId="2577519733" sldId="337"/>
        </pc:sldMkLst>
      </pc:sldChg>
      <pc:sldChg chg="delSp modSp mod">
        <pc:chgData name="yeongseung baek" userId="8da7b49476eb9628" providerId="LiveId" clId="{20F6C5B0-18E2-4A49-B2AB-79566680E8AF}" dt="2023-08-07T04:05:42.221" v="19" actId="20577"/>
        <pc:sldMkLst>
          <pc:docMk/>
          <pc:sldMk cId="1077323750" sldId="339"/>
        </pc:sldMkLst>
        <pc:spChg chg="del">
          <ac:chgData name="yeongseung baek" userId="8da7b49476eb9628" providerId="LiveId" clId="{20F6C5B0-18E2-4A49-B2AB-79566680E8AF}" dt="2023-08-07T04:05:38.636" v="16" actId="478"/>
          <ac:spMkLst>
            <pc:docMk/>
            <pc:sldMk cId="1077323750" sldId="339"/>
            <ac:spMk id="7" creationId="{6D2248E6-A493-B13A-CCDC-F8D8CF1E6E58}"/>
          </ac:spMkLst>
        </pc:spChg>
        <pc:spChg chg="del">
          <ac:chgData name="yeongseung baek" userId="8da7b49476eb9628" providerId="LiveId" clId="{20F6C5B0-18E2-4A49-B2AB-79566680E8AF}" dt="2023-08-07T04:05:40.681" v="17" actId="478"/>
          <ac:spMkLst>
            <pc:docMk/>
            <pc:sldMk cId="1077323750" sldId="339"/>
            <ac:spMk id="8" creationId="{EC60CA06-7BAE-8422-C679-DD4E739EC53F}"/>
          </ac:spMkLst>
        </pc:spChg>
        <pc:spChg chg="del">
          <ac:chgData name="yeongseung baek" userId="8da7b49476eb9628" providerId="LiveId" clId="{20F6C5B0-18E2-4A49-B2AB-79566680E8AF}" dt="2023-08-07T04:05:38.636" v="16" actId="478"/>
          <ac:spMkLst>
            <pc:docMk/>
            <pc:sldMk cId="1077323750" sldId="339"/>
            <ac:spMk id="9" creationId="{39B21098-34E5-370E-36A6-9CFF2F0C5297}"/>
          </ac:spMkLst>
        </pc:spChg>
        <pc:spChg chg="mod">
          <ac:chgData name="yeongseung baek" userId="8da7b49476eb9628" providerId="LiveId" clId="{20F6C5B0-18E2-4A49-B2AB-79566680E8AF}" dt="2023-08-07T04:05:42.221" v="19" actId="20577"/>
          <ac:spMkLst>
            <pc:docMk/>
            <pc:sldMk cId="1077323750" sldId="339"/>
            <ac:spMk id="10" creationId="{C131CF70-4183-658A-D264-783A58139E8F}"/>
          </ac:spMkLst>
        </pc:spChg>
        <pc:picChg chg="del">
          <ac:chgData name="yeongseung baek" userId="8da7b49476eb9628" providerId="LiveId" clId="{20F6C5B0-18E2-4A49-B2AB-79566680E8AF}" dt="2023-08-07T04:05:38.636" v="16" actId="478"/>
          <ac:picMkLst>
            <pc:docMk/>
            <pc:sldMk cId="1077323750" sldId="339"/>
            <ac:picMk id="5" creationId="{2462BB1C-BF2F-D373-49BD-F396F0BF9CCD}"/>
          </ac:picMkLst>
        </pc:picChg>
      </pc:sldChg>
      <pc:sldChg chg="modSp add mod">
        <pc:chgData name="yeongseung baek" userId="8da7b49476eb9628" providerId="LiveId" clId="{20F6C5B0-18E2-4A49-B2AB-79566680E8AF}" dt="2023-08-07T04:05:45.300" v="21" actId="20577"/>
        <pc:sldMkLst>
          <pc:docMk/>
          <pc:sldMk cId="293842445" sldId="340"/>
        </pc:sldMkLst>
        <pc:spChg chg="mod">
          <ac:chgData name="yeongseung baek" userId="8da7b49476eb9628" providerId="LiveId" clId="{20F6C5B0-18E2-4A49-B2AB-79566680E8AF}" dt="2023-08-07T04:05:45.300" v="21" actId="20577"/>
          <ac:spMkLst>
            <pc:docMk/>
            <pc:sldMk cId="293842445" sldId="340"/>
            <ac:spMk id="10" creationId="{C131CF70-4183-658A-D264-783A58139E8F}"/>
          </ac:spMkLst>
        </pc:spChg>
      </pc:sldChg>
      <pc:sldChg chg="del">
        <pc:chgData name="yeongseung baek" userId="8da7b49476eb9628" providerId="LiveId" clId="{20F6C5B0-18E2-4A49-B2AB-79566680E8AF}" dt="2023-08-07T04:05:35.411" v="15" actId="47"/>
        <pc:sldMkLst>
          <pc:docMk/>
          <pc:sldMk cId="4126645783" sldId="340"/>
        </pc:sldMkLst>
      </pc:sldChg>
      <pc:sldChg chg="del">
        <pc:chgData name="yeongseung baek" userId="8da7b49476eb9628" providerId="LiveId" clId="{20F6C5B0-18E2-4A49-B2AB-79566680E8AF}" dt="2023-08-07T04:05:35.411" v="15" actId="47"/>
        <pc:sldMkLst>
          <pc:docMk/>
          <pc:sldMk cId="2058904364" sldId="341"/>
        </pc:sldMkLst>
      </pc:sldChg>
    </pc:docChg>
  </pc:docChgLst>
  <pc:docChgLst>
    <pc:chgData name="baek yeongseung" userId="8da7b49476eb9628" providerId="LiveId" clId="{0D2705E5-0AA8-44FD-A9D7-44A0F04C6C26}"/>
    <pc:docChg chg="undo custSel addSld delSld modSld sldOrd">
      <pc:chgData name="baek yeongseung" userId="8da7b49476eb9628" providerId="LiveId" clId="{0D2705E5-0AA8-44FD-A9D7-44A0F04C6C26}" dt="2023-09-13T02:44:47.044" v="1949" actId="20577"/>
      <pc:docMkLst>
        <pc:docMk/>
      </pc:docMkLst>
      <pc:sldChg chg="modSp mod">
        <pc:chgData name="baek yeongseung" userId="8da7b49476eb9628" providerId="LiveId" clId="{0D2705E5-0AA8-44FD-A9D7-44A0F04C6C26}" dt="2023-09-13T02:16:31.462" v="7" actId="20577"/>
        <pc:sldMkLst>
          <pc:docMk/>
          <pc:sldMk cId="3644188530" sldId="256"/>
        </pc:sldMkLst>
        <pc:spChg chg="mod">
          <ac:chgData name="baek yeongseung" userId="8da7b49476eb9628" providerId="LiveId" clId="{0D2705E5-0AA8-44FD-A9D7-44A0F04C6C26}" dt="2023-09-13T02:16:31.462" v="7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0D2705E5-0AA8-44FD-A9D7-44A0F04C6C26}" dt="2023-09-13T02:16:29.459" v="5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baek yeongseung" userId="8da7b49476eb9628" providerId="LiveId" clId="{0D2705E5-0AA8-44FD-A9D7-44A0F04C6C26}" dt="2023-09-13T02:19:16.330" v="80" actId="1076"/>
        <pc:sldMkLst>
          <pc:docMk/>
          <pc:sldMk cId="679047720" sldId="258"/>
        </pc:sldMkLst>
        <pc:spChg chg="mod">
          <ac:chgData name="baek yeongseung" userId="8da7b49476eb9628" providerId="LiveId" clId="{0D2705E5-0AA8-44FD-A9D7-44A0F04C6C26}" dt="2023-09-13T02:19:16.330" v="80" actId="1076"/>
          <ac:spMkLst>
            <pc:docMk/>
            <pc:sldMk cId="679047720" sldId="258"/>
            <ac:spMk id="3" creationId="{12CED50D-E17F-4E9D-BFF9-5930CE7CBF97}"/>
          </ac:spMkLst>
        </pc:spChg>
        <pc:spChg chg="mod">
          <ac:chgData name="baek yeongseung" userId="8da7b49476eb9628" providerId="LiveId" clId="{0D2705E5-0AA8-44FD-A9D7-44A0F04C6C26}" dt="2023-09-13T02:19:10.715" v="79" actId="1076"/>
          <ac:spMkLst>
            <pc:docMk/>
            <pc:sldMk cId="679047720" sldId="258"/>
            <ac:spMk id="7" creationId="{A25CCD17-1C13-0EFF-42F7-8620BB7471EA}"/>
          </ac:spMkLst>
        </pc:spChg>
      </pc:sldChg>
      <pc:sldChg chg="addSp delSp modSp mod">
        <pc:chgData name="baek yeongseung" userId="8da7b49476eb9628" providerId="LiveId" clId="{0D2705E5-0AA8-44FD-A9D7-44A0F04C6C26}" dt="2023-09-13T02:44:47.044" v="1949" actId="20577"/>
        <pc:sldMkLst>
          <pc:docMk/>
          <pc:sldMk cId="1949754792" sldId="338"/>
        </pc:sldMkLst>
        <pc:spChg chg="add mod">
          <ac:chgData name="baek yeongseung" userId="8da7b49476eb9628" providerId="LiveId" clId="{0D2705E5-0AA8-44FD-A9D7-44A0F04C6C26}" dt="2023-09-13T02:44:47.044" v="1949" actId="20577"/>
          <ac:spMkLst>
            <pc:docMk/>
            <pc:sldMk cId="1949754792" sldId="338"/>
            <ac:spMk id="2" creationId="{91924D32-17B7-D7AF-1E90-7EA5CC48CF2B}"/>
          </ac:spMkLst>
        </pc:spChg>
        <pc:spChg chg="mod">
          <ac:chgData name="baek yeongseung" userId="8da7b49476eb9628" providerId="LiveId" clId="{0D2705E5-0AA8-44FD-A9D7-44A0F04C6C26}" dt="2023-09-13T02:30:56.819" v="837" actId="20577"/>
          <ac:spMkLst>
            <pc:docMk/>
            <pc:sldMk cId="1949754792" sldId="338"/>
            <ac:spMk id="6" creationId="{804AC03E-2EAF-E5A1-581A-F1AC14F42BA9}"/>
          </ac:spMkLst>
        </pc:spChg>
        <pc:spChg chg="del">
          <ac:chgData name="baek yeongseung" userId="8da7b49476eb9628" providerId="LiveId" clId="{0D2705E5-0AA8-44FD-A9D7-44A0F04C6C26}" dt="2023-09-13T02:30:12.578" v="733" actId="478"/>
          <ac:spMkLst>
            <pc:docMk/>
            <pc:sldMk cId="1949754792" sldId="338"/>
            <ac:spMk id="10" creationId="{65F59F86-B140-7FAC-BA88-E9D1108E0A50}"/>
          </ac:spMkLst>
        </pc:spChg>
      </pc:sldChg>
      <pc:sldChg chg="addSp modSp mod">
        <pc:chgData name="baek yeongseung" userId="8da7b49476eb9628" providerId="LiveId" clId="{0D2705E5-0AA8-44FD-A9D7-44A0F04C6C26}" dt="2023-09-13T02:20:36.446" v="250" actId="113"/>
        <pc:sldMkLst>
          <pc:docMk/>
          <pc:sldMk cId="1077323750" sldId="339"/>
        </pc:sldMkLst>
        <pc:spChg chg="add mod">
          <ac:chgData name="baek yeongseung" userId="8da7b49476eb9628" providerId="LiveId" clId="{0D2705E5-0AA8-44FD-A9D7-44A0F04C6C26}" dt="2023-09-13T02:20:36.446" v="250" actId="113"/>
          <ac:spMkLst>
            <pc:docMk/>
            <pc:sldMk cId="1077323750" sldId="339"/>
            <ac:spMk id="5" creationId="{C3A092E7-C2CB-A642-A896-9BC2B45E9F2A}"/>
          </ac:spMkLst>
        </pc:spChg>
        <pc:picChg chg="add mod">
          <ac:chgData name="baek yeongseung" userId="8da7b49476eb9628" providerId="LiveId" clId="{0D2705E5-0AA8-44FD-A9D7-44A0F04C6C26}" dt="2023-09-13T02:19:51.561" v="95" actId="1076"/>
          <ac:picMkLst>
            <pc:docMk/>
            <pc:sldMk cId="1077323750" sldId="339"/>
            <ac:picMk id="3" creationId="{4F3E391C-234E-4329-9A7B-02A4B2F5E69C}"/>
          </ac:picMkLst>
        </pc:picChg>
      </pc:sldChg>
      <pc:sldChg chg="del">
        <pc:chgData name="baek yeongseung" userId="8da7b49476eb9628" providerId="LiveId" clId="{0D2705E5-0AA8-44FD-A9D7-44A0F04C6C26}" dt="2023-09-13T02:23:13.347" v="508" actId="47"/>
        <pc:sldMkLst>
          <pc:docMk/>
          <pc:sldMk cId="293842445" sldId="340"/>
        </pc:sldMkLst>
      </pc:sldChg>
      <pc:sldChg chg="modSp add mod ord">
        <pc:chgData name="baek yeongseung" userId="8da7b49476eb9628" providerId="LiveId" clId="{0D2705E5-0AA8-44FD-A9D7-44A0F04C6C26}" dt="2023-09-13T02:19:29.778" v="93"/>
        <pc:sldMkLst>
          <pc:docMk/>
          <pc:sldMk cId="4004816499" sldId="344"/>
        </pc:sldMkLst>
        <pc:spChg chg="mod">
          <ac:chgData name="baek yeongseung" userId="8da7b49476eb9628" providerId="LiveId" clId="{0D2705E5-0AA8-44FD-A9D7-44A0F04C6C26}" dt="2023-09-13T02:19:29.120" v="91" actId="20577"/>
          <ac:spMkLst>
            <pc:docMk/>
            <pc:sldMk cId="4004816499" sldId="344"/>
            <ac:spMk id="2" creationId="{C082981C-B707-4F1D-8B11-5382DAC15E02}"/>
          </ac:spMkLst>
        </pc:spChg>
      </pc:sldChg>
      <pc:sldChg chg="addSp delSp modSp add mod ord">
        <pc:chgData name="baek yeongseung" userId="8da7b49476eb9628" providerId="LiveId" clId="{0D2705E5-0AA8-44FD-A9D7-44A0F04C6C26}" dt="2023-09-13T02:23:09.140" v="507" actId="113"/>
        <pc:sldMkLst>
          <pc:docMk/>
          <pc:sldMk cId="1568039067" sldId="345"/>
        </pc:sldMkLst>
        <pc:spChg chg="mod">
          <ac:chgData name="baek yeongseung" userId="8da7b49476eb9628" providerId="LiveId" clId="{0D2705E5-0AA8-44FD-A9D7-44A0F04C6C26}" dt="2023-09-13T02:23:09.140" v="507" actId="113"/>
          <ac:spMkLst>
            <pc:docMk/>
            <pc:sldMk cId="1568039067" sldId="345"/>
            <ac:spMk id="5" creationId="{C3A092E7-C2CB-A642-A896-9BC2B45E9F2A}"/>
          </ac:spMkLst>
        </pc:spChg>
        <pc:spChg chg="mod">
          <ac:chgData name="baek yeongseung" userId="8da7b49476eb9628" providerId="LiveId" clId="{0D2705E5-0AA8-44FD-A9D7-44A0F04C6C26}" dt="2023-09-13T02:20:44.396" v="255" actId="20577"/>
          <ac:spMkLst>
            <pc:docMk/>
            <pc:sldMk cId="1568039067" sldId="345"/>
            <ac:spMk id="10" creationId="{C131CF70-4183-658A-D264-783A58139E8F}"/>
          </ac:spMkLst>
        </pc:spChg>
        <pc:picChg chg="del mod">
          <ac:chgData name="baek yeongseung" userId="8da7b49476eb9628" providerId="LiveId" clId="{0D2705E5-0AA8-44FD-A9D7-44A0F04C6C26}" dt="2023-09-13T02:20:52.714" v="257" actId="478"/>
          <ac:picMkLst>
            <pc:docMk/>
            <pc:sldMk cId="1568039067" sldId="345"/>
            <ac:picMk id="3" creationId="{4F3E391C-234E-4329-9A7B-02A4B2F5E69C}"/>
          </ac:picMkLst>
        </pc:picChg>
        <pc:picChg chg="add mod">
          <ac:chgData name="baek yeongseung" userId="8da7b49476eb9628" providerId="LiveId" clId="{0D2705E5-0AA8-44FD-A9D7-44A0F04C6C26}" dt="2023-09-13T02:20:55.552" v="259" actId="1076"/>
          <ac:picMkLst>
            <pc:docMk/>
            <pc:sldMk cId="1568039067" sldId="345"/>
            <ac:picMk id="6" creationId="{0A9030B7-0415-27F7-7C9E-223A27050821}"/>
          </ac:picMkLst>
        </pc:picChg>
      </pc:sldChg>
      <pc:sldChg chg="addSp delSp modSp add mod">
        <pc:chgData name="baek yeongseung" userId="8da7b49476eb9628" providerId="LiveId" clId="{0D2705E5-0AA8-44FD-A9D7-44A0F04C6C26}" dt="2023-09-13T02:29:24.150" v="712" actId="113"/>
        <pc:sldMkLst>
          <pc:docMk/>
          <pc:sldMk cId="2830824481" sldId="346"/>
        </pc:sldMkLst>
        <pc:spChg chg="mod">
          <ac:chgData name="baek yeongseung" userId="8da7b49476eb9628" providerId="LiveId" clId="{0D2705E5-0AA8-44FD-A9D7-44A0F04C6C26}" dt="2023-09-13T02:29:24.150" v="712" actId="113"/>
          <ac:spMkLst>
            <pc:docMk/>
            <pc:sldMk cId="2830824481" sldId="346"/>
            <ac:spMk id="5" creationId="{C3A092E7-C2CB-A642-A896-9BC2B45E9F2A}"/>
          </ac:spMkLst>
        </pc:spChg>
        <pc:spChg chg="mod">
          <ac:chgData name="baek yeongseung" userId="8da7b49476eb9628" providerId="LiveId" clId="{0D2705E5-0AA8-44FD-A9D7-44A0F04C6C26}" dt="2023-09-13T02:23:27.697" v="510" actId="20577"/>
          <ac:spMkLst>
            <pc:docMk/>
            <pc:sldMk cId="2830824481" sldId="346"/>
            <ac:spMk id="10" creationId="{C131CF70-4183-658A-D264-783A58139E8F}"/>
          </ac:spMkLst>
        </pc:spChg>
        <pc:picChg chg="add del">
          <ac:chgData name="baek yeongseung" userId="8da7b49476eb9628" providerId="LiveId" clId="{0D2705E5-0AA8-44FD-A9D7-44A0F04C6C26}" dt="2023-09-13T02:23:51.153" v="530" actId="22"/>
          <ac:picMkLst>
            <pc:docMk/>
            <pc:sldMk cId="2830824481" sldId="346"/>
            <ac:picMk id="3" creationId="{810B54B0-880D-D0F8-7454-D04FACEF0154}"/>
          </ac:picMkLst>
        </pc:picChg>
        <pc:picChg chg="del">
          <ac:chgData name="baek yeongseung" userId="8da7b49476eb9628" providerId="LiveId" clId="{0D2705E5-0AA8-44FD-A9D7-44A0F04C6C26}" dt="2023-09-13T02:23:54.627" v="531" actId="478"/>
          <ac:picMkLst>
            <pc:docMk/>
            <pc:sldMk cId="2830824481" sldId="346"/>
            <ac:picMk id="6" creationId="{0A9030B7-0415-27F7-7C9E-223A27050821}"/>
          </ac:picMkLst>
        </pc:picChg>
        <pc:picChg chg="add del mod">
          <ac:chgData name="baek yeongseung" userId="8da7b49476eb9628" providerId="LiveId" clId="{0D2705E5-0AA8-44FD-A9D7-44A0F04C6C26}" dt="2023-09-13T02:24:58.046" v="552" actId="478"/>
          <ac:picMkLst>
            <pc:docMk/>
            <pc:sldMk cId="2830824481" sldId="346"/>
            <ac:picMk id="8" creationId="{B879FE24-60B2-8A5E-BB62-0C2A6080B3F3}"/>
          </ac:picMkLst>
        </pc:picChg>
        <pc:picChg chg="add del mod">
          <ac:chgData name="baek yeongseung" userId="8da7b49476eb9628" providerId="LiveId" clId="{0D2705E5-0AA8-44FD-A9D7-44A0F04C6C26}" dt="2023-09-13T02:27:50.474" v="667" actId="478"/>
          <ac:picMkLst>
            <pc:docMk/>
            <pc:sldMk cId="2830824481" sldId="346"/>
            <ac:picMk id="11" creationId="{DD7EC20C-CDF1-86C0-B00B-1D5DED609053}"/>
          </ac:picMkLst>
        </pc:picChg>
        <pc:picChg chg="add del mod">
          <ac:chgData name="baek yeongseung" userId="8da7b49476eb9628" providerId="LiveId" clId="{0D2705E5-0AA8-44FD-A9D7-44A0F04C6C26}" dt="2023-09-13T02:27:54.710" v="670" actId="478"/>
          <ac:picMkLst>
            <pc:docMk/>
            <pc:sldMk cId="2830824481" sldId="346"/>
            <ac:picMk id="13" creationId="{5B9ADE0A-A4F9-E797-1BDE-F793CE6BF4E4}"/>
          </ac:picMkLst>
        </pc:picChg>
        <pc:picChg chg="add del">
          <ac:chgData name="baek yeongseung" userId="8da7b49476eb9628" providerId="LiveId" clId="{0D2705E5-0AA8-44FD-A9D7-44A0F04C6C26}" dt="2023-09-13T02:27:53.326" v="669" actId="22"/>
          <ac:picMkLst>
            <pc:docMk/>
            <pc:sldMk cId="2830824481" sldId="346"/>
            <ac:picMk id="15" creationId="{490FAF96-E175-B872-1345-4262AC4C6CF0}"/>
          </ac:picMkLst>
        </pc:picChg>
        <pc:picChg chg="add mod">
          <ac:chgData name="baek yeongseung" userId="8da7b49476eb9628" providerId="LiveId" clId="{0D2705E5-0AA8-44FD-A9D7-44A0F04C6C26}" dt="2023-09-13T02:27:56.781" v="672" actId="1076"/>
          <ac:picMkLst>
            <pc:docMk/>
            <pc:sldMk cId="2830824481" sldId="346"/>
            <ac:picMk id="17" creationId="{E11FBEA3-EF9F-C427-7E54-820A617422EB}"/>
          </ac:picMkLst>
        </pc:picChg>
        <pc:picChg chg="add mod">
          <ac:chgData name="baek yeongseung" userId="8da7b49476eb9628" providerId="LiveId" clId="{0D2705E5-0AA8-44FD-A9D7-44A0F04C6C26}" dt="2023-09-13T02:28:08.812" v="674" actId="1076"/>
          <ac:picMkLst>
            <pc:docMk/>
            <pc:sldMk cId="2830824481" sldId="346"/>
            <ac:picMk id="19" creationId="{5DFD5A71-EC7D-278F-FB93-52A13D75C672}"/>
          </ac:picMkLst>
        </pc:picChg>
      </pc:sldChg>
      <pc:sldChg chg="modSp add mod">
        <pc:chgData name="baek yeongseung" userId="8da7b49476eb9628" providerId="LiveId" clId="{0D2705E5-0AA8-44FD-A9D7-44A0F04C6C26}" dt="2023-09-13T02:29:35.752" v="732" actId="20577"/>
        <pc:sldMkLst>
          <pc:docMk/>
          <pc:sldMk cId="2196233482" sldId="347"/>
        </pc:sldMkLst>
        <pc:spChg chg="mod">
          <ac:chgData name="baek yeongseung" userId="8da7b49476eb9628" providerId="LiveId" clId="{0D2705E5-0AA8-44FD-A9D7-44A0F04C6C26}" dt="2023-09-13T02:29:35.752" v="732" actId="20577"/>
          <ac:spMkLst>
            <pc:docMk/>
            <pc:sldMk cId="2196233482" sldId="347"/>
            <ac:spMk id="2" creationId="{C082981C-B707-4F1D-8B11-5382DAC15E02}"/>
          </ac:spMkLst>
        </pc:spChg>
      </pc:sldChg>
    </pc:docChg>
  </pc:docChgLst>
  <pc:docChgLst>
    <pc:chgData name="baek yeongseung" userId="8da7b49476eb9628" providerId="LiveId" clId="{2552AB39-1C68-4091-B3B8-3F47CB4083B4}"/>
    <pc:docChg chg="undo redo custSel addSld delSld modSld sldOrd">
      <pc:chgData name="baek yeongseung" userId="8da7b49476eb9628" providerId="LiveId" clId="{2552AB39-1C68-4091-B3B8-3F47CB4083B4}" dt="2023-03-10T09:15:36.195" v="2482" actId="20577"/>
      <pc:docMkLst>
        <pc:docMk/>
      </pc:docMkLst>
      <pc:sldChg chg="modSp mod">
        <pc:chgData name="baek yeongseung" userId="8da7b49476eb9628" providerId="LiveId" clId="{2552AB39-1C68-4091-B3B8-3F47CB4083B4}" dt="2023-03-10T07:35:19.230" v="88"/>
        <pc:sldMkLst>
          <pc:docMk/>
          <pc:sldMk cId="3644188530" sldId="256"/>
        </pc:sldMkLst>
        <pc:spChg chg="mod">
          <ac:chgData name="baek yeongseung" userId="8da7b49476eb9628" providerId="LiveId" clId="{2552AB39-1C68-4091-B3B8-3F47CB4083B4}" dt="2023-03-10T07:35:19.230" v="88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552AB39-1C68-4091-B3B8-3F47CB4083B4}" dt="2023-03-10T07:34:23.292" v="34" actId="20577"/>
          <ac:spMkLst>
            <pc:docMk/>
            <pc:sldMk cId="3644188530" sldId="256"/>
            <ac:spMk id="3" creationId="{922A6F89-4C1A-418F-A0AD-2B02573A0D95}"/>
          </ac:spMkLst>
        </pc:spChg>
      </pc:sldChg>
    </pc:docChg>
  </pc:docChgLst>
  <pc:docChgLst>
    <pc:chgData name="yeongseung baek" userId="8da7b49476eb9628" providerId="LiveId" clId="{487B4F81-E96A-4953-8AA4-A81A9DDACC8E}"/>
    <pc:docChg chg="undo custSel addSld delSld modSld">
      <pc:chgData name="yeongseung baek" userId="8da7b49476eb9628" providerId="LiveId" clId="{487B4F81-E96A-4953-8AA4-A81A9DDACC8E}" dt="2023-09-20T03:15:19.048" v="1303" actId="20577"/>
      <pc:docMkLst>
        <pc:docMk/>
      </pc:docMkLst>
      <pc:sldChg chg="modSp mod">
        <pc:chgData name="yeongseung baek" userId="8da7b49476eb9628" providerId="LiveId" clId="{487B4F81-E96A-4953-8AA4-A81A9DDACC8E}" dt="2023-09-20T02:26:55.170" v="5" actId="20577"/>
        <pc:sldMkLst>
          <pc:docMk/>
          <pc:sldMk cId="3644188530" sldId="256"/>
        </pc:sldMkLst>
        <pc:spChg chg="mod">
          <ac:chgData name="yeongseung baek" userId="8da7b49476eb9628" providerId="LiveId" clId="{487B4F81-E96A-4953-8AA4-A81A9DDACC8E}" dt="2023-09-20T02:26:55.170" v="5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yeongseung baek" userId="8da7b49476eb9628" providerId="LiveId" clId="{487B4F81-E96A-4953-8AA4-A81A9DDACC8E}" dt="2023-09-20T02:26:53.490" v="3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yeongseung baek" userId="8da7b49476eb9628" providerId="LiveId" clId="{487B4F81-E96A-4953-8AA4-A81A9DDACC8E}" dt="2023-09-20T02:47:49.001" v="29"/>
        <pc:sldMkLst>
          <pc:docMk/>
          <pc:sldMk cId="679047720" sldId="258"/>
        </pc:sldMkLst>
        <pc:spChg chg="mod">
          <ac:chgData name="yeongseung baek" userId="8da7b49476eb9628" providerId="LiveId" clId="{487B4F81-E96A-4953-8AA4-A81A9DDACC8E}" dt="2023-09-20T02:47:49.001" v="29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yeongseung baek" userId="8da7b49476eb9628" providerId="LiveId" clId="{487B4F81-E96A-4953-8AA4-A81A9DDACC8E}" dt="2023-09-20T03:07:41.224" v="1032" actId="20577"/>
        <pc:sldMkLst>
          <pc:docMk/>
          <pc:sldMk cId="1949754792" sldId="338"/>
        </pc:sldMkLst>
        <pc:spChg chg="mod">
          <ac:chgData name="yeongseung baek" userId="8da7b49476eb9628" providerId="LiveId" clId="{487B4F81-E96A-4953-8AA4-A81A9DDACC8E}" dt="2023-09-20T03:07:41.224" v="1032" actId="20577"/>
          <ac:spMkLst>
            <pc:docMk/>
            <pc:sldMk cId="1949754792" sldId="338"/>
            <ac:spMk id="2" creationId="{91924D32-17B7-D7AF-1E90-7EA5CC48CF2B}"/>
          </ac:spMkLst>
        </pc:spChg>
      </pc:sldChg>
      <pc:sldChg chg="addSp delSp modSp mod">
        <pc:chgData name="yeongseung baek" userId="8da7b49476eb9628" providerId="LiveId" clId="{487B4F81-E96A-4953-8AA4-A81A9DDACC8E}" dt="2023-09-20T03:01:25.751" v="506" actId="20577"/>
        <pc:sldMkLst>
          <pc:docMk/>
          <pc:sldMk cId="1077323750" sldId="339"/>
        </pc:sldMkLst>
        <pc:spChg chg="mod">
          <ac:chgData name="yeongseung baek" userId="8da7b49476eb9628" providerId="LiveId" clId="{487B4F81-E96A-4953-8AA4-A81A9DDACC8E}" dt="2023-09-20T03:01:25.751" v="506" actId="20577"/>
          <ac:spMkLst>
            <pc:docMk/>
            <pc:sldMk cId="1077323750" sldId="339"/>
            <ac:spMk id="5" creationId="{C3A092E7-C2CB-A642-A896-9BC2B45E9F2A}"/>
          </ac:spMkLst>
        </pc:spChg>
        <pc:picChg chg="del">
          <ac:chgData name="yeongseung baek" userId="8da7b49476eb9628" providerId="LiveId" clId="{487B4F81-E96A-4953-8AA4-A81A9DDACC8E}" dt="2023-09-20T02:49:29.008" v="30" actId="478"/>
          <ac:picMkLst>
            <pc:docMk/>
            <pc:sldMk cId="1077323750" sldId="339"/>
            <ac:picMk id="3" creationId="{4F3E391C-234E-4329-9A7B-02A4B2F5E69C}"/>
          </ac:picMkLst>
        </pc:picChg>
        <pc:picChg chg="add mod modCrop">
          <ac:chgData name="yeongseung baek" userId="8da7b49476eb9628" providerId="LiveId" clId="{487B4F81-E96A-4953-8AA4-A81A9DDACC8E}" dt="2023-09-20T02:51:16.715" v="207" actId="1076"/>
          <ac:picMkLst>
            <pc:docMk/>
            <pc:sldMk cId="1077323750" sldId="339"/>
            <ac:picMk id="6" creationId="{6D49448B-9423-C2E0-741C-9EDDF130AE89}"/>
          </ac:picMkLst>
        </pc:picChg>
      </pc:sldChg>
      <pc:sldChg chg="addSp delSp modSp mod">
        <pc:chgData name="yeongseung baek" userId="8da7b49476eb9628" providerId="LiveId" clId="{487B4F81-E96A-4953-8AA4-A81A9DDACC8E}" dt="2023-09-20T03:11:59.725" v="1121" actId="1035"/>
        <pc:sldMkLst>
          <pc:docMk/>
          <pc:sldMk cId="1568039067" sldId="345"/>
        </pc:sldMkLst>
        <pc:spChg chg="del">
          <ac:chgData name="yeongseung baek" userId="8da7b49476eb9628" providerId="LiveId" clId="{487B4F81-E96A-4953-8AA4-A81A9DDACC8E}" dt="2023-09-20T02:54:56.135" v="230" actId="478"/>
          <ac:spMkLst>
            <pc:docMk/>
            <pc:sldMk cId="1568039067" sldId="345"/>
            <ac:spMk id="5" creationId="{C3A092E7-C2CB-A642-A896-9BC2B45E9F2A}"/>
          </ac:spMkLst>
        </pc:spChg>
        <pc:spChg chg="add mod">
          <ac:chgData name="yeongseung baek" userId="8da7b49476eb9628" providerId="LiveId" clId="{487B4F81-E96A-4953-8AA4-A81A9DDACC8E}" dt="2023-09-20T03:03:05.253" v="589" actId="113"/>
          <ac:spMkLst>
            <pc:docMk/>
            <pc:sldMk cId="1568039067" sldId="345"/>
            <ac:spMk id="7" creationId="{7765F135-7B5B-2646-D04A-7EC199D35A21}"/>
          </ac:spMkLst>
        </pc:spChg>
        <pc:spChg chg="add del">
          <ac:chgData name="yeongseung baek" userId="8da7b49476eb9628" providerId="LiveId" clId="{487B4F81-E96A-4953-8AA4-A81A9DDACC8E}" dt="2023-09-20T02:57:51.259" v="398" actId="22"/>
          <ac:spMkLst>
            <pc:docMk/>
            <pc:sldMk cId="1568039067" sldId="345"/>
            <ac:spMk id="14" creationId="{08FA315A-5B6C-9020-FFA3-9F2BB727DF0F}"/>
          </ac:spMkLst>
        </pc:spChg>
        <pc:spChg chg="add mod">
          <ac:chgData name="yeongseung baek" userId="8da7b49476eb9628" providerId="LiveId" clId="{487B4F81-E96A-4953-8AA4-A81A9DDACC8E}" dt="2023-09-20T03:10:34.821" v="1063" actId="1076"/>
          <ac:spMkLst>
            <pc:docMk/>
            <pc:sldMk cId="1568039067" sldId="345"/>
            <ac:spMk id="18" creationId="{290578C0-B313-97FB-68CA-BB82A2E2428B}"/>
          </ac:spMkLst>
        </pc:spChg>
        <pc:spChg chg="add del mod">
          <ac:chgData name="yeongseung baek" userId="8da7b49476eb9628" providerId="LiveId" clId="{487B4F81-E96A-4953-8AA4-A81A9DDACC8E}" dt="2023-09-20T03:00:40.709" v="454" actId="11529"/>
          <ac:spMkLst>
            <pc:docMk/>
            <pc:sldMk cId="1568039067" sldId="345"/>
            <ac:spMk id="19" creationId="{AA14F777-3183-7449-AFE7-FF96AEADE2A3}"/>
          </ac:spMkLst>
        </pc:spChg>
        <pc:spChg chg="add del mod">
          <ac:chgData name="yeongseung baek" userId="8da7b49476eb9628" providerId="LiveId" clId="{487B4F81-E96A-4953-8AA4-A81A9DDACC8E}" dt="2023-09-20T03:00:40.029" v="450" actId="11529"/>
          <ac:spMkLst>
            <pc:docMk/>
            <pc:sldMk cId="1568039067" sldId="345"/>
            <ac:spMk id="20" creationId="{CC1E35A1-3F7F-8CD5-677E-DE8059F1A76E}"/>
          </ac:spMkLst>
        </pc:spChg>
        <pc:spChg chg="add del mod">
          <ac:chgData name="yeongseung baek" userId="8da7b49476eb9628" providerId="LiveId" clId="{487B4F81-E96A-4953-8AA4-A81A9DDACC8E}" dt="2023-09-20T03:00:39.410" v="447" actId="11529"/>
          <ac:spMkLst>
            <pc:docMk/>
            <pc:sldMk cId="1568039067" sldId="345"/>
            <ac:spMk id="21" creationId="{51BBC086-27C8-89BD-8E1F-F9E4FFF415C0}"/>
          </ac:spMkLst>
        </pc:spChg>
        <pc:spChg chg="add del mod">
          <ac:chgData name="yeongseung baek" userId="8da7b49476eb9628" providerId="LiveId" clId="{487B4F81-E96A-4953-8AA4-A81A9DDACC8E}" dt="2023-09-20T03:00:39.348" v="445" actId="11529"/>
          <ac:spMkLst>
            <pc:docMk/>
            <pc:sldMk cId="1568039067" sldId="345"/>
            <ac:spMk id="22" creationId="{2A7ABB07-65BD-8ABD-C878-289D02A76BBD}"/>
          </ac:spMkLst>
        </pc:spChg>
        <pc:spChg chg="add mod">
          <ac:chgData name="yeongseung baek" userId="8da7b49476eb9628" providerId="LiveId" clId="{487B4F81-E96A-4953-8AA4-A81A9DDACC8E}" dt="2023-09-20T03:11:53.290" v="1119" actId="108"/>
          <ac:spMkLst>
            <pc:docMk/>
            <pc:sldMk cId="1568039067" sldId="345"/>
            <ac:spMk id="27" creationId="{C7866E0D-3ACB-9CDD-7435-7AAF08D94826}"/>
          </ac:spMkLst>
        </pc:spChg>
        <pc:spChg chg="add mod ord">
          <ac:chgData name="yeongseung baek" userId="8da7b49476eb9628" providerId="LiveId" clId="{487B4F81-E96A-4953-8AA4-A81A9DDACC8E}" dt="2023-09-20T03:11:42.228" v="1115" actId="14100"/>
          <ac:spMkLst>
            <pc:docMk/>
            <pc:sldMk cId="1568039067" sldId="345"/>
            <ac:spMk id="28" creationId="{1D11CDEE-CA41-533D-5564-5DDC3CE0286D}"/>
          </ac:spMkLst>
        </pc:spChg>
        <pc:picChg chg="add del mod">
          <ac:chgData name="yeongseung baek" userId="8da7b49476eb9628" providerId="LiveId" clId="{487B4F81-E96A-4953-8AA4-A81A9DDACC8E}" dt="2023-09-20T02:54:56.788" v="231" actId="478"/>
          <ac:picMkLst>
            <pc:docMk/>
            <pc:sldMk cId="1568039067" sldId="345"/>
            <ac:picMk id="3" creationId="{6EF09336-89F6-1A8F-3BD1-96A8B4AFE9E8}"/>
          </ac:picMkLst>
        </pc:picChg>
        <pc:picChg chg="del">
          <ac:chgData name="yeongseung baek" userId="8da7b49476eb9628" providerId="LiveId" clId="{487B4F81-E96A-4953-8AA4-A81A9DDACC8E}" dt="2023-09-20T02:54:40.104" v="226" actId="478"/>
          <ac:picMkLst>
            <pc:docMk/>
            <pc:sldMk cId="1568039067" sldId="345"/>
            <ac:picMk id="6" creationId="{0A9030B7-0415-27F7-7C9E-223A27050821}"/>
          </ac:picMkLst>
        </pc:picChg>
        <pc:picChg chg="add mod">
          <ac:chgData name="yeongseung baek" userId="8da7b49476eb9628" providerId="LiveId" clId="{487B4F81-E96A-4953-8AA4-A81A9DDACC8E}" dt="2023-09-20T03:10:34.821" v="1063" actId="1076"/>
          <ac:picMkLst>
            <pc:docMk/>
            <pc:sldMk cId="1568039067" sldId="345"/>
            <ac:picMk id="9" creationId="{A27951F3-7233-B51C-AE5F-0385263258D6}"/>
          </ac:picMkLst>
        </pc:picChg>
        <pc:picChg chg="add mod">
          <ac:chgData name="yeongseung baek" userId="8da7b49476eb9628" providerId="LiveId" clId="{487B4F81-E96A-4953-8AA4-A81A9DDACC8E}" dt="2023-09-20T03:10:34.821" v="1063" actId="1076"/>
          <ac:picMkLst>
            <pc:docMk/>
            <pc:sldMk cId="1568039067" sldId="345"/>
            <ac:picMk id="16" creationId="{593458C3-6DE0-210B-3E7D-AC213E775DD8}"/>
          </ac:picMkLst>
        </pc:picChg>
        <pc:picChg chg="add mod">
          <ac:chgData name="yeongseung baek" userId="8da7b49476eb9628" providerId="LiveId" clId="{487B4F81-E96A-4953-8AA4-A81A9DDACC8E}" dt="2023-09-20T03:11:59.725" v="1121" actId="1035"/>
          <ac:picMkLst>
            <pc:docMk/>
            <pc:sldMk cId="1568039067" sldId="345"/>
            <ac:picMk id="25" creationId="{3A0ABA5B-E243-126A-4BB2-647B7F4D64E3}"/>
          </ac:picMkLst>
        </pc:picChg>
        <pc:cxnChg chg="add del mod">
          <ac:chgData name="yeongseung baek" userId="8da7b49476eb9628" providerId="LiveId" clId="{487B4F81-E96A-4953-8AA4-A81A9DDACC8E}" dt="2023-09-20T03:10:34.821" v="1063" actId="1076"/>
          <ac:cxnSpMkLst>
            <pc:docMk/>
            <pc:sldMk cId="1568039067" sldId="345"/>
            <ac:cxnSpMk id="12" creationId="{0C65C09B-B471-5687-3405-81A0C13F7D09}"/>
          </ac:cxnSpMkLst>
        </pc:cxnChg>
      </pc:sldChg>
      <pc:sldChg chg="modSp del mod">
        <pc:chgData name="yeongseung baek" userId="8da7b49476eb9628" providerId="LiveId" clId="{487B4F81-E96A-4953-8AA4-A81A9DDACC8E}" dt="2023-09-20T03:07:47.667" v="1033" actId="47"/>
        <pc:sldMkLst>
          <pc:docMk/>
          <pc:sldMk cId="2830824481" sldId="346"/>
        </pc:sldMkLst>
        <pc:spChg chg="mod">
          <ac:chgData name="yeongseung baek" userId="8da7b49476eb9628" providerId="LiveId" clId="{487B4F81-E96A-4953-8AA4-A81A9DDACC8E}" dt="2023-09-20T03:01:18.107" v="505"/>
          <ac:spMkLst>
            <pc:docMk/>
            <pc:sldMk cId="2830824481" sldId="346"/>
            <ac:spMk id="10" creationId="{C131CF70-4183-658A-D264-783A58139E8F}"/>
          </ac:spMkLst>
        </pc:spChg>
      </pc:sldChg>
      <pc:sldChg chg="addSp delSp modSp add mod">
        <pc:chgData name="yeongseung baek" userId="8da7b49476eb9628" providerId="LiveId" clId="{487B4F81-E96A-4953-8AA4-A81A9DDACC8E}" dt="2023-09-20T03:15:19.048" v="1303" actId="20577"/>
        <pc:sldMkLst>
          <pc:docMk/>
          <pc:sldMk cId="2017841158" sldId="348"/>
        </pc:sldMkLst>
        <pc:spChg chg="mod">
          <ac:chgData name="yeongseung baek" userId="8da7b49476eb9628" providerId="LiveId" clId="{487B4F81-E96A-4953-8AA4-A81A9DDACC8E}" dt="2023-09-20T03:15:19.048" v="1303" actId="20577"/>
          <ac:spMkLst>
            <pc:docMk/>
            <pc:sldMk cId="2017841158" sldId="348"/>
            <ac:spMk id="7" creationId="{7765F135-7B5B-2646-D04A-7EC199D35A21}"/>
          </ac:spMkLst>
        </pc:spChg>
        <pc:spChg chg="mod">
          <ac:chgData name="yeongseung baek" userId="8da7b49476eb9628" providerId="LiveId" clId="{487B4F81-E96A-4953-8AA4-A81A9DDACC8E}" dt="2023-09-20T03:07:53.896" v="1044" actId="20577"/>
          <ac:spMkLst>
            <pc:docMk/>
            <pc:sldMk cId="2017841158" sldId="348"/>
            <ac:spMk id="10" creationId="{C131CF70-4183-658A-D264-783A58139E8F}"/>
          </ac:spMkLst>
        </pc:spChg>
        <pc:spChg chg="mod">
          <ac:chgData name="yeongseung baek" userId="8da7b49476eb9628" providerId="LiveId" clId="{487B4F81-E96A-4953-8AA4-A81A9DDACC8E}" dt="2023-09-20T03:02:27.793" v="554" actId="404"/>
          <ac:spMkLst>
            <pc:docMk/>
            <pc:sldMk cId="2017841158" sldId="348"/>
            <ac:spMk id="18" creationId="{290578C0-B313-97FB-68CA-BB82A2E2428B}"/>
          </ac:spMkLst>
        </pc:spChg>
        <pc:picChg chg="add mod">
          <ac:chgData name="yeongseung baek" userId="8da7b49476eb9628" providerId="LiveId" clId="{487B4F81-E96A-4953-8AA4-A81A9DDACC8E}" dt="2023-09-20T03:02:29.164" v="555" actId="1076"/>
          <ac:picMkLst>
            <pc:docMk/>
            <pc:sldMk cId="2017841158" sldId="348"/>
            <ac:picMk id="3" creationId="{DDC2EDEC-6A1C-82D6-1269-FE02A08C6DF9}"/>
          </ac:picMkLst>
        </pc:picChg>
        <pc:picChg chg="mod">
          <ac:chgData name="yeongseung baek" userId="8da7b49476eb9628" providerId="LiveId" clId="{487B4F81-E96A-4953-8AA4-A81A9DDACC8E}" dt="2023-09-20T03:02:32.104" v="556" actId="1076"/>
          <ac:picMkLst>
            <pc:docMk/>
            <pc:sldMk cId="2017841158" sldId="348"/>
            <ac:picMk id="9" creationId="{A27951F3-7233-B51C-AE5F-0385263258D6}"/>
          </ac:picMkLst>
        </pc:picChg>
        <pc:picChg chg="del">
          <ac:chgData name="yeongseung baek" userId="8da7b49476eb9628" providerId="LiveId" clId="{487B4F81-E96A-4953-8AA4-A81A9DDACC8E}" dt="2023-09-20T03:01:53.741" v="510" actId="478"/>
          <ac:picMkLst>
            <pc:docMk/>
            <pc:sldMk cId="2017841158" sldId="348"/>
            <ac:picMk id="16" creationId="{593458C3-6DE0-210B-3E7D-AC213E775DD8}"/>
          </ac:picMkLst>
        </pc:picChg>
        <pc:cxnChg chg="mod">
          <ac:chgData name="yeongseung baek" userId="8da7b49476eb9628" providerId="LiveId" clId="{487B4F81-E96A-4953-8AA4-A81A9DDACC8E}" dt="2023-09-20T03:02:36.059" v="558" actId="1076"/>
          <ac:cxnSpMkLst>
            <pc:docMk/>
            <pc:sldMk cId="2017841158" sldId="348"/>
            <ac:cxnSpMk id="12" creationId="{0C65C09B-B471-5687-3405-81A0C13F7D09}"/>
          </ac:cxnSpMkLst>
        </pc:cxnChg>
      </pc:sldChg>
    </pc:docChg>
  </pc:docChgLst>
  <pc:docChgLst>
    <pc:chgData name="Oh Heung-Seon" userId="3a9f2b0a1add7f51" providerId="LiveId" clId="{EB764B28-B045-4783-9AC9-5584E932E022}"/>
    <pc:docChg chg="modSld">
      <pc:chgData name="Oh Heung-Seon" userId="3a9f2b0a1add7f51" providerId="LiveId" clId="{EB764B28-B045-4783-9AC9-5584E932E022}" dt="2023-03-21T05:54:02.008" v="23" actId="20577"/>
      <pc:docMkLst>
        <pc:docMk/>
      </pc:docMkLst>
      <pc:sldChg chg="modSp">
        <pc:chgData name="Oh Heung-Seon" userId="3a9f2b0a1add7f51" providerId="LiveId" clId="{EB764B28-B045-4783-9AC9-5584E932E022}" dt="2023-03-21T05:54:02.008" v="23" actId="20577"/>
        <pc:sldMkLst>
          <pc:docMk/>
          <pc:sldMk cId="3644188530" sldId="256"/>
        </pc:sldMkLst>
        <pc:spChg chg="mod">
          <ac:chgData name="Oh Heung-Seon" userId="3a9f2b0a1add7f51" providerId="LiveId" clId="{EB764B28-B045-4783-9AC9-5584E932E022}" dt="2023-03-21T05:54:02.008" v="23" actId="20577"/>
          <ac:spMkLst>
            <pc:docMk/>
            <pc:sldMk cId="3644188530" sldId="256"/>
            <ac:spMk id="2" creationId="{ABA78FBE-82A2-4D3C-910D-9F27CE3B738C}"/>
          </ac:spMkLst>
        </pc:spChg>
      </pc:sldChg>
    </pc:docChg>
  </pc:docChgLst>
  <pc:docChgLst>
    <pc:chgData name="baek yeongseung" userId="8da7b49476eb9628" providerId="LiveId" clId="{DF66910D-1648-4B46-854A-65EB2B65729D}"/>
    <pc:docChg chg="modSld">
      <pc:chgData name="baek yeongseung" userId="8da7b49476eb9628" providerId="LiveId" clId="{DF66910D-1648-4B46-854A-65EB2B65729D}" dt="2023-03-22T02:13:43.154" v="12" actId="20577"/>
      <pc:docMkLst>
        <pc:docMk/>
      </pc:docMkLst>
      <pc:sldChg chg="modSp">
        <pc:chgData name="baek yeongseung" userId="8da7b49476eb9628" providerId="LiveId" clId="{DF66910D-1648-4B46-854A-65EB2B65729D}" dt="2023-03-22T02:13:43.154" v="12" actId="20577"/>
        <pc:sldMkLst>
          <pc:docMk/>
          <pc:sldMk cId="224924887" sldId="336"/>
        </pc:sldMkLst>
        <pc:spChg chg="mod">
          <ac:chgData name="baek yeongseung" userId="8da7b49476eb9628" providerId="LiveId" clId="{DF66910D-1648-4B46-854A-65EB2B65729D}" dt="2023-03-22T02:13:43.154" v="12" actId="20577"/>
          <ac:spMkLst>
            <pc:docMk/>
            <pc:sldMk cId="224924887" sldId="336"/>
            <ac:spMk id="13" creationId="{285C8FEA-7BEB-D607-E6B4-F9D2871473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9/20/2023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9/20/2023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03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2023.09.20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13725-F119-3DE3-8D2A-0110045A66B9}"/>
              </a:ext>
            </a:extLst>
          </p:cNvPr>
          <p:cNvSpPr/>
          <p:nvPr/>
        </p:nvSpPr>
        <p:spPr>
          <a:xfrm>
            <a:off x="1582132" y="1965045"/>
            <a:ext cx="902773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8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CSE530: Artificial Intelligence Basics and Practice</a:t>
            </a:r>
            <a:endParaRPr lang="ko-KR" altLang="en-US" sz="2800" b="1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4"/>
            <a:ext cx="10515600" cy="51625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실습 문제</a:t>
            </a:r>
            <a:endParaRPr lang="en-US" altLang="ko-KR" b="1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문제 </a:t>
            </a:r>
            <a:r>
              <a:rPr lang="en-US" altLang="ko-KR" dirty="0"/>
              <a:t>1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문제 </a:t>
            </a:r>
            <a:r>
              <a:rPr lang="en-US" altLang="ko-KR" dirty="0"/>
              <a:t>2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심화문제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평가 기준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A25CCD17-1C13-0EFF-42F7-8620BB7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Outline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092E7-C2CB-A642-A896-9BC2B45E9F2A}"/>
                  </a:ext>
                </a:extLst>
              </p:cNvPr>
              <p:cNvSpPr txBox="1"/>
              <p:nvPr/>
            </p:nvSpPr>
            <p:spPr>
              <a:xfrm>
                <a:off x="940431" y="1626528"/>
                <a:ext cx="103111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Determinant</a:t>
                </a:r>
                <a:r>
                  <a:rPr lang="ko-KR" altLang="en-US" sz="2000" dirty="0"/>
                  <a:t>를 구하는 함수 구현 </a:t>
                </a:r>
                <a:r>
                  <a:rPr lang="en-US" altLang="ko-KR" sz="2000" dirty="0"/>
                  <a:t>(</a:t>
                </a:r>
                <a:r>
                  <a:rPr lang="en-US" altLang="ko-KR" sz="2000" b="1" dirty="0"/>
                  <a:t>input</a:t>
                </a:r>
                <a:r>
                  <a:rPr lang="en-US" altLang="ko-KR" sz="2000" dirty="0"/>
                  <a:t>: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 matrix, </a:t>
                </a:r>
                <a:r>
                  <a:rPr lang="en-US" altLang="ko-KR" sz="2000" b="1" dirty="0"/>
                  <a:t>output</a:t>
                </a:r>
                <a:r>
                  <a:rPr lang="en-US" altLang="ko-KR" sz="2000" dirty="0"/>
                  <a:t>: determinant)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092E7-C2CB-A642-A896-9BC2B45E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31" y="1626528"/>
                <a:ext cx="10311138" cy="400110"/>
              </a:xfrm>
              <a:prstGeom prst="rect">
                <a:avLst/>
              </a:prstGeom>
              <a:blipFill>
                <a:blip r:embed="rId2"/>
                <a:stretch>
                  <a:fillRect l="-532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D49448B-9423-C2E0-741C-9EDDF130A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84"/>
          <a:stretch/>
        </p:blipFill>
        <p:spPr>
          <a:xfrm>
            <a:off x="2408768" y="2599354"/>
            <a:ext cx="7573432" cy="30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2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11CDEE-CA41-533D-5564-5DDC3CE0286D}"/>
              </a:ext>
            </a:extLst>
          </p:cNvPr>
          <p:cNvSpPr/>
          <p:nvPr/>
        </p:nvSpPr>
        <p:spPr>
          <a:xfrm>
            <a:off x="8717872" y="2859304"/>
            <a:ext cx="3143689" cy="2203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5F135-7B5B-2646-D04A-7EC199D35A21}"/>
              </a:ext>
            </a:extLst>
          </p:cNvPr>
          <p:cNvSpPr txBox="1"/>
          <p:nvPr/>
        </p:nvSpPr>
        <p:spPr>
          <a:xfrm>
            <a:off x="940431" y="1626528"/>
            <a:ext cx="1031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Linear transformation</a:t>
            </a:r>
            <a:r>
              <a:rPr lang="ko-KR" altLang="en-US" sz="2000" dirty="0"/>
              <a:t>을 통해 주어진 이미지를 변환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회전</a:t>
            </a:r>
            <a:r>
              <a:rPr lang="en-US" altLang="ko-KR" sz="2000" b="1" dirty="0"/>
              <a:t>)</a:t>
            </a:r>
            <a:r>
              <a:rPr lang="ko-KR" altLang="en-US" sz="2000" dirty="0"/>
              <a:t>하기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7951F3-7233-B51C-AE5F-03852632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02" y="2224581"/>
            <a:ext cx="2876550" cy="39814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65C09B-B471-5687-3405-81A0C13F7D09}"/>
              </a:ext>
            </a:extLst>
          </p:cNvPr>
          <p:cNvCxnSpPr>
            <a:cxnSpLocks/>
          </p:cNvCxnSpPr>
          <p:nvPr/>
        </p:nvCxnSpPr>
        <p:spPr>
          <a:xfrm>
            <a:off x="4129642" y="4083728"/>
            <a:ext cx="98532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93458C3-6DE0-210B-3E7D-AC213E77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162" y="2224581"/>
            <a:ext cx="2876550" cy="3981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0578C0-B313-97FB-68CA-BB82A2E2428B}"/>
                  </a:ext>
                </a:extLst>
              </p:cNvPr>
              <p:cNvSpPr txBox="1"/>
              <p:nvPr/>
            </p:nvSpPr>
            <p:spPr>
              <a:xfrm>
                <a:off x="1575047" y="3707475"/>
                <a:ext cx="60945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/>
                  <a:t>45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600" dirty="0"/>
                  <a:t> 회전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0578C0-B313-97FB-68CA-BB82A2E2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47" y="3707475"/>
                <a:ext cx="6094520" cy="338554"/>
              </a:xfrm>
              <a:prstGeom prst="rect">
                <a:avLst/>
              </a:prstGeom>
              <a:blipFill>
                <a:blip r:embed="rId4"/>
                <a:stretch>
                  <a:fillRect t="-714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3A0ABA5B-E243-126A-4BB2-647B7F4D6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772" y="3021914"/>
            <a:ext cx="2993857" cy="20231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866E0D-3ACB-9CDD-7435-7AAF08D94826}"/>
              </a:ext>
            </a:extLst>
          </p:cNvPr>
          <p:cNvSpPr txBox="1"/>
          <p:nvPr/>
        </p:nvSpPr>
        <p:spPr>
          <a:xfrm>
            <a:off x="9558788" y="2674638"/>
            <a:ext cx="14754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56803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심화 문제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5F135-7B5B-2646-D04A-7EC199D35A21}"/>
                  </a:ext>
                </a:extLst>
              </p:cNvPr>
              <p:cNvSpPr txBox="1"/>
              <p:nvPr/>
            </p:nvSpPr>
            <p:spPr>
              <a:xfrm>
                <a:off x="940431" y="1626528"/>
                <a:ext cx="103111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Composite transformation</a:t>
                </a:r>
                <a:r>
                  <a:rPr lang="ko-KR" altLang="en-US" sz="2000" dirty="0"/>
                  <a:t>을 통해 주어진 이미지를 변환</a:t>
                </a:r>
                <a:r>
                  <a:rPr lang="en-US" altLang="ko-KR" sz="2000" b="1" dirty="0"/>
                  <a:t>(</a:t>
                </a:r>
                <a:r>
                  <a:rPr lang="ko-KR" altLang="en-US" sz="2000" b="1" dirty="0"/>
                  <a:t>회전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2000" b="1" dirty="0"/>
                  <a:t>이동</a:t>
                </a:r>
                <a:r>
                  <a:rPr lang="en-US" altLang="ko-KR" sz="2000" b="1" dirty="0"/>
                  <a:t>)</a:t>
                </a:r>
                <a:r>
                  <a:rPr lang="ko-KR" altLang="en-US" sz="2000" dirty="0"/>
                  <a:t>하기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5F135-7B5B-2646-D04A-7EC199D3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31" y="1626528"/>
                <a:ext cx="10311138" cy="400110"/>
              </a:xfrm>
              <a:prstGeom prst="rect">
                <a:avLst/>
              </a:prstGeom>
              <a:blipFill>
                <a:blip r:embed="rId2"/>
                <a:stretch>
                  <a:fillRect l="-532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A27951F3-7233-B51C-AE5F-03852632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51" y="2224581"/>
            <a:ext cx="2876550" cy="39814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65C09B-B471-5687-3405-81A0C13F7D09}"/>
              </a:ext>
            </a:extLst>
          </p:cNvPr>
          <p:cNvCxnSpPr>
            <a:cxnSpLocks/>
          </p:cNvCxnSpPr>
          <p:nvPr/>
        </p:nvCxnSpPr>
        <p:spPr>
          <a:xfrm>
            <a:off x="5604052" y="4083728"/>
            <a:ext cx="109042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0578C0-B313-97FB-68CA-BB82A2E2428B}"/>
                  </a:ext>
                </a:extLst>
              </p:cNvPr>
              <p:cNvSpPr txBox="1"/>
              <p:nvPr/>
            </p:nvSpPr>
            <p:spPr>
              <a:xfrm>
                <a:off x="3102006" y="3108201"/>
                <a:ext cx="609452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/>
                  <a:t>45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600" dirty="0"/>
                  <a:t> 회전</a:t>
                </a:r>
                <a:br>
                  <a:rPr lang="en-US" altLang="ko-KR" sz="1600" dirty="0"/>
                </a:br>
                <a:r>
                  <a:rPr lang="en-US" altLang="ko-KR" sz="1600" dirty="0"/>
                  <a:t>+</a:t>
                </a:r>
                <a:br>
                  <a:rPr lang="en-US" altLang="ko-KR" sz="1600" dirty="0"/>
                </a:br>
                <a:r>
                  <a:rPr lang="en-US" altLang="ko-KR" sz="1600" dirty="0"/>
                  <a:t>(+100,+100) </a:t>
                </a:r>
                <a:r>
                  <a:rPr lang="ko-KR" altLang="en-US" sz="1600" dirty="0"/>
                  <a:t>이동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0578C0-B313-97FB-68CA-BB82A2E2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6" y="3108201"/>
                <a:ext cx="6094520" cy="830997"/>
              </a:xfrm>
              <a:prstGeom prst="rect">
                <a:avLst/>
              </a:prstGeom>
              <a:blipFill>
                <a:blip r:embed="rId4"/>
                <a:stretch>
                  <a:fillRect t="-2941" b="-9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DC2EDEC-6A1C-82D6-1269-FE02A08C6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530" y="2224581"/>
            <a:ext cx="2876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평가 기준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804AC03E-2EAF-E5A1-581A-F1AC14F42BA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평가 기준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24D32-17B7-D7AF-1E90-7EA5CC48CF2B}"/>
              </a:ext>
            </a:extLst>
          </p:cNvPr>
          <p:cNvSpPr txBox="1"/>
          <p:nvPr/>
        </p:nvSpPr>
        <p:spPr>
          <a:xfrm>
            <a:off x="838199" y="1533525"/>
            <a:ext cx="10515600" cy="43842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제한사항</a:t>
            </a:r>
            <a:endParaRPr lang="en-US" altLang="ko-KR" sz="2000" b="1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Python </a:t>
            </a:r>
            <a:r>
              <a:rPr lang="ko-KR" altLang="en-US" sz="2000" dirty="0"/>
              <a:t>기본 라이브러리 </a:t>
            </a:r>
            <a:r>
              <a:rPr lang="en-US" altLang="ko-KR" sz="2000" dirty="0"/>
              <a:t>/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제외한 다른 라이브러리 사용 시 점수 인정 </a:t>
            </a:r>
            <a:r>
              <a:rPr lang="en-US" altLang="ko-KR" sz="2000" dirty="0"/>
              <a:t>x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제공된</a:t>
            </a:r>
            <a:r>
              <a:rPr lang="en-US" altLang="ko-KR" sz="2000" dirty="0"/>
              <a:t> </a:t>
            </a:r>
            <a:r>
              <a:rPr lang="ko-KR" altLang="en-US" sz="2000" dirty="0"/>
              <a:t>코드에서 구현해야 하는 함수의 </a:t>
            </a:r>
            <a:r>
              <a:rPr lang="en-US" altLang="ko-KR" sz="2000" dirty="0"/>
              <a:t>input(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)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수정 </a:t>
            </a:r>
            <a:r>
              <a:rPr lang="en-US" altLang="ko-KR" sz="2000" dirty="0"/>
              <a:t>x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배점</a:t>
            </a:r>
            <a:r>
              <a:rPr lang="en-US" altLang="ko-KR" sz="2000" dirty="0"/>
              <a:t>:	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문제 </a:t>
            </a:r>
            <a:r>
              <a:rPr lang="en-US" altLang="ko-KR" sz="2000" dirty="0"/>
              <a:t>1: 50%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문제 </a:t>
            </a:r>
            <a:r>
              <a:rPr lang="en-US" altLang="ko-KR" sz="2000" dirty="0"/>
              <a:t>2: 50%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심화 문제</a:t>
            </a:r>
            <a:r>
              <a:rPr lang="en-US" altLang="ko-KR" sz="2000" dirty="0"/>
              <a:t>: extra point + 1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975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154</Words>
  <Application>Microsoft Office PowerPoint</Application>
  <PresentationFormat>와이드스크린</PresentationFormat>
  <Paragraphs>40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helvetica</vt:lpstr>
      <vt:lpstr>Wingdings</vt:lpstr>
      <vt:lpstr>Office 테마</vt:lpstr>
      <vt:lpstr>Assignment 03</vt:lpstr>
      <vt:lpstr>Outline</vt:lpstr>
      <vt:lpstr>실습 문제</vt:lpstr>
      <vt:lpstr>PowerPoint 프레젠테이션</vt:lpstr>
      <vt:lpstr>PowerPoint 프레젠테이션</vt:lpstr>
      <vt:lpstr>PowerPoint 프레젠테이션</vt:lpstr>
      <vt:lpstr>평가 기준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yeongseung baek</cp:lastModifiedBy>
  <cp:revision>55</cp:revision>
  <dcterms:created xsi:type="dcterms:W3CDTF">2021-01-02T06:46:12Z</dcterms:created>
  <dcterms:modified xsi:type="dcterms:W3CDTF">2023-09-20T03:15:25Z</dcterms:modified>
</cp:coreProperties>
</file>