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67" r:id="rId3"/>
    <p:sldId id="368" r:id="rId4"/>
    <p:sldId id="369" r:id="rId5"/>
    <p:sldId id="370" r:id="rId6"/>
    <p:sldId id="373" r:id="rId7"/>
    <p:sldId id="371" r:id="rId8"/>
    <p:sldId id="372" r:id="rId9"/>
    <p:sldId id="375" r:id="rId10"/>
    <p:sldId id="376" r:id="rId11"/>
    <p:sldId id="378" r:id="rId12"/>
    <p:sldId id="377" r:id="rId13"/>
    <p:sldId id="380" r:id="rId14"/>
    <p:sldId id="379" r:id="rId15"/>
    <p:sldId id="381" r:id="rId16"/>
    <p:sldId id="382" r:id="rId17"/>
    <p:sldId id="383" r:id="rId18"/>
    <p:sldId id="384" r:id="rId19"/>
    <p:sldId id="385" r:id="rId20"/>
    <p:sldId id="387" r:id="rId21"/>
    <p:sldId id="386" r:id="rId22"/>
    <p:sldId id="388" r:id="rId23"/>
    <p:sldId id="390" r:id="rId24"/>
    <p:sldId id="389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265" r:id="rId42"/>
  </p:sldIdLst>
  <p:sldSz cx="9144000" cy="5151438"/>
  <p:notesSz cx="9144000" cy="6858000"/>
  <p:defaultTextStyle>
    <a:defPPr>
      <a:defRPr lang="ko-KR"/>
    </a:defPPr>
    <a:lvl1pPr marL="0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1pPr>
    <a:lvl2pPr marL="383454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2pPr>
    <a:lvl3pPr marL="766907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3pPr>
    <a:lvl4pPr marL="1150361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4pPr>
    <a:lvl5pPr marL="1533815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5pPr>
    <a:lvl6pPr marL="1917268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6pPr>
    <a:lvl7pPr marL="2300722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7pPr>
    <a:lvl8pPr marL="2684175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8pPr>
    <a:lvl9pPr marL="3067629" algn="l" defTabSz="766907" rtl="0" eaLnBrk="1" latinLnBrk="1" hangingPunct="1">
      <a:defRPr sz="1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2" autoAdjust="0"/>
    <p:restoredTop sz="96158"/>
  </p:normalViewPr>
  <p:slideViewPr>
    <p:cSldViewPr snapToGrid="0" snapToObjects="1">
      <p:cViewPr varScale="1">
        <p:scale>
          <a:sx n="199" d="100"/>
          <a:sy n="199" d="100"/>
        </p:scale>
        <p:origin x="8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209" d="100"/>
          <a:sy n="209" d="100"/>
        </p:scale>
        <p:origin x="42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AF984-E049-A246-A19F-7327C2888C23}" type="datetimeFigureOut">
              <a:rPr kumimoji="1" lang="ko-KR" altLang="en-US" smtClean="0"/>
              <a:t>2024. 9. 27.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857250"/>
            <a:ext cx="41084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346F4-381B-FA4B-9BC0-DFD93DF8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43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1pPr>
    <a:lvl2pPr marL="383454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2pPr>
    <a:lvl3pPr marL="766907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3pPr>
    <a:lvl4pPr marL="1150361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4pPr>
    <a:lvl5pPr marL="1533815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5pPr>
    <a:lvl6pPr marL="1917268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6pPr>
    <a:lvl7pPr marL="2300722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7pPr>
    <a:lvl8pPr marL="2684175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8pPr>
    <a:lvl9pPr marL="3067629" algn="l" defTabSz="766907" rtl="0" eaLnBrk="1" latinLnBrk="1" hangingPunct="1">
      <a:defRPr sz="10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AD6E-C2C1-AD71-60E5-28506D611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11EEB-DA14-7B33-8077-A043A34DF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A94EA-5475-7B8E-D004-DC5A4DEA4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CE6EF-34E6-3EBC-26B5-D9E63B3DB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872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B37B-0543-E0FB-0BF7-B63805E7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C8728-4D49-F866-9FBD-169F86E1E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FBE02-E130-38CE-C0BF-01F668416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1C66-DDAF-9F38-112A-5C252981A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437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6E38C-CC87-1FB9-DC02-EC6990E2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A7CB5-0F6D-1A9B-972C-AF16C8804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D91772-91FC-3C15-AB6B-CE4409AC8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C32A-00ED-5C56-7B69-DC2AFCDA5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9542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E284-66BA-D125-E88F-291E6CE5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6D864-06C2-3F88-93C2-2D6CB2540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E2D0D-6322-1857-4545-BB2766FA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A678-5292-7F81-DB42-6FC492C8F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8902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B5B2-4D31-C4C6-412E-58433BBEE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2B878-9590-6F5C-DB33-E49A6A1AD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E8179-9718-194A-8CA9-A1632FE55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30BC-81C4-37FA-2EA6-233B3C7AE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132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BDF5E-4802-3F9E-11E2-7D9BDD5F6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F28C2-2BD7-2724-6DCE-CAB52DFE0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0E7E4-6F1F-2A7F-D51F-6CA042F3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AE69C-99AC-4408-8A7F-7A09F2008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01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3294B-858E-BBEC-A61E-E1F9AB392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B4CEC-B6D9-0E34-249B-EC7641ABF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5B3F8-DD3A-4C47-A37E-BE6F26C65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69BB-14B6-C9A9-F2FE-92A0BF390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A0EDD-561D-035E-39E4-9ABE471FF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F7F033-0AE7-3EA4-98DD-29F66A20D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E7DDC-B718-ECCE-BB83-AD7B4C437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584DE-20D5-27C0-15DF-92CDE6759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3558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046A0-A627-E821-DCF3-A47620E7F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54B32-1C50-9912-9238-3D9164F29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62661-A3B4-8FCC-5AF7-CD4C9284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FA1CB-1F57-DDC5-D297-0F0579887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34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818A6-7916-99F0-BAB2-44BDE50D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BA52B-0026-2FBB-6BD6-7AC5E061A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C63F1-60D0-1CDC-A354-475A19A90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FE92-69CC-35BA-EF39-EF6A7894E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7328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8522-9554-088E-98D5-550EDA7B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95056-EB82-F315-B306-28F6F9A5D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336418-04A7-3B8A-71F6-7F5681EA5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B768F-5F14-DF5F-4556-A669AC7BE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7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ECC3-97A1-F17B-817E-C2B365DD0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2A735-E37F-6575-BCD4-EDC71851F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3D760-5305-1279-2874-5F0A0A428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4880-93B9-D648-0ADF-E8AC1CD79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9015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7E9AE-037D-F3E6-E6A5-BDB296AB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F5955-D9EF-C9FD-02CF-9347A20B4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A66B9-BE2E-5BFD-D57F-EC44A67E0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938B-33D7-B24B-108F-6A466343F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22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C33A5-4988-9DD5-D507-EE4595D9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9BED8-C684-E095-9BE0-CA607BC03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CF0D5-E0C6-2559-CD00-F88882977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A963F-D3E8-578E-1751-ADF37AF4B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458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83DB-D078-3BF9-7A27-11628ABF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09B35-8159-7F64-730B-8514948CA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ADB4F-933C-C544-199B-32500289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EE034-D49E-D7B1-6390-603CD9AD1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249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1949-50AF-F42A-A2EC-4D1EBBA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75AC3-4F3D-F420-9B2B-FD0618B7B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A5452-43C0-8495-351E-8901B6CDA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220B9-98E8-9523-2951-1732BDB25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368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42FE4-CCC5-0202-1FB8-3D505976E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EE71F-53E3-4119-F150-1520F6FD2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BC191-8034-1176-920B-02A1C2FC7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CF0C4-9022-D586-E136-B8BC5BFA5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3579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95C21-F7FC-E247-2689-67623953F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6A279-D677-A3B4-230D-EB6277963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42895-B644-45A5-A76C-BADC2646D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7438-6581-CA84-A496-F0D51FE3F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552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A3D5-60B7-8939-4B57-8C4DB762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9BBA2-5022-E2E1-0AB0-88CBC8544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FE63B-5915-E035-EABC-161622A1F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6BE5-1B37-81DB-E54F-EF3D83F3C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934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B10D3-73BC-2AEB-F3D9-E690ABF6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32437-EB39-A8AC-5937-5A89FB23C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0E0DC-976B-123D-CD01-085291924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F46B2-8469-1046-5619-8130F11EA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955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E26CD-A804-5E77-F827-653EC1D08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B0091-2FD8-8B06-A6B8-0F09DAF8C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E8DE1-7F69-230F-4DDC-03F5CB94C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3948-557D-72F4-2CD8-F6539BB54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652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48DE-55E1-1C9A-2026-4B0B62CE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DE297-8FCB-00EB-64D3-C6DC4A23D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B88596-2FF6-3780-4738-8918500B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2F102-3335-5C47-252F-C6E08A4A9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731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D0A60-E624-9BBF-D912-8BC85F11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EFF9C-600B-1BB0-2E9E-7FE7266B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74A8CC-1ADF-C59B-D131-B4BA48634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76FDC-EBD9-662A-3FD1-CAAC50C11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64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9C6F6-53A0-D0A9-D52A-BEDF4A1A8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DAC2B-8A9C-89A5-A21B-997FB1AC8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ABF6E-136F-1658-783D-A52AC777A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D0536-AAA5-A03F-FB4F-8D86424B9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48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A4146-BC99-19EA-7D15-FE9436DA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26011-C84B-D523-18D9-6370E373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B6984-D7F6-3151-BA71-84980A354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D91F6-C16A-077D-CB21-36095BD85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700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B6DD2-235B-DB0A-02D7-C4D9F1780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897464-0178-DE33-7A55-C229FF285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15102-4F74-5FDF-5E87-A2D1CF4E8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CA54-C58D-E806-CC5F-D879E1D6C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9852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B840B-A06F-AA55-CA18-E7BD104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F3060-D148-7EE0-9DB7-7D9FF7762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3497B-27B3-4210-66C3-B4B3A601D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9DF8B-0ACC-8B5C-0664-2B7D6F96E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383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A1E39-92C8-F085-9968-B5C99562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477EE-7988-4559-F3F5-6F8E50A60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B766D-B02F-0DC7-7B65-9608A1DAA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6725-B303-66A0-38FE-094ADD259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801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E308-F08F-0484-EBD1-FEF1AC52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DC1FA-F2A6-1B60-D498-4DC0CFE24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B2ED-5347-4975-1BAA-3B99A4EBF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022F3-8215-913C-4CC4-F131F22A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5663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29D24-A4D7-B071-CC7F-5A737663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E168C-53B7-7A28-8712-F05FD5DDA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047E5-DC98-96E3-71CD-15AF4E469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B856-5C1E-0A05-D3B0-2C6691937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0501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D4B3-7A4D-4ACA-B82D-6584045C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837085-3754-ED93-FE32-57910D424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DE6B4-3979-7D9D-BEE8-9C5F8BDDE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E6A6-8D97-0771-1007-392EA065C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384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32067-46F6-BBDE-2289-9836C8C0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DAD33-B845-3290-96CE-9FB12B954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4B78C-C34F-912A-B354-7B30C8C04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6077-D5F3-5172-0788-D1B72E0F9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660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8C2E-D3B8-0230-355D-2E35162E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BDDBE-7A47-5010-3BEE-EDFA4F2B4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99FF7-23B4-9561-881F-ED7C42280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D72D4-B372-9828-F53C-85AA8EBCC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946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E4489-1548-8DEC-2EEC-08272FCB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3F356-C198-A4E0-0F30-2C5106B93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8D90D-EE9B-39D8-AF9C-3F48411E2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BCD5F-8B93-6261-7ECB-2AC760F0B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39A5-3F67-BB9A-5725-5125588E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1A216-E49B-5560-F919-35F46C54D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2B60-418B-E1F5-1414-B6967652F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A22A-E336-DC33-AA20-71BA1E08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71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17FEE-34FC-BB43-B6F8-994AD4049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AB96C-981E-2CDE-CFF5-AE63FACE7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F93CC-22DD-FF84-917E-E13680311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2D7E8-7793-5582-E3EC-F818BD652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72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14E59-0C47-2AB7-EF04-F0465B69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181C8-6330-097D-9F31-9F44DE6BE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E3E46-9B07-B319-22A5-0B7FFB4C4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53B19-3345-73A7-927A-327D80984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49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5A9C4-ECE3-ED42-63AE-C63499864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E8E0D-1FD1-4275-B22B-512585813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681A2-E68A-2E80-6963-FACA7AFB6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6D1D5-FAA0-F751-8DA3-736563D7F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996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9BB31-74EA-B907-72FC-C4358AF9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7FF593-E7AF-5CD2-F8FE-9002CADEC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E5E14-E9AB-CBBD-845D-646A4D7C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AE8B-6896-DCB6-6790-917D2BAE2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346F4-381B-FA4B-9BC0-DFD93DF80A7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68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4857" y="1386202"/>
            <a:ext cx="5236143" cy="1808278"/>
          </a:xfrm>
          <a:prstGeom prst="rect">
            <a:avLst/>
          </a:prstGeom>
        </p:spPr>
        <p:txBody>
          <a:bodyPr anchor="b"/>
          <a:lstStyle>
            <a:lvl1pPr algn="r">
              <a:defRPr sz="3551">
                <a:latin typeface="Arial Rounded MT Bold" panose="020F070403050403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200401" y="3371168"/>
            <a:ext cx="4800600" cy="580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42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270570" indent="0" algn="ctr">
              <a:buNone/>
              <a:defRPr sz="1183"/>
            </a:lvl2pPr>
            <a:lvl3pPr marL="541142" indent="0" algn="ctr">
              <a:buNone/>
              <a:defRPr sz="1065"/>
            </a:lvl3pPr>
            <a:lvl4pPr marL="811712" indent="0" algn="ctr">
              <a:buNone/>
              <a:defRPr sz="947"/>
            </a:lvl4pPr>
            <a:lvl5pPr marL="1082282" indent="0" algn="ctr">
              <a:buNone/>
              <a:defRPr sz="947"/>
            </a:lvl5pPr>
            <a:lvl6pPr marL="1352854" indent="0" algn="ctr">
              <a:buNone/>
              <a:defRPr sz="947"/>
            </a:lvl6pPr>
            <a:lvl7pPr marL="1623424" indent="0" algn="ctr">
              <a:buNone/>
              <a:defRPr sz="947"/>
            </a:lvl7pPr>
            <a:lvl8pPr marL="1893994" indent="0" algn="ctr">
              <a:buNone/>
              <a:defRPr sz="947"/>
            </a:lvl8pPr>
            <a:lvl9pPr marL="2164566" indent="0" algn="ctr">
              <a:buNone/>
              <a:defRPr sz="947"/>
            </a:lvl9pPr>
          </a:lstStyle>
          <a:p>
            <a:r>
              <a:rPr kumimoji="1" lang="ko-KR" altLang="en-US" dirty="0"/>
              <a:t>마스터 부제목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3264539"/>
            <a:ext cx="9144000" cy="34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65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1783"/>
            <a:ext cx="7363558" cy="549465"/>
          </a:xfrm>
          <a:prstGeom prst="rect">
            <a:avLst/>
          </a:prstGeom>
        </p:spPr>
        <p:txBody>
          <a:bodyPr lIns="90000">
            <a:noAutofit/>
          </a:bodyPr>
          <a:lstStyle>
            <a:lvl1pPr algn="ctr">
              <a:defRPr>
                <a:latin typeface="Arial Rounded MT Bold" panose="020F070403050403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18347"/>
            <a:ext cx="7363558" cy="3610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Arial Rounded MT Bold" panose="020F0704030504030204" pitchFamily="34" charset="0"/>
              </a:defRPr>
            </a:lvl1pPr>
            <a:lvl2pPr>
              <a:defRPr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0" y="925557"/>
            <a:ext cx="9144000" cy="2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65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098973"/>
            <a:ext cx="3560965" cy="365119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half" idx="13"/>
          </p:nvPr>
        </p:nvSpPr>
        <p:spPr>
          <a:xfrm>
            <a:off x="4435882" y="1098972"/>
            <a:ext cx="3530228" cy="365119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628650" y="271783"/>
            <a:ext cx="7363558" cy="549465"/>
          </a:xfrm>
          <a:prstGeom prst="rect">
            <a:avLst/>
          </a:prstGeom>
        </p:spPr>
        <p:txBody>
          <a:bodyPr lIns="90000">
            <a:noAutofit/>
          </a:bodyPr>
          <a:lstStyle>
            <a:lvl1pPr algn="ctr">
              <a:defRPr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25557"/>
            <a:ext cx="9144000" cy="2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65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925557"/>
            <a:ext cx="9144000" cy="27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65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4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264539"/>
            <a:ext cx="9144000" cy="34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65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274268"/>
            <a:ext cx="7886700" cy="99570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6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832384" y="4874299"/>
            <a:ext cx="311616" cy="277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7308-830E-485E-8080-B976CAE8DD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950CD6-F882-97EF-09FF-B31B46E2C59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22600" y="4921908"/>
            <a:ext cx="309880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BD2227-239F-82CE-841F-A1ABFD386FC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128" y="4699466"/>
            <a:ext cx="2400208" cy="4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8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1" r:id="rId5"/>
  </p:sldLayoutIdLst>
  <p:hf hdr="0" dt="0"/>
  <p:txStyles>
    <p:titleStyle>
      <a:lvl1pPr algn="ctr" defTabSz="541142" rtl="0" eaLnBrk="1" latinLnBrk="1" hangingPunct="1">
        <a:lnSpc>
          <a:spcPct val="90000"/>
        </a:lnSpc>
        <a:spcBef>
          <a:spcPct val="0"/>
        </a:spcBef>
        <a:buNone/>
        <a:defRPr sz="2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285" indent="-135285" algn="l" defTabSz="541142" rtl="0" eaLnBrk="1" latinLnBrk="1" hangingPunct="1">
        <a:lnSpc>
          <a:spcPct val="90000"/>
        </a:lnSpc>
        <a:spcBef>
          <a:spcPts val="592"/>
        </a:spcBef>
        <a:buFont typeface="Arial"/>
        <a:buChar char="•"/>
        <a:defRPr sz="1657" kern="1200">
          <a:solidFill>
            <a:schemeClr val="tx1"/>
          </a:solidFill>
          <a:latin typeface="+mn-lt"/>
          <a:ea typeface="+mn-ea"/>
          <a:cs typeface="+mn-cs"/>
        </a:defRPr>
      </a:lvl1pPr>
      <a:lvl2pPr marL="405856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676427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3pPr>
      <a:lvl4pPr marL="946997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4pPr>
      <a:lvl5pPr marL="1217568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5pPr>
      <a:lvl6pPr marL="1488139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6pPr>
      <a:lvl7pPr marL="1758709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7pPr>
      <a:lvl8pPr marL="2029280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8pPr>
      <a:lvl9pPr marL="2299851" indent="-135285" algn="l" defTabSz="541142" rtl="0" eaLnBrk="1" latinLnBrk="1" hangingPunct="1">
        <a:lnSpc>
          <a:spcPct val="90000"/>
        </a:lnSpc>
        <a:spcBef>
          <a:spcPts val="296"/>
        </a:spcBef>
        <a:buFont typeface="Arial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1pPr>
      <a:lvl2pPr marL="270570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2pPr>
      <a:lvl3pPr marL="541142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3pPr>
      <a:lvl4pPr marL="811712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4pPr>
      <a:lvl5pPr marL="1082282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5pPr>
      <a:lvl6pPr marL="1352854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6pPr>
      <a:lvl7pPr marL="1623424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7pPr>
      <a:lvl8pPr marL="1893994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8pPr>
      <a:lvl9pPr marL="2164566" algn="l" defTabSz="541142" rtl="0" eaLnBrk="1" latinLnBrk="1" hangingPunct="1">
        <a:defRPr sz="10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8.png"/><Relationship Id="rId21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8.png"/><Relationship Id="rId21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99.sv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99.sv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10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sv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99.sv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sv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5947" y="1386202"/>
            <a:ext cx="7505054" cy="1808278"/>
          </a:xfrm>
        </p:spPr>
        <p:txBody>
          <a:bodyPr/>
          <a:lstStyle/>
          <a:p>
            <a:r>
              <a:rPr kumimoji="1" lang="en-US" altLang="ko-KR" dirty="0"/>
              <a:t>Hash Function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0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D768-9346-F7BC-4F95-1ADE3EAA0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5FAE-8424-6051-DA32-B0637B80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Arithmetic and Bitwise Operations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A43C6-7E37-98AB-32C9-377F50FF3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050" name="Picture 2" descr="Operation costs in CPU clock cycles on x86/x64 Platform">
            <a:extLst>
              <a:ext uri="{FF2B5EF4-FFF2-40B4-BE49-F238E27FC236}">
                <a16:creationId xmlns:a16="http://schemas.microsoft.com/office/drawing/2014/main" id="{6CD18540-7BF4-D6CE-0E4C-3B3E942D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063" y="1080376"/>
            <a:ext cx="4294430" cy="357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2F176D8-80A9-364B-B0FC-C92690FEC960}"/>
              </a:ext>
            </a:extLst>
          </p:cNvPr>
          <p:cNvSpPr/>
          <p:nvPr/>
        </p:nvSpPr>
        <p:spPr>
          <a:xfrm>
            <a:off x="1950063" y="1539631"/>
            <a:ext cx="4372583" cy="13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A4B737-5044-1449-CAEE-7EF3A6E2BE54}"/>
              </a:ext>
            </a:extLst>
          </p:cNvPr>
          <p:cNvSpPr/>
          <p:nvPr/>
        </p:nvSpPr>
        <p:spPr>
          <a:xfrm>
            <a:off x="1950063" y="1967624"/>
            <a:ext cx="4372583" cy="228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53087-2C12-8804-5859-244091096BF1}"/>
              </a:ext>
            </a:extLst>
          </p:cNvPr>
          <p:cNvSpPr/>
          <p:nvPr/>
        </p:nvSpPr>
        <p:spPr>
          <a:xfrm>
            <a:off x="1934431" y="2580175"/>
            <a:ext cx="4372583" cy="13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B57436-D67F-F26D-CF44-0990EC091063}"/>
              </a:ext>
            </a:extLst>
          </p:cNvPr>
          <p:cNvSpPr/>
          <p:nvPr/>
        </p:nvSpPr>
        <p:spPr>
          <a:xfrm>
            <a:off x="1950063" y="2930524"/>
            <a:ext cx="4372583" cy="13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252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75D7-4AD9-AD7C-95E1-5B484BB2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B05D-80DA-8655-D68B-F3047676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ore-KR" sz="3200"/>
              <a:t>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0E19-77F8-0BE8-1718-76E1AB94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>
                <a:solidFill>
                  <a:schemeClr val="bg2">
                    <a:lumMod val="90000"/>
                  </a:schemeClr>
                </a:solidFill>
              </a:rPr>
              <a:t>Efficiency of Computation</a:t>
            </a:r>
          </a:p>
          <a:p>
            <a:endParaRPr lang="en" sz="2400"/>
          </a:p>
          <a:p>
            <a:r>
              <a:rPr lang="en" altLang="ko-Kore-KR" sz="2400"/>
              <a:t>Minimizing Collisions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562B7-019A-3A97-4881-AF23598E5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1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7920-99ED-6882-8309-8854E626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9A4F-575B-9044-6F9F-4F67E745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Minimizing Collisions</a:t>
            </a:r>
            <a:endParaRPr lang="en-US" altLang="ko-Kore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2A9D-8820-4DED-D161-B1D13A40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Random Distribution of Hash Values</a:t>
            </a:r>
          </a:p>
          <a:p>
            <a:pPr lvl="1"/>
            <a:r>
              <a:rPr lang="en" altLang="ko-Kore-KR" sz="2163"/>
              <a:t>Avalanche Effect</a:t>
            </a:r>
            <a:endParaRPr lang="en-US" sz="2163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C4227-53A1-0DC6-C1FE-C725E0EAB7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8D44EC-E213-1C8C-C708-F481BCE0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5" y="1861283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59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D8FAC-6D5E-306A-8836-56CB4EE3D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C503-EAC8-F7D7-389D-584ACA7E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54E6-CE26-D3A7-6991-3BCE6376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>
                <a:solidFill>
                  <a:schemeClr val="bg2">
                    <a:lumMod val="90000"/>
                  </a:schemeClr>
                </a:solidFill>
              </a:rPr>
              <a:t>What Makes a Good Hash Function?</a:t>
            </a:r>
          </a:p>
          <a:p>
            <a:endParaRPr lang="en" sz="2400"/>
          </a:p>
          <a:p>
            <a:r>
              <a:rPr lang="en" altLang="ko-Kore-KR" sz="2400"/>
              <a:t>Basic Hash Functions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DFFD5-0291-58FE-82BE-BC137BDA4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DE2CA-A283-FE51-B10D-69A450C94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2F7-6CAD-B74F-B8C4-E618A52E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sz="3200"/>
              <a:t>Basic Hash Functions</a:t>
            </a:r>
            <a:endParaRPr lang="en-US" altLang="ko-Kore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A15B-44AD-5726-BB93-B007B70D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Division Hashing</a:t>
            </a:r>
          </a:p>
          <a:p>
            <a:endParaRPr lang="en" sz="2400"/>
          </a:p>
          <a:p>
            <a:r>
              <a:rPr lang="en" sz="2400" dirty="0"/>
              <a:t>Multiplicative Hashing</a:t>
            </a:r>
            <a:endParaRPr lang="en-US" sz="2163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29034-7EE2-82E2-BFCD-79BB16A23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2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AEF9-BC96-D225-1AA8-8831B023B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F4F5-838A-1942-4F1C-11863948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Division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BBA3-8E45-3DB7-F13D-ECA0C70A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index = K % 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714B-90ED-AD01-6DEE-5DF49583A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68465-5854-9B34-DAAF-001484031BE3}"/>
              </a:ext>
            </a:extLst>
          </p:cNvPr>
          <p:cNvSpPr txBox="1"/>
          <p:nvPr/>
        </p:nvSpPr>
        <p:spPr>
          <a:xfrm>
            <a:off x="628650" y="1685666"/>
            <a:ext cx="84371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ex) K = 125, M = 6</a:t>
            </a:r>
          </a:p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=&gt; index = 125 % 6 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33565-681F-DD33-EA63-2F85DD4FA477}"/>
              </a:ext>
            </a:extLst>
          </p:cNvPr>
          <p:cNvSpPr txBox="1"/>
          <p:nvPr/>
        </p:nvSpPr>
        <p:spPr>
          <a:xfrm>
            <a:off x="2003398" y="2930073"/>
            <a:ext cx="1628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K = 125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89AAAE-C858-EF0E-BF5D-D1D01804577F}"/>
              </a:ext>
            </a:extLst>
          </p:cNvPr>
          <p:cNvSpPr/>
          <p:nvPr/>
        </p:nvSpPr>
        <p:spPr>
          <a:xfrm>
            <a:off x="5764339" y="16323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890D66-91A6-F51E-0ABF-1F6C01AA58F3}"/>
              </a:ext>
            </a:extLst>
          </p:cNvPr>
          <p:cNvSpPr/>
          <p:nvPr/>
        </p:nvSpPr>
        <p:spPr>
          <a:xfrm>
            <a:off x="5764339" y="216452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CF3E32-F9DC-4D4E-C38E-E4001B967E22}"/>
              </a:ext>
            </a:extLst>
          </p:cNvPr>
          <p:cNvSpPr/>
          <p:nvPr/>
        </p:nvSpPr>
        <p:spPr>
          <a:xfrm>
            <a:off x="5764339" y="2693213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2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1C9FE8-1C27-0D1F-FEFA-E641FB9C8330}"/>
              </a:ext>
            </a:extLst>
          </p:cNvPr>
          <p:cNvSpPr/>
          <p:nvPr/>
        </p:nvSpPr>
        <p:spPr>
          <a:xfrm>
            <a:off x="5764339" y="3234332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3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634-E7AE-A252-EA22-0A9ED58A7F0D}"/>
              </a:ext>
            </a:extLst>
          </p:cNvPr>
          <p:cNvSpPr/>
          <p:nvPr/>
        </p:nvSpPr>
        <p:spPr>
          <a:xfrm>
            <a:off x="5764339" y="376656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4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704124-13F6-15DF-D9D7-9FC095AA058A}"/>
              </a:ext>
            </a:extLst>
          </p:cNvPr>
          <p:cNvSpPr/>
          <p:nvPr/>
        </p:nvSpPr>
        <p:spPr>
          <a:xfrm>
            <a:off x="5764339" y="429524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5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122DF54A-07B4-2832-C1F9-7F1EDE38A04F}"/>
              </a:ext>
            </a:extLst>
          </p:cNvPr>
          <p:cNvSpPr/>
          <p:nvPr/>
        </p:nvSpPr>
        <p:spPr>
          <a:xfrm>
            <a:off x="3485101" y="3083982"/>
            <a:ext cx="221281" cy="1503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DDF6D-3033-F9EC-6BAF-D657450D8309}"/>
              </a:ext>
            </a:extLst>
          </p:cNvPr>
          <p:cNvSpPr txBox="1"/>
          <p:nvPr/>
        </p:nvSpPr>
        <p:spPr>
          <a:xfrm>
            <a:off x="3288155" y="2686069"/>
            <a:ext cx="1628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1400">
                <a:latin typeface="Arial Rounded MT Bold" panose="020F0704030504030204" pitchFamily="34" charset="0"/>
              </a:rPr>
              <a:t>Hash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7976C5-C9BF-4FFD-5D9B-134D20FB3A4F}"/>
              </a:ext>
            </a:extLst>
          </p:cNvPr>
          <p:cNvSpPr txBox="1"/>
          <p:nvPr/>
        </p:nvSpPr>
        <p:spPr>
          <a:xfrm>
            <a:off x="3907190" y="2923413"/>
            <a:ext cx="1628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5</a:t>
            </a: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EB5D196-AF4A-45CC-0D04-5F356DBE4610}"/>
              </a:ext>
            </a:extLst>
          </p:cNvPr>
          <p:cNvCxnSpPr>
            <a:endCxn id="18" idx="1"/>
          </p:cNvCxnSpPr>
          <p:nvPr/>
        </p:nvCxnSpPr>
        <p:spPr>
          <a:xfrm>
            <a:off x="4347275" y="3154245"/>
            <a:ext cx="1417064" cy="1336384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6674EC24-C2BF-7BC1-7C8E-B7DF8E9AF525}"/>
              </a:ext>
            </a:extLst>
          </p:cNvPr>
          <p:cNvSpPr/>
          <p:nvPr/>
        </p:nvSpPr>
        <p:spPr>
          <a:xfrm>
            <a:off x="6377553" y="1632301"/>
            <a:ext cx="286718" cy="2993943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93208-94D7-7CA0-CF5F-70337BD419E7}"/>
              </a:ext>
            </a:extLst>
          </p:cNvPr>
          <p:cNvSpPr txBox="1"/>
          <p:nvPr/>
        </p:nvSpPr>
        <p:spPr>
          <a:xfrm>
            <a:off x="6716247" y="2888597"/>
            <a:ext cx="1628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M = 6</a:t>
            </a:r>
          </a:p>
        </p:txBody>
      </p:sp>
    </p:spTree>
    <p:extLst>
      <p:ext uri="{BB962C8B-B14F-4D97-AF65-F5344CB8AC3E}">
        <p14:creationId xmlns:p14="http://schemas.microsoft.com/office/powerpoint/2010/main" val="206671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A461-F4B6-8CF7-1269-27A4C885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39A-A185-EBEA-B3C5-30A7D1A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0E0A3-EF90-D823-87B4-0971C7FC2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5BE948-34A8-F3D6-F4B2-F153BDDE115F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776851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Multiple of 2</a:t>
            </a:r>
          </a:p>
          <a:p>
            <a:endParaRPr lang="en" sz="2400" dirty="0"/>
          </a:p>
          <a:p>
            <a:r>
              <a:rPr lang="en" sz="2400" dirty="0"/>
              <a:t>Power of 2</a:t>
            </a:r>
          </a:p>
          <a:p>
            <a:endParaRPr lang="en" sz="2400" dirty="0"/>
          </a:p>
          <a:p>
            <a:r>
              <a:rPr lang="en" sz="2400" dirty="0"/>
              <a:t>Composite Number</a:t>
            </a:r>
          </a:p>
          <a:p>
            <a:endParaRPr lang="en" sz="2400" dirty="0"/>
          </a:p>
          <a:p>
            <a:r>
              <a:rPr lang="en" sz="2400" dirty="0"/>
              <a:t>Prime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87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C8CFF-10E9-7482-28DD-AEC3E52A0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027D-A024-4C89-BDE9-5D3F3861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670FB-810E-1C89-2EC9-F43AB2D50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A492B8-13AA-8379-3E21-C4847EEC10D9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776851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Multiple of 2</a:t>
            </a:r>
          </a:p>
          <a:p>
            <a:pPr lvl="1"/>
            <a:r>
              <a:rPr lang="en" altLang="ko-Kore-KR" sz="2000"/>
              <a:t>Even keys map to even bins</a:t>
            </a:r>
          </a:p>
          <a:p>
            <a:pPr lvl="1"/>
            <a:r>
              <a:rPr lang="en-US" altLang="ko-Kore-KR" sz="2000"/>
              <a:t>O</a:t>
            </a:r>
            <a:r>
              <a:rPr lang="en" altLang="ko-Kore-KR" sz="2000"/>
              <a:t>dd keys map to odd bins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68B5ED-9269-A2B0-2E77-081FACB41480}"/>
              </a:ext>
            </a:extLst>
          </p:cNvPr>
          <p:cNvSpPr/>
          <p:nvPr/>
        </p:nvSpPr>
        <p:spPr>
          <a:xfrm>
            <a:off x="3528448" y="2577467"/>
            <a:ext cx="318746" cy="2432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9D08DE-9D40-38B2-B618-FCF5FF861FD2}"/>
              </a:ext>
            </a:extLst>
          </p:cNvPr>
          <p:cNvSpPr/>
          <p:nvPr/>
        </p:nvSpPr>
        <p:spPr>
          <a:xfrm>
            <a:off x="3528448" y="2890197"/>
            <a:ext cx="318746" cy="24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7B1E36-A599-95B8-861A-FFA99986F0B3}"/>
              </a:ext>
            </a:extLst>
          </p:cNvPr>
          <p:cNvSpPr/>
          <p:nvPr/>
        </p:nvSpPr>
        <p:spPr>
          <a:xfrm>
            <a:off x="3528448" y="3222117"/>
            <a:ext cx="318746" cy="2432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2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C3321-A648-551D-6417-D780671FBB85}"/>
              </a:ext>
            </a:extLst>
          </p:cNvPr>
          <p:cNvSpPr/>
          <p:nvPr/>
        </p:nvSpPr>
        <p:spPr>
          <a:xfrm>
            <a:off x="3528448" y="3556740"/>
            <a:ext cx="318746" cy="24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3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13F942-1238-E2F7-ED23-1AD134FA8D6F}"/>
              </a:ext>
            </a:extLst>
          </p:cNvPr>
          <p:cNvSpPr/>
          <p:nvPr/>
        </p:nvSpPr>
        <p:spPr>
          <a:xfrm>
            <a:off x="3528448" y="3877459"/>
            <a:ext cx="318746" cy="2432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4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2776A-BC60-576E-33CB-0F4CAB44532A}"/>
              </a:ext>
            </a:extLst>
          </p:cNvPr>
          <p:cNvSpPr/>
          <p:nvPr/>
        </p:nvSpPr>
        <p:spPr>
          <a:xfrm>
            <a:off x="3528448" y="4187424"/>
            <a:ext cx="318746" cy="24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5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4CDE7-BE94-B0DA-EEE9-C51D83AA3A68}"/>
              </a:ext>
            </a:extLst>
          </p:cNvPr>
          <p:cNvSpPr/>
          <p:nvPr/>
        </p:nvSpPr>
        <p:spPr>
          <a:xfrm>
            <a:off x="7032617" y="2510726"/>
            <a:ext cx="318746" cy="24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7362F3-8109-104A-B9D5-D4C658955E22}"/>
              </a:ext>
            </a:extLst>
          </p:cNvPr>
          <p:cNvSpPr/>
          <p:nvPr/>
        </p:nvSpPr>
        <p:spPr>
          <a:xfrm>
            <a:off x="7032617" y="2823456"/>
            <a:ext cx="318746" cy="2432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A6E29B-C3A3-FB80-9D6C-3F6135B32EA2}"/>
              </a:ext>
            </a:extLst>
          </p:cNvPr>
          <p:cNvSpPr/>
          <p:nvPr/>
        </p:nvSpPr>
        <p:spPr>
          <a:xfrm>
            <a:off x="7032617" y="3155376"/>
            <a:ext cx="318746" cy="24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2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F5D8A-E59B-5561-E8C2-676A8C74E8B5}"/>
              </a:ext>
            </a:extLst>
          </p:cNvPr>
          <p:cNvSpPr/>
          <p:nvPr/>
        </p:nvSpPr>
        <p:spPr>
          <a:xfrm>
            <a:off x="7032617" y="3489999"/>
            <a:ext cx="318746" cy="2432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3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A506DF-D885-FF3B-4DB2-8A521997294A}"/>
              </a:ext>
            </a:extLst>
          </p:cNvPr>
          <p:cNvSpPr/>
          <p:nvPr/>
        </p:nvSpPr>
        <p:spPr>
          <a:xfrm>
            <a:off x="7032617" y="3810718"/>
            <a:ext cx="318746" cy="243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4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7002FE-2986-1734-2BD0-49F84F576784}"/>
              </a:ext>
            </a:extLst>
          </p:cNvPr>
          <p:cNvSpPr/>
          <p:nvPr/>
        </p:nvSpPr>
        <p:spPr>
          <a:xfrm>
            <a:off x="7032617" y="4120683"/>
            <a:ext cx="318746" cy="2432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5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268CF9-7DBF-6CC4-3AA4-D5CDCF0F8775}"/>
              </a:ext>
            </a:extLst>
          </p:cNvPr>
          <p:cNvSpPr/>
          <p:nvPr/>
        </p:nvSpPr>
        <p:spPr>
          <a:xfrm>
            <a:off x="1313220" y="2716951"/>
            <a:ext cx="1596326" cy="140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B4B05-CF60-E6B5-F503-1C3263895C0D}"/>
              </a:ext>
            </a:extLst>
          </p:cNvPr>
          <p:cNvSpPr txBox="1"/>
          <p:nvPr/>
        </p:nvSpPr>
        <p:spPr>
          <a:xfrm>
            <a:off x="1536008" y="3133421"/>
            <a:ext cx="1150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400"/>
              <a:t>2, 4, 6, 8, 10, 12, 14, 16, …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CE8240E1-F365-B2F0-CE42-3CD7FCA7E4C8}"/>
              </a:ext>
            </a:extLst>
          </p:cNvPr>
          <p:cNvCxnSpPr>
            <a:stCxn id="17" idx="6"/>
            <a:endCxn id="3" idx="1"/>
          </p:cNvCxnSpPr>
          <p:nvPr/>
        </p:nvCxnSpPr>
        <p:spPr>
          <a:xfrm flipV="1">
            <a:off x="2909546" y="2699079"/>
            <a:ext cx="618902" cy="7197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3F9E043-40CF-84B1-0B74-4B2B47B7F059}"/>
              </a:ext>
            </a:extLst>
          </p:cNvPr>
          <p:cNvCxnSpPr>
            <a:cxnSpLocks/>
            <a:stCxn id="17" idx="6"/>
            <a:endCxn id="6" idx="1"/>
          </p:cNvCxnSpPr>
          <p:nvPr/>
        </p:nvCxnSpPr>
        <p:spPr>
          <a:xfrm flipV="1">
            <a:off x="2909546" y="3343729"/>
            <a:ext cx="618902" cy="750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B5C83BCC-45A6-2340-DFA2-52FFCA691521}"/>
              </a:ext>
            </a:extLst>
          </p:cNvPr>
          <p:cNvCxnSpPr>
            <a:cxnSpLocks/>
            <a:stCxn id="17" idx="6"/>
            <a:endCxn id="9" idx="1"/>
          </p:cNvCxnSpPr>
          <p:nvPr/>
        </p:nvCxnSpPr>
        <p:spPr>
          <a:xfrm>
            <a:off x="2909546" y="3418817"/>
            <a:ext cx="618902" cy="58025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54283847-B119-0607-1342-6435CCC66CE4}"/>
              </a:ext>
            </a:extLst>
          </p:cNvPr>
          <p:cNvSpPr/>
          <p:nvPr/>
        </p:nvSpPr>
        <p:spPr>
          <a:xfrm>
            <a:off x="4734733" y="2716951"/>
            <a:ext cx="1596326" cy="140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EAD3A7-99FF-C362-0E6C-87BB4BCAB5FD}"/>
              </a:ext>
            </a:extLst>
          </p:cNvPr>
          <p:cNvSpPr txBox="1"/>
          <p:nvPr/>
        </p:nvSpPr>
        <p:spPr>
          <a:xfrm>
            <a:off x="4892622" y="3157207"/>
            <a:ext cx="1280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400"/>
              <a:t>1, 3, 5, 7, 9, 11, 13, 15, …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1072524-EFD7-57A3-DF31-0A80C7A1DED1}"/>
              </a:ext>
            </a:extLst>
          </p:cNvPr>
          <p:cNvCxnSpPr>
            <a:cxnSpLocks/>
            <a:stCxn id="29" idx="6"/>
            <a:endCxn id="12" idx="1"/>
          </p:cNvCxnSpPr>
          <p:nvPr/>
        </p:nvCxnSpPr>
        <p:spPr>
          <a:xfrm flipV="1">
            <a:off x="6331059" y="2945068"/>
            <a:ext cx="701558" cy="4737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E94D8A8F-0510-16B7-EEE6-807C4F6440C5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6331059" y="3418817"/>
            <a:ext cx="701558" cy="1927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17054B7F-48F2-7465-08FE-F183B0806838}"/>
              </a:ext>
            </a:extLst>
          </p:cNvPr>
          <p:cNvCxnSpPr>
            <a:cxnSpLocks/>
            <a:stCxn id="29" idx="6"/>
            <a:endCxn id="16" idx="1"/>
          </p:cNvCxnSpPr>
          <p:nvPr/>
        </p:nvCxnSpPr>
        <p:spPr>
          <a:xfrm>
            <a:off x="6331059" y="3418817"/>
            <a:ext cx="701558" cy="8234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4375D5A-5DF0-E51B-ACD6-F1E8005E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85" y="2261103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ex) M is 6</a:t>
            </a:r>
          </a:p>
        </p:txBody>
      </p:sp>
    </p:spTree>
    <p:extLst>
      <p:ext uri="{BB962C8B-B14F-4D97-AF65-F5344CB8AC3E}">
        <p14:creationId xmlns:p14="http://schemas.microsoft.com/office/powerpoint/2010/main" val="23033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56870-905C-90E6-D669-8EED3C57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EAB6-4C5D-4274-5F0A-C02B3E4B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9DA2-C024-CCCC-F2D2-4D9484F54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B34D6A-037D-EE34-E53A-5B48BC131717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  <a:p>
            <a:pPr lvl="1"/>
            <a:r>
              <a:rPr lang="en" altLang="ko-Kore-KR" sz="2000"/>
              <a:t>Similar to multiples of 2, bins can become biased</a:t>
            </a:r>
          </a:p>
          <a:p>
            <a:pPr lvl="1"/>
            <a:r>
              <a:rPr lang="en-US" altLang="ko-Kore-KR" sz="2000" dirty="0"/>
              <a:t>But the modulo operation (%) can be replaced by the bitwise AND operation (&amp;)</a:t>
            </a:r>
            <a:endParaRPr lang="en" altLang="ko-Kore-K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E731-11E2-DFE1-9001-E1AEBD33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84" y="2641919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ex) K = 13,  M = 2^2</a:t>
            </a:r>
          </a:p>
          <a:p>
            <a:pPr marL="0" indent="0">
              <a:buNone/>
            </a:pPr>
            <a:r>
              <a:rPr lang="en-US" sz="2163" dirty="0"/>
              <a:t>=&gt; K % M = 13 % 2^2 = 13 &amp; (2^2 – 1)</a:t>
            </a:r>
          </a:p>
        </p:txBody>
      </p:sp>
    </p:spTree>
    <p:extLst>
      <p:ext uri="{BB962C8B-B14F-4D97-AF65-F5344CB8AC3E}">
        <p14:creationId xmlns:p14="http://schemas.microsoft.com/office/powerpoint/2010/main" val="181733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453D2-1E83-DD44-190C-B3165BD3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778D-A24B-E9FA-018D-9374474C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92815-5D22-4FAB-5C0F-B460AE260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5A3C0-5F34-F416-9B92-47888A12CF59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E719C-DF46-CEEE-12CC-3B7D45D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1595783"/>
            <a:ext cx="7464364" cy="72096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ex) K = 13,  M = 2^2</a:t>
            </a:r>
          </a:p>
          <a:p>
            <a:pPr marL="0" indent="0">
              <a:buNone/>
            </a:pPr>
            <a:r>
              <a:rPr lang="en-US" altLang="ko-Kore-KR" sz="2163" dirty="0"/>
              <a:t>=&gt; </a:t>
            </a:r>
            <a:r>
              <a:rPr lang="en" altLang="ko-Kore-KR" sz="2000"/>
              <a:t>13 = (1 * 2^3) + (1 * 2^2) + (1 * 2^</a:t>
            </a:r>
            <a:r>
              <a:rPr lang="en-US" altLang="ko-KR" sz="2000"/>
              <a:t>0</a:t>
            </a:r>
            <a:r>
              <a:rPr lang="en" altLang="ko-Kore-KR" sz="2000"/>
              <a:t>)</a:t>
            </a:r>
            <a:endParaRPr lang="en-US" sz="21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900B-93CF-7E6F-1814-78221234B24E}"/>
              </a:ext>
            </a:extLst>
          </p:cNvPr>
          <p:cNvSpPr/>
          <p:nvPr/>
        </p:nvSpPr>
        <p:spPr>
          <a:xfrm>
            <a:off x="63177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8AEDA-F92F-7AEB-7B05-B4C29796C9BC}"/>
              </a:ext>
            </a:extLst>
          </p:cNvPr>
          <p:cNvSpPr txBox="1"/>
          <p:nvPr/>
        </p:nvSpPr>
        <p:spPr>
          <a:xfrm>
            <a:off x="4368800" y="3097401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8CF213-F07F-74FB-69FE-388CE21ED31B}"/>
              </a:ext>
            </a:extLst>
          </p:cNvPr>
          <p:cNvSpPr/>
          <p:nvPr/>
        </p:nvSpPr>
        <p:spPr>
          <a:xfrm>
            <a:off x="713059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71F7B-5C8E-08E5-DAFF-9CDFAA6F6DF3}"/>
              </a:ext>
            </a:extLst>
          </p:cNvPr>
          <p:cNvSpPr/>
          <p:nvPr/>
        </p:nvSpPr>
        <p:spPr>
          <a:xfrm>
            <a:off x="672419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B07BB-6678-FF9D-45B0-15A5E3435685}"/>
              </a:ext>
            </a:extLst>
          </p:cNvPr>
          <p:cNvSpPr/>
          <p:nvPr/>
        </p:nvSpPr>
        <p:spPr>
          <a:xfrm>
            <a:off x="50985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C0EEC3-3B67-9B9C-0E3E-0CF246E510BB}"/>
              </a:ext>
            </a:extLst>
          </p:cNvPr>
          <p:cNvSpPr/>
          <p:nvPr/>
        </p:nvSpPr>
        <p:spPr>
          <a:xfrm>
            <a:off x="55049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91D06-9BA4-AF4D-91EE-F3A762FCA13A}"/>
              </a:ext>
            </a:extLst>
          </p:cNvPr>
          <p:cNvSpPr/>
          <p:nvPr/>
        </p:nvSpPr>
        <p:spPr>
          <a:xfrm>
            <a:off x="591139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CE5FF7-B87A-A046-CDED-1A464388A2FB}"/>
              </a:ext>
            </a:extLst>
          </p:cNvPr>
          <p:cNvSpPr/>
          <p:nvPr/>
        </p:nvSpPr>
        <p:spPr>
          <a:xfrm>
            <a:off x="22234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CBD8CC-F7C0-53A2-0580-29F62BA0FFDE}"/>
              </a:ext>
            </a:extLst>
          </p:cNvPr>
          <p:cNvSpPr/>
          <p:nvPr/>
        </p:nvSpPr>
        <p:spPr>
          <a:xfrm>
            <a:off x="26298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29388C-A4E3-1F8C-D0FC-8C19185416D4}"/>
              </a:ext>
            </a:extLst>
          </p:cNvPr>
          <p:cNvSpPr/>
          <p:nvPr/>
        </p:nvSpPr>
        <p:spPr>
          <a:xfrm>
            <a:off x="303627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ADD8E7-6160-7770-BC22-460299D7CFC9}"/>
              </a:ext>
            </a:extLst>
          </p:cNvPr>
          <p:cNvSpPr/>
          <p:nvPr/>
        </p:nvSpPr>
        <p:spPr>
          <a:xfrm>
            <a:off x="10042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4BEC85-B227-9886-6D4A-DEAACDC82C25}"/>
              </a:ext>
            </a:extLst>
          </p:cNvPr>
          <p:cNvSpPr/>
          <p:nvPr/>
        </p:nvSpPr>
        <p:spPr>
          <a:xfrm>
            <a:off x="14106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D694B6-6C76-B72D-EB13-A974BBCDB058}"/>
              </a:ext>
            </a:extLst>
          </p:cNvPr>
          <p:cNvSpPr/>
          <p:nvPr/>
        </p:nvSpPr>
        <p:spPr>
          <a:xfrm>
            <a:off x="181707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00B49-313D-21D3-12BD-4D2C831BF5F6}"/>
              </a:ext>
            </a:extLst>
          </p:cNvPr>
          <p:cNvSpPr txBox="1"/>
          <p:nvPr/>
        </p:nvSpPr>
        <p:spPr>
          <a:xfrm>
            <a:off x="6755224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5125E-63FE-AF2F-DFDD-0A68BF5A9B89}"/>
              </a:ext>
            </a:extLst>
          </p:cNvPr>
          <p:cNvSpPr txBox="1"/>
          <p:nvPr/>
        </p:nvSpPr>
        <p:spPr>
          <a:xfrm>
            <a:off x="6384229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A2FE53-D286-B71B-42A7-E0470C507422}"/>
              </a:ext>
            </a:extLst>
          </p:cNvPr>
          <p:cNvSpPr txBox="1"/>
          <p:nvPr/>
        </p:nvSpPr>
        <p:spPr>
          <a:xfrm>
            <a:off x="5952429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5F9CA-FD46-9740-1DF9-2071FD34E8B2}"/>
              </a:ext>
            </a:extLst>
          </p:cNvPr>
          <p:cNvSpPr txBox="1"/>
          <p:nvPr/>
        </p:nvSpPr>
        <p:spPr>
          <a:xfrm>
            <a:off x="7171629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0D9D9-C6AE-5E04-B295-B337A57364D9}"/>
              </a:ext>
            </a:extLst>
          </p:cNvPr>
          <p:cNvSpPr txBox="1"/>
          <p:nvPr/>
        </p:nvSpPr>
        <p:spPr>
          <a:xfrm>
            <a:off x="5565804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99DFC-5A0A-1DF8-9DEA-EF7144A104FE}"/>
              </a:ext>
            </a:extLst>
          </p:cNvPr>
          <p:cNvSpPr txBox="1"/>
          <p:nvPr/>
        </p:nvSpPr>
        <p:spPr>
          <a:xfrm>
            <a:off x="5149163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35C95-52BD-2D06-9697-6FDAD51A9B9C}"/>
              </a:ext>
            </a:extLst>
          </p:cNvPr>
          <p:cNvSpPr txBox="1"/>
          <p:nvPr/>
        </p:nvSpPr>
        <p:spPr>
          <a:xfrm>
            <a:off x="2679703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FE2818-6B5E-1A84-E355-0130F83F86D3}"/>
              </a:ext>
            </a:extLst>
          </p:cNvPr>
          <p:cNvSpPr txBox="1"/>
          <p:nvPr/>
        </p:nvSpPr>
        <p:spPr>
          <a:xfrm>
            <a:off x="2308708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AF19AF-ED23-F2E0-1DE4-85F41EC9026F}"/>
              </a:ext>
            </a:extLst>
          </p:cNvPr>
          <p:cNvSpPr txBox="1"/>
          <p:nvPr/>
        </p:nvSpPr>
        <p:spPr>
          <a:xfrm>
            <a:off x="1876908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AA00A-DAD5-51C3-FB8E-DFF91A046540}"/>
              </a:ext>
            </a:extLst>
          </p:cNvPr>
          <p:cNvSpPr txBox="1"/>
          <p:nvPr/>
        </p:nvSpPr>
        <p:spPr>
          <a:xfrm>
            <a:off x="3096108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73BED7-A9FD-7734-1717-3A4EE62A9B8F}"/>
              </a:ext>
            </a:extLst>
          </p:cNvPr>
          <p:cNvSpPr txBox="1"/>
          <p:nvPr/>
        </p:nvSpPr>
        <p:spPr>
          <a:xfrm>
            <a:off x="1490283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AB7E-9212-A9BC-A55D-D7B12A083DA2}"/>
              </a:ext>
            </a:extLst>
          </p:cNvPr>
          <p:cNvSpPr txBox="1"/>
          <p:nvPr/>
        </p:nvSpPr>
        <p:spPr>
          <a:xfrm>
            <a:off x="1073642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EEF686-6A36-AE37-F89A-A4536449433B}"/>
                  </a:ext>
                </a:extLst>
              </p:cNvPr>
              <p:cNvSpPr txBox="1"/>
              <p:nvPr/>
            </p:nvSpPr>
            <p:spPr>
              <a:xfrm>
                <a:off x="7202891" y="359230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EEF686-6A36-AE37-F89A-A4536449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91" y="3592300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8ECE9A-F441-1F8A-291B-52859B92809F}"/>
                  </a:ext>
                </a:extLst>
              </p:cNvPr>
              <p:cNvSpPr txBox="1"/>
              <p:nvPr/>
            </p:nvSpPr>
            <p:spPr>
              <a:xfrm>
                <a:off x="6806260" y="359229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8ECE9A-F441-1F8A-291B-52859B92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0" y="3592299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EE0F82-010D-AEBD-99FC-055876C27890}"/>
                  </a:ext>
                </a:extLst>
              </p:cNvPr>
              <p:cNvSpPr txBox="1"/>
              <p:nvPr/>
            </p:nvSpPr>
            <p:spPr>
              <a:xfrm>
                <a:off x="6409629" y="360237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EE0F82-010D-AEBD-99FC-055876C2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29" y="3602376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5DA33F-A263-C6F3-2825-F20A7D0C2F99}"/>
                  </a:ext>
                </a:extLst>
              </p:cNvPr>
              <p:cNvSpPr txBox="1"/>
              <p:nvPr/>
            </p:nvSpPr>
            <p:spPr>
              <a:xfrm>
                <a:off x="5993460" y="360237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5DA33F-A263-C6F3-2825-F20A7D0C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60" y="3602376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D9D199-5860-4954-ACF3-7111722E0305}"/>
                  </a:ext>
                </a:extLst>
              </p:cNvPr>
              <p:cNvSpPr txBox="1"/>
              <p:nvPr/>
            </p:nvSpPr>
            <p:spPr>
              <a:xfrm>
                <a:off x="5587060" y="360463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D9D199-5860-4954-ACF3-7111722E0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60" y="3604637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803E2B-1BCA-5A29-FB01-D869A275BBB2}"/>
                  </a:ext>
                </a:extLst>
              </p:cNvPr>
              <p:cNvSpPr txBox="1"/>
              <p:nvPr/>
            </p:nvSpPr>
            <p:spPr>
              <a:xfrm>
                <a:off x="5179178" y="3587158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803E2B-1BCA-5A29-FB01-D869A275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78" y="3587158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EF1B65-5802-AB2D-2B8F-3C9689514BB5}"/>
                  </a:ext>
                </a:extLst>
              </p:cNvPr>
              <p:cNvSpPr txBox="1"/>
              <p:nvPr/>
            </p:nvSpPr>
            <p:spPr>
              <a:xfrm>
                <a:off x="3079734" y="358927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7EF1B65-5802-AB2D-2B8F-3C968951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34" y="3589274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D5561F-739C-276C-1971-CCB85BE9EF83}"/>
                  </a:ext>
                </a:extLst>
              </p:cNvPr>
              <p:cNvSpPr txBox="1"/>
              <p:nvPr/>
            </p:nvSpPr>
            <p:spPr>
              <a:xfrm>
                <a:off x="2683103" y="358927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D5561F-739C-276C-1971-CCB85BE9E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03" y="3589273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D94A5C-F75A-8521-D751-4C016B81C827}"/>
                  </a:ext>
                </a:extLst>
              </p:cNvPr>
              <p:cNvSpPr txBox="1"/>
              <p:nvPr/>
            </p:nvSpPr>
            <p:spPr>
              <a:xfrm>
                <a:off x="2286472" y="359935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D94A5C-F75A-8521-D751-4C016B81C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72" y="3599350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823ADB-1F83-231B-C089-BC44C8C387DD}"/>
                  </a:ext>
                </a:extLst>
              </p:cNvPr>
              <p:cNvSpPr txBox="1"/>
              <p:nvPr/>
            </p:nvSpPr>
            <p:spPr>
              <a:xfrm>
                <a:off x="1870303" y="359935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823ADB-1F83-231B-C089-BC44C8C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03" y="3599350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769076-B688-9103-36B6-945B2A556C02}"/>
                  </a:ext>
                </a:extLst>
              </p:cNvPr>
              <p:cNvSpPr txBox="1"/>
              <p:nvPr/>
            </p:nvSpPr>
            <p:spPr>
              <a:xfrm>
                <a:off x="1463903" y="360161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769076-B688-9103-36B6-945B2A55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03" y="3601611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187F37-573D-6BEE-1749-47FBBA1F9243}"/>
                  </a:ext>
                </a:extLst>
              </p:cNvPr>
              <p:cNvSpPr txBox="1"/>
              <p:nvPr/>
            </p:nvSpPr>
            <p:spPr>
              <a:xfrm>
                <a:off x="1078020" y="359935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187F37-573D-6BEE-1749-47FBBA1F9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20" y="3599350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195D-7180-9811-5B1B-16AB40A2E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92D-74E5-72C8-5AAE-BAAD6F6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882C-4E21-9A75-F025-D83181EC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What Makes a Good Hash Function?</a:t>
            </a:r>
          </a:p>
          <a:p>
            <a:endParaRPr lang="en" sz="2400"/>
          </a:p>
          <a:p>
            <a:r>
              <a:rPr lang="en" altLang="ko-Kore-KR" sz="2400"/>
              <a:t>Basic Hash Functions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6BEFF-4167-4E89-11B6-D25E1CCDB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DF170-FFD4-20B4-DEDE-D950F6F2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742-B0CF-D223-7EF4-5D1F9B08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B63C-7AD6-9B52-B116-14B63C6D3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A3D799-C9FA-4AEF-4BEE-F03DDFBB130F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54EE60-9B21-3272-0FDB-D3190CEF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1595783"/>
            <a:ext cx="7464364" cy="720962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sz="2000"/>
              <a:t>13 = (1 * 2^3) + (1 * 2^2) + (1 * 2^</a:t>
            </a:r>
            <a:r>
              <a:rPr lang="en-US" altLang="ko-KR" sz="2000"/>
              <a:t>0</a:t>
            </a:r>
            <a:r>
              <a:rPr lang="en" altLang="ko-Kore-KR" sz="2000"/>
              <a:t>)</a:t>
            </a:r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-US" sz="21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A94B8E-4ACE-805A-C9E4-F3B945F63645}"/>
              </a:ext>
            </a:extLst>
          </p:cNvPr>
          <p:cNvSpPr/>
          <p:nvPr/>
        </p:nvSpPr>
        <p:spPr>
          <a:xfrm>
            <a:off x="6317798" y="2299291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8470D-B2B4-D749-EBEF-E8E6260F82E0}"/>
              </a:ext>
            </a:extLst>
          </p:cNvPr>
          <p:cNvSpPr txBox="1"/>
          <p:nvPr/>
        </p:nvSpPr>
        <p:spPr>
          <a:xfrm>
            <a:off x="4368800" y="2299291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E2F7F-D201-866D-B68A-319547C9E2F5}"/>
              </a:ext>
            </a:extLst>
          </p:cNvPr>
          <p:cNvSpPr/>
          <p:nvPr/>
        </p:nvSpPr>
        <p:spPr>
          <a:xfrm>
            <a:off x="7126821" y="2299289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93B53-087F-4F09-EF67-48829EC64B04}"/>
              </a:ext>
            </a:extLst>
          </p:cNvPr>
          <p:cNvSpPr/>
          <p:nvPr/>
        </p:nvSpPr>
        <p:spPr>
          <a:xfrm>
            <a:off x="6720421" y="229929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0FFB88-00C3-B9B4-294E-1A6A05F49FCF}"/>
              </a:ext>
            </a:extLst>
          </p:cNvPr>
          <p:cNvSpPr/>
          <p:nvPr/>
        </p:nvSpPr>
        <p:spPr>
          <a:xfrm>
            <a:off x="509859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05398C-814C-4443-4661-E95059F3F00C}"/>
              </a:ext>
            </a:extLst>
          </p:cNvPr>
          <p:cNvSpPr/>
          <p:nvPr/>
        </p:nvSpPr>
        <p:spPr>
          <a:xfrm>
            <a:off x="550499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E76563-0DE3-BAFC-E412-2DB1E27A8081}"/>
              </a:ext>
            </a:extLst>
          </p:cNvPr>
          <p:cNvSpPr/>
          <p:nvPr/>
        </p:nvSpPr>
        <p:spPr>
          <a:xfrm>
            <a:off x="5911398" y="2299290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858D7-FAF6-0056-E735-6A902D2FC6B6}"/>
              </a:ext>
            </a:extLst>
          </p:cNvPr>
          <p:cNvSpPr/>
          <p:nvPr/>
        </p:nvSpPr>
        <p:spPr>
          <a:xfrm>
            <a:off x="22234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548F6-74B0-62BB-2C7E-191BC1121BFE}"/>
              </a:ext>
            </a:extLst>
          </p:cNvPr>
          <p:cNvSpPr/>
          <p:nvPr/>
        </p:nvSpPr>
        <p:spPr>
          <a:xfrm>
            <a:off x="26298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6B11CC-1BC4-8A22-6121-052E8D76828A}"/>
              </a:ext>
            </a:extLst>
          </p:cNvPr>
          <p:cNvSpPr/>
          <p:nvPr/>
        </p:nvSpPr>
        <p:spPr>
          <a:xfrm>
            <a:off x="3036278" y="229929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37FA4B-C3F3-CBAF-6BF5-74FCDA92848B}"/>
              </a:ext>
            </a:extLst>
          </p:cNvPr>
          <p:cNvSpPr/>
          <p:nvPr/>
        </p:nvSpPr>
        <p:spPr>
          <a:xfrm>
            <a:off x="10042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EEC64C-C124-C350-85ED-22E899E3FABF}"/>
              </a:ext>
            </a:extLst>
          </p:cNvPr>
          <p:cNvSpPr/>
          <p:nvPr/>
        </p:nvSpPr>
        <p:spPr>
          <a:xfrm>
            <a:off x="14106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456384-6279-A637-0C2F-897EF87906A8}"/>
              </a:ext>
            </a:extLst>
          </p:cNvPr>
          <p:cNvSpPr/>
          <p:nvPr/>
        </p:nvSpPr>
        <p:spPr>
          <a:xfrm>
            <a:off x="1817078" y="229929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B05E0-0BAE-1DCD-4A2D-5347BC2E2422}"/>
              </a:ext>
            </a:extLst>
          </p:cNvPr>
          <p:cNvSpPr txBox="1"/>
          <p:nvPr/>
        </p:nvSpPr>
        <p:spPr>
          <a:xfrm>
            <a:off x="6755224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64AA8D-8554-FD97-C204-7EF40CD495F2}"/>
              </a:ext>
            </a:extLst>
          </p:cNvPr>
          <p:cNvSpPr txBox="1"/>
          <p:nvPr/>
        </p:nvSpPr>
        <p:spPr>
          <a:xfrm>
            <a:off x="6384229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3C524-8A54-1321-E4AD-26AC05EFABD9}"/>
              </a:ext>
            </a:extLst>
          </p:cNvPr>
          <p:cNvSpPr txBox="1"/>
          <p:nvPr/>
        </p:nvSpPr>
        <p:spPr>
          <a:xfrm>
            <a:off x="5952429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2896F8-59D4-AB9E-D7E4-DD88D16E2922}"/>
              </a:ext>
            </a:extLst>
          </p:cNvPr>
          <p:cNvSpPr txBox="1"/>
          <p:nvPr/>
        </p:nvSpPr>
        <p:spPr>
          <a:xfrm>
            <a:off x="7171629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F28CE-04C8-6635-060D-F53C79A6EB9D}"/>
              </a:ext>
            </a:extLst>
          </p:cNvPr>
          <p:cNvSpPr txBox="1"/>
          <p:nvPr/>
        </p:nvSpPr>
        <p:spPr>
          <a:xfrm>
            <a:off x="5565804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60CAAE-E6E9-BAD1-BCE8-D35D6157269C}"/>
              </a:ext>
            </a:extLst>
          </p:cNvPr>
          <p:cNvSpPr txBox="1"/>
          <p:nvPr/>
        </p:nvSpPr>
        <p:spPr>
          <a:xfrm>
            <a:off x="5149163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2DD4D-DAE9-3951-4D17-C9813DEBEFEB}"/>
              </a:ext>
            </a:extLst>
          </p:cNvPr>
          <p:cNvSpPr txBox="1"/>
          <p:nvPr/>
        </p:nvSpPr>
        <p:spPr>
          <a:xfrm>
            <a:off x="2679703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545B75-3FAD-8D99-90EC-987E7C144844}"/>
              </a:ext>
            </a:extLst>
          </p:cNvPr>
          <p:cNvSpPr txBox="1"/>
          <p:nvPr/>
        </p:nvSpPr>
        <p:spPr>
          <a:xfrm>
            <a:off x="2308708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09E53-0CCD-E3F4-359E-CB3F4181514C}"/>
              </a:ext>
            </a:extLst>
          </p:cNvPr>
          <p:cNvSpPr txBox="1"/>
          <p:nvPr/>
        </p:nvSpPr>
        <p:spPr>
          <a:xfrm>
            <a:off x="1876908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A454D1-737E-3C20-90C7-10359D66EB43}"/>
              </a:ext>
            </a:extLst>
          </p:cNvPr>
          <p:cNvSpPr txBox="1"/>
          <p:nvPr/>
        </p:nvSpPr>
        <p:spPr>
          <a:xfrm>
            <a:off x="3096108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891A55-BC1F-5956-CE4F-C5F4B8B63A27}"/>
              </a:ext>
            </a:extLst>
          </p:cNvPr>
          <p:cNvSpPr txBox="1"/>
          <p:nvPr/>
        </p:nvSpPr>
        <p:spPr>
          <a:xfrm>
            <a:off x="1490283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FC5AC-1D43-D867-1B14-978CD6D0F990}"/>
              </a:ext>
            </a:extLst>
          </p:cNvPr>
          <p:cNvSpPr txBox="1"/>
          <p:nvPr/>
        </p:nvSpPr>
        <p:spPr>
          <a:xfrm>
            <a:off x="1073642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9349EA-8C9F-C92C-D5F3-F409F5757AC9}"/>
                  </a:ext>
                </a:extLst>
              </p:cNvPr>
              <p:cNvSpPr txBox="1"/>
              <p:nvPr/>
            </p:nvSpPr>
            <p:spPr>
              <a:xfrm>
                <a:off x="7202891" y="279419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9349EA-8C9F-C92C-D5F3-F409F5757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91" y="2794190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BA4815-31CE-87CB-CB70-845F61C69AB0}"/>
                  </a:ext>
                </a:extLst>
              </p:cNvPr>
              <p:cNvSpPr txBox="1"/>
              <p:nvPr/>
            </p:nvSpPr>
            <p:spPr>
              <a:xfrm>
                <a:off x="6806260" y="279418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BA4815-31CE-87CB-CB70-845F61C6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0" y="2794189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4B9773-D3FF-6025-480D-D7F8023EB666}"/>
                  </a:ext>
                </a:extLst>
              </p:cNvPr>
              <p:cNvSpPr txBox="1"/>
              <p:nvPr/>
            </p:nvSpPr>
            <p:spPr>
              <a:xfrm>
                <a:off x="6409629" y="280426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4B9773-D3FF-6025-480D-D7F8023EB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29" y="2804266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13D305-EF1B-CDDB-95AF-75529B4188C0}"/>
                  </a:ext>
                </a:extLst>
              </p:cNvPr>
              <p:cNvSpPr txBox="1"/>
              <p:nvPr/>
            </p:nvSpPr>
            <p:spPr>
              <a:xfrm>
                <a:off x="5993460" y="280426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13D305-EF1B-CDDB-95AF-75529B418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60" y="2804266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E19033-A4F8-7A9F-28C0-6FE56A2DB9F2}"/>
                  </a:ext>
                </a:extLst>
              </p:cNvPr>
              <p:cNvSpPr txBox="1"/>
              <p:nvPr/>
            </p:nvSpPr>
            <p:spPr>
              <a:xfrm>
                <a:off x="5587060" y="280652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E19033-A4F8-7A9F-28C0-6FE56A2DB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60" y="2806527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898B03-2AFA-18D7-460B-9BD0C87C2BB6}"/>
                  </a:ext>
                </a:extLst>
              </p:cNvPr>
              <p:cNvSpPr txBox="1"/>
              <p:nvPr/>
            </p:nvSpPr>
            <p:spPr>
              <a:xfrm>
                <a:off x="5179178" y="2789048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898B03-2AFA-18D7-460B-9BD0C87C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78" y="2789048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A8B262-37DA-449A-5507-33D2864EDF49}"/>
                  </a:ext>
                </a:extLst>
              </p:cNvPr>
              <p:cNvSpPr txBox="1"/>
              <p:nvPr/>
            </p:nvSpPr>
            <p:spPr>
              <a:xfrm>
                <a:off x="3079734" y="279116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A8B262-37DA-449A-5507-33D2864ED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34" y="2791164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98C18A-A5AB-E6A2-5419-01CAEC76BC61}"/>
                  </a:ext>
                </a:extLst>
              </p:cNvPr>
              <p:cNvSpPr txBox="1"/>
              <p:nvPr/>
            </p:nvSpPr>
            <p:spPr>
              <a:xfrm>
                <a:off x="2683103" y="279116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98C18A-A5AB-E6A2-5419-01CAEC76B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03" y="2791163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8A1C81-1209-A564-9071-4AA882D2136F}"/>
                  </a:ext>
                </a:extLst>
              </p:cNvPr>
              <p:cNvSpPr txBox="1"/>
              <p:nvPr/>
            </p:nvSpPr>
            <p:spPr>
              <a:xfrm>
                <a:off x="2286472" y="28012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8A1C81-1209-A564-9071-4AA882D2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72" y="2801240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17FC97-20A2-60F1-DBE1-831DEDAE0A78}"/>
                  </a:ext>
                </a:extLst>
              </p:cNvPr>
              <p:cNvSpPr txBox="1"/>
              <p:nvPr/>
            </p:nvSpPr>
            <p:spPr>
              <a:xfrm>
                <a:off x="1870303" y="28012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17FC97-20A2-60F1-DBE1-831DEDAE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03" y="2801240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4223BF-4A45-1AB0-41DE-9F1E5EB7F362}"/>
                  </a:ext>
                </a:extLst>
              </p:cNvPr>
              <p:cNvSpPr txBox="1"/>
              <p:nvPr/>
            </p:nvSpPr>
            <p:spPr>
              <a:xfrm>
                <a:off x="1463903" y="28035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4223BF-4A45-1AB0-41DE-9F1E5EB7F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03" y="2803501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A8046D-53ED-660E-7717-64D601B3B7ED}"/>
                  </a:ext>
                </a:extLst>
              </p:cNvPr>
              <p:cNvSpPr txBox="1"/>
              <p:nvPr/>
            </p:nvSpPr>
            <p:spPr>
              <a:xfrm>
                <a:off x="1078020" y="28012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A8046D-53ED-660E-7717-64D601B3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20" y="2801240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04AE78-5BC6-7AD8-2817-50B2EA40B1F3}"/>
              </a:ext>
            </a:extLst>
          </p:cNvPr>
          <p:cNvSpPr txBox="1">
            <a:spLocks/>
          </p:cNvSpPr>
          <p:nvPr/>
        </p:nvSpPr>
        <p:spPr>
          <a:xfrm>
            <a:off x="741989" y="3209942"/>
            <a:ext cx="7464364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13 / 2^2 = (1 * 2^1) + (1 * 2^0) + </a:t>
            </a:r>
            <a:r>
              <a:rPr lang="en-US" sz="2000" strike="sngStrike" dirty="0"/>
              <a:t>(1 * 2^-</a:t>
            </a:r>
            <a:r>
              <a:rPr lang="en-US" altLang="ko-KR" sz="2000" strike="sngStrike" dirty="0"/>
              <a:t>2</a:t>
            </a:r>
            <a:r>
              <a:rPr lang="en-US" sz="2000" strike="sngStrike" dirty="0"/>
              <a:t>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34942D-7FA2-0BF2-B9CA-611D14D4369F}"/>
              </a:ext>
            </a:extLst>
          </p:cNvPr>
          <p:cNvSpPr/>
          <p:nvPr/>
        </p:nvSpPr>
        <p:spPr>
          <a:xfrm>
            <a:off x="628677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64711E-ABA7-4AED-5460-2756848941E6}"/>
              </a:ext>
            </a:extLst>
          </p:cNvPr>
          <p:cNvSpPr txBox="1"/>
          <p:nvPr/>
        </p:nvSpPr>
        <p:spPr>
          <a:xfrm>
            <a:off x="4337774" y="3863028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2203E9-C046-2ABE-3C50-57A1C0965C44}"/>
              </a:ext>
            </a:extLst>
          </p:cNvPr>
          <p:cNvSpPr/>
          <p:nvPr/>
        </p:nvSpPr>
        <p:spPr>
          <a:xfrm>
            <a:off x="6693172" y="3863028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C23C31-4BD9-0671-EEFC-98B16F9E6897}"/>
              </a:ext>
            </a:extLst>
          </p:cNvPr>
          <p:cNvSpPr/>
          <p:nvPr/>
        </p:nvSpPr>
        <p:spPr>
          <a:xfrm>
            <a:off x="7099572" y="3863027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2A601F-094B-A5FC-239B-0F379F013B3C}"/>
              </a:ext>
            </a:extLst>
          </p:cNvPr>
          <p:cNvSpPr/>
          <p:nvPr/>
        </p:nvSpPr>
        <p:spPr>
          <a:xfrm>
            <a:off x="506757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6ED01C-BEAC-3D83-359A-233D2EB6C981}"/>
              </a:ext>
            </a:extLst>
          </p:cNvPr>
          <p:cNvSpPr/>
          <p:nvPr/>
        </p:nvSpPr>
        <p:spPr>
          <a:xfrm>
            <a:off x="547397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ED577A-0956-EEF6-2A64-C3AC71075951}"/>
              </a:ext>
            </a:extLst>
          </p:cNvPr>
          <p:cNvSpPr/>
          <p:nvPr/>
        </p:nvSpPr>
        <p:spPr>
          <a:xfrm>
            <a:off x="5880372" y="3863027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47E869-57F0-71E7-FD5B-2874B8A14D80}"/>
              </a:ext>
            </a:extLst>
          </p:cNvPr>
          <p:cNvSpPr/>
          <p:nvPr/>
        </p:nvSpPr>
        <p:spPr>
          <a:xfrm>
            <a:off x="21924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9D9598-F488-AB87-8CC1-FBEBBB57B2D9}"/>
              </a:ext>
            </a:extLst>
          </p:cNvPr>
          <p:cNvSpPr/>
          <p:nvPr/>
        </p:nvSpPr>
        <p:spPr>
          <a:xfrm>
            <a:off x="25988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AA323A-79B9-E7D0-C5D3-F9B79C719407}"/>
              </a:ext>
            </a:extLst>
          </p:cNvPr>
          <p:cNvSpPr/>
          <p:nvPr/>
        </p:nvSpPr>
        <p:spPr>
          <a:xfrm>
            <a:off x="3005252" y="3863027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2D9A64-D2B3-D469-ACF6-F69D62A62DE4}"/>
              </a:ext>
            </a:extLst>
          </p:cNvPr>
          <p:cNvSpPr/>
          <p:nvPr/>
        </p:nvSpPr>
        <p:spPr>
          <a:xfrm>
            <a:off x="9732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6C3500-4AE0-8EEA-5F10-93A8DDF29C3C}"/>
              </a:ext>
            </a:extLst>
          </p:cNvPr>
          <p:cNvSpPr/>
          <p:nvPr/>
        </p:nvSpPr>
        <p:spPr>
          <a:xfrm>
            <a:off x="13796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D624F1C-0F94-8FBD-202A-AA82EF13B272}"/>
              </a:ext>
            </a:extLst>
          </p:cNvPr>
          <p:cNvSpPr/>
          <p:nvPr/>
        </p:nvSpPr>
        <p:spPr>
          <a:xfrm>
            <a:off x="1786052" y="3863027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3EC786-C98D-3F2B-A759-08C209836ACD}"/>
              </a:ext>
            </a:extLst>
          </p:cNvPr>
          <p:cNvSpPr txBox="1"/>
          <p:nvPr/>
        </p:nvSpPr>
        <p:spPr>
          <a:xfrm>
            <a:off x="6724198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BA2FC4-175A-92E3-CEA4-8602F047B2FB}"/>
              </a:ext>
            </a:extLst>
          </p:cNvPr>
          <p:cNvSpPr txBox="1"/>
          <p:nvPr/>
        </p:nvSpPr>
        <p:spPr>
          <a:xfrm>
            <a:off x="6353203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6031E1-3C22-42AD-88C3-C47A15030A3B}"/>
              </a:ext>
            </a:extLst>
          </p:cNvPr>
          <p:cNvSpPr txBox="1"/>
          <p:nvPr/>
        </p:nvSpPr>
        <p:spPr>
          <a:xfrm>
            <a:off x="5921403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9B8E3F-48F1-0913-D0ED-303A54E23766}"/>
              </a:ext>
            </a:extLst>
          </p:cNvPr>
          <p:cNvSpPr txBox="1"/>
          <p:nvPr/>
        </p:nvSpPr>
        <p:spPr>
          <a:xfrm>
            <a:off x="7140603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463BE7-8734-76FC-48B3-58A3264F4AED}"/>
              </a:ext>
            </a:extLst>
          </p:cNvPr>
          <p:cNvSpPr txBox="1"/>
          <p:nvPr/>
        </p:nvSpPr>
        <p:spPr>
          <a:xfrm>
            <a:off x="5534778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9368BD-B8EF-E312-BD85-020F8BA6E4B1}"/>
              </a:ext>
            </a:extLst>
          </p:cNvPr>
          <p:cNvSpPr txBox="1"/>
          <p:nvPr/>
        </p:nvSpPr>
        <p:spPr>
          <a:xfrm>
            <a:off x="5118137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B624B6-E340-8D87-99B8-E08C8EDCB654}"/>
              </a:ext>
            </a:extLst>
          </p:cNvPr>
          <p:cNvSpPr txBox="1"/>
          <p:nvPr/>
        </p:nvSpPr>
        <p:spPr>
          <a:xfrm>
            <a:off x="2648677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FE895A-7E7B-B4CF-E35E-611D84892BF6}"/>
              </a:ext>
            </a:extLst>
          </p:cNvPr>
          <p:cNvSpPr txBox="1"/>
          <p:nvPr/>
        </p:nvSpPr>
        <p:spPr>
          <a:xfrm>
            <a:off x="2277682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CED924-CE59-DA81-9EC1-66D42AD2C44C}"/>
              </a:ext>
            </a:extLst>
          </p:cNvPr>
          <p:cNvSpPr txBox="1"/>
          <p:nvPr/>
        </p:nvSpPr>
        <p:spPr>
          <a:xfrm>
            <a:off x="1845882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B300F-4659-B5BE-C5BE-801C8C94454E}"/>
              </a:ext>
            </a:extLst>
          </p:cNvPr>
          <p:cNvSpPr txBox="1"/>
          <p:nvPr/>
        </p:nvSpPr>
        <p:spPr>
          <a:xfrm>
            <a:off x="3065082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303EA7-BBF5-2F24-6E15-54264D2F991F}"/>
              </a:ext>
            </a:extLst>
          </p:cNvPr>
          <p:cNvSpPr txBox="1"/>
          <p:nvPr/>
        </p:nvSpPr>
        <p:spPr>
          <a:xfrm>
            <a:off x="1459257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E7DF68-B813-8D9B-CA16-27BDCD050362}"/>
              </a:ext>
            </a:extLst>
          </p:cNvPr>
          <p:cNvSpPr txBox="1"/>
          <p:nvPr/>
        </p:nvSpPr>
        <p:spPr>
          <a:xfrm>
            <a:off x="1042616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4FEBE9-440A-3B04-6B89-FD5B77FF4ABF}"/>
                  </a:ext>
                </a:extLst>
              </p:cNvPr>
              <p:cNvSpPr txBox="1"/>
              <p:nvPr/>
            </p:nvSpPr>
            <p:spPr>
              <a:xfrm>
                <a:off x="7171865" y="435792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4FEBE9-440A-3B04-6B89-FD5B77FF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65" y="4357927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6981A8B-D8D7-C61D-D8DB-377214044E2C}"/>
                  </a:ext>
                </a:extLst>
              </p:cNvPr>
              <p:cNvSpPr txBox="1"/>
              <p:nvPr/>
            </p:nvSpPr>
            <p:spPr>
              <a:xfrm>
                <a:off x="6775234" y="435792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6981A8B-D8D7-C61D-D8DB-377214044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34" y="4357926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FE7C52-AE3D-283B-3899-9FC555DBD159}"/>
                  </a:ext>
                </a:extLst>
              </p:cNvPr>
              <p:cNvSpPr txBox="1"/>
              <p:nvPr/>
            </p:nvSpPr>
            <p:spPr>
              <a:xfrm>
                <a:off x="6378603" y="43680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FE7C52-AE3D-283B-3899-9FC555DBD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03" y="4368003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494A223-9D13-198F-8944-A2A1A54E5E57}"/>
                  </a:ext>
                </a:extLst>
              </p:cNvPr>
              <p:cNvSpPr txBox="1"/>
              <p:nvPr/>
            </p:nvSpPr>
            <p:spPr>
              <a:xfrm>
                <a:off x="5962434" y="43680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494A223-9D13-198F-8944-A2A1A54E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4" y="4368003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BADA3A-4FE8-B08C-97ED-D57AF75D1558}"/>
                  </a:ext>
                </a:extLst>
              </p:cNvPr>
              <p:cNvSpPr txBox="1"/>
              <p:nvPr/>
            </p:nvSpPr>
            <p:spPr>
              <a:xfrm>
                <a:off x="5556034" y="437026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ABADA3A-4FE8-B08C-97ED-D57AF75D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34" y="4370264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C3EC9-0842-9659-3ED1-3894997FDDAE}"/>
                  </a:ext>
                </a:extLst>
              </p:cNvPr>
              <p:cNvSpPr txBox="1"/>
              <p:nvPr/>
            </p:nvSpPr>
            <p:spPr>
              <a:xfrm>
                <a:off x="5148152" y="4352785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C3EC9-0842-9659-3ED1-3894997F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52" y="4352785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291AA4-B061-DF96-5C17-C14D91F13D1C}"/>
                  </a:ext>
                </a:extLst>
              </p:cNvPr>
              <p:cNvSpPr txBox="1"/>
              <p:nvPr/>
            </p:nvSpPr>
            <p:spPr>
              <a:xfrm>
                <a:off x="3048708" y="4354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291AA4-B061-DF96-5C17-C14D91F1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08" y="4354901"/>
                <a:ext cx="324338" cy="276999"/>
              </a:xfrm>
              <a:prstGeom prst="rect">
                <a:avLst/>
              </a:prstGeom>
              <a:blipFill>
                <a:blip r:embed="rId2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9D1ED0-F26D-0A17-953E-D9A55AF19694}"/>
                  </a:ext>
                </a:extLst>
              </p:cNvPr>
              <p:cNvSpPr txBox="1"/>
              <p:nvPr/>
            </p:nvSpPr>
            <p:spPr>
              <a:xfrm>
                <a:off x="2652077" y="435490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9D1ED0-F26D-0A17-953E-D9A55AF19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77" y="4354900"/>
                <a:ext cx="324338" cy="276999"/>
              </a:xfrm>
              <a:prstGeom prst="rect">
                <a:avLst/>
              </a:prstGeom>
              <a:blipFill>
                <a:blip r:embed="rId22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B8106C4-2A7A-86E7-528A-836E06616407}"/>
                  </a:ext>
                </a:extLst>
              </p:cNvPr>
              <p:cNvSpPr txBox="1"/>
              <p:nvPr/>
            </p:nvSpPr>
            <p:spPr>
              <a:xfrm>
                <a:off x="2255446" y="43649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B8106C4-2A7A-86E7-528A-836E0661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446" y="4364977"/>
                <a:ext cx="324338" cy="276999"/>
              </a:xfrm>
              <a:prstGeom prst="rect">
                <a:avLst/>
              </a:prstGeom>
              <a:blipFill>
                <a:blip r:embed="rId23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137165-7110-B739-46F3-7117CFF70149}"/>
                  </a:ext>
                </a:extLst>
              </p:cNvPr>
              <p:cNvSpPr txBox="1"/>
              <p:nvPr/>
            </p:nvSpPr>
            <p:spPr>
              <a:xfrm>
                <a:off x="1839277" y="43649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8137165-7110-B739-46F3-7117CFF70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77" y="4364977"/>
                <a:ext cx="324338" cy="276999"/>
              </a:xfrm>
              <a:prstGeom prst="rect">
                <a:avLst/>
              </a:prstGeom>
              <a:blipFill>
                <a:blip r:embed="rId2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80DA4B-1B09-DC40-98AB-EEAAFEC40570}"/>
                  </a:ext>
                </a:extLst>
              </p:cNvPr>
              <p:cNvSpPr txBox="1"/>
              <p:nvPr/>
            </p:nvSpPr>
            <p:spPr>
              <a:xfrm>
                <a:off x="1432877" y="436723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A80DA4B-1B09-DC40-98AB-EEAAFEC4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77" y="4367238"/>
                <a:ext cx="324338" cy="276999"/>
              </a:xfrm>
              <a:prstGeom prst="rect">
                <a:avLst/>
              </a:prstGeom>
              <a:blipFill>
                <a:blip r:embed="rId25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92AFA8-A168-BD0D-0011-355AEED18EC7}"/>
                  </a:ext>
                </a:extLst>
              </p:cNvPr>
              <p:cNvSpPr txBox="1"/>
              <p:nvPr/>
            </p:nvSpPr>
            <p:spPr>
              <a:xfrm>
                <a:off x="1046994" y="43649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92AFA8-A168-BD0D-0011-355AEED1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94" y="4364977"/>
                <a:ext cx="324338" cy="276999"/>
              </a:xfrm>
              <a:prstGeom prst="rect">
                <a:avLst/>
              </a:prstGeom>
              <a:blipFill>
                <a:blip r:embed="rId26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03DFC957-97AA-474E-6B60-97B088A51D81}"/>
              </a:ext>
            </a:extLst>
          </p:cNvPr>
          <p:cNvSpPr txBox="1">
            <a:spLocks/>
          </p:cNvSpPr>
          <p:nvPr/>
        </p:nvSpPr>
        <p:spPr>
          <a:xfrm>
            <a:off x="6444196" y="3209578"/>
            <a:ext cx="1347836" cy="443784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</a:rPr>
              <a:t>&gt;&gt; 2</a:t>
            </a:r>
          </a:p>
        </p:txBody>
      </p:sp>
    </p:spTree>
    <p:extLst>
      <p:ext uri="{BB962C8B-B14F-4D97-AF65-F5344CB8AC3E}">
        <p14:creationId xmlns:p14="http://schemas.microsoft.com/office/powerpoint/2010/main" val="296658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42769-7CA6-77E8-20F1-7496C876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5E3-6344-32AD-4682-BF112E35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716F2-37D4-08BD-41F5-11D08A939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97FCD7-39F2-65D3-08A0-8580520A9E5E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D2C840-3425-33EE-858D-DFC540ED2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1595783"/>
            <a:ext cx="7464364" cy="720962"/>
          </a:xfrm>
        </p:spPr>
        <p:txBody>
          <a:bodyPr/>
          <a:lstStyle/>
          <a:p>
            <a:pPr marL="0" indent="0">
              <a:buFont typeface="Arial"/>
              <a:buNone/>
            </a:pPr>
            <a:r>
              <a:rPr lang="en-US" altLang="ko-Kore-KR" sz="2000" dirty="0"/>
              <a:t>13 / 2^2 = (1 * 2^1) + (1 * 2^0) + </a:t>
            </a:r>
            <a:r>
              <a:rPr lang="en-US" altLang="ko-Kore-KR" sz="2000" strike="sngStrike" dirty="0"/>
              <a:t>(1 * 2^-</a:t>
            </a:r>
            <a:r>
              <a:rPr lang="en-US" altLang="ko-KR" sz="2000" strike="sngStrike" dirty="0"/>
              <a:t>2</a:t>
            </a:r>
            <a:r>
              <a:rPr lang="en-US" altLang="ko-Kore-KR" sz="2000" strike="sngStrike" dirty="0"/>
              <a:t>)</a:t>
            </a:r>
            <a:r>
              <a:rPr lang="en-US" altLang="ko-Kore-KR" sz="2000" dirty="0"/>
              <a:t> = 3</a:t>
            </a:r>
            <a:endParaRPr lang="en" altLang="ko-Kore-KR" sz="2000"/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-US" sz="21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AA4E9E-E698-3F77-4B47-15F526C7801F}"/>
              </a:ext>
            </a:extLst>
          </p:cNvPr>
          <p:cNvSpPr/>
          <p:nvPr/>
        </p:nvSpPr>
        <p:spPr>
          <a:xfrm>
            <a:off x="631779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5AE8C-86DD-D443-924E-1A6FEC2EF0B6}"/>
              </a:ext>
            </a:extLst>
          </p:cNvPr>
          <p:cNvSpPr txBox="1"/>
          <p:nvPr/>
        </p:nvSpPr>
        <p:spPr>
          <a:xfrm>
            <a:off x="4368800" y="2299291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7D917-17BC-7D98-5E49-33059BBB0F95}"/>
              </a:ext>
            </a:extLst>
          </p:cNvPr>
          <p:cNvSpPr/>
          <p:nvPr/>
        </p:nvSpPr>
        <p:spPr>
          <a:xfrm>
            <a:off x="6724198" y="2299291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6311D-BEEA-07AD-96F5-246F091E29E2}"/>
              </a:ext>
            </a:extLst>
          </p:cNvPr>
          <p:cNvSpPr/>
          <p:nvPr/>
        </p:nvSpPr>
        <p:spPr>
          <a:xfrm>
            <a:off x="7130598" y="2299290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13CA53-CBCF-B0FE-8763-6E6FC860FA2F}"/>
              </a:ext>
            </a:extLst>
          </p:cNvPr>
          <p:cNvSpPr/>
          <p:nvPr/>
        </p:nvSpPr>
        <p:spPr>
          <a:xfrm>
            <a:off x="509859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A7AC68-4613-FF78-0197-CE5C432D7B2A}"/>
              </a:ext>
            </a:extLst>
          </p:cNvPr>
          <p:cNvSpPr/>
          <p:nvPr/>
        </p:nvSpPr>
        <p:spPr>
          <a:xfrm>
            <a:off x="550499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AADBA1-E144-52C3-34F8-E077D3E22CA8}"/>
              </a:ext>
            </a:extLst>
          </p:cNvPr>
          <p:cNvSpPr/>
          <p:nvPr/>
        </p:nvSpPr>
        <p:spPr>
          <a:xfrm>
            <a:off x="5911398" y="229929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D4130E-E847-0626-6314-829CE14C16C8}"/>
              </a:ext>
            </a:extLst>
          </p:cNvPr>
          <p:cNvSpPr/>
          <p:nvPr/>
        </p:nvSpPr>
        <p:spPr>
          <a:xfrm>
            <a:off x="22234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045EA2-0546-CDE5-74D3-76755A5F5C69}"/>
              </a:ext>
            </a:extLst>
          </p:cNvPr>
          <p:cNvSpPr/>
          <p:nvPr/>
        </p:nvSpPr>
        <p:spPr>
          <a:xfrm>
            <a:off x="26298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788B83-87CE-AEFC-A996-7457B346F94D}"/>
              </a:ext>
            </a:extLst>
          </p:cNvPr>
          <p:cNvSpPr/>
          <p:nvPr/>
        </p:nvSpPr>
        <p:spPr>
          <a:xfrm>
            <a:off x="3036278" y="229929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71B8C4-6A84-7F5C-399D-117FF4F9F5E0}"/>
              </a:ext>
            </a:extLst>
          </p:cNvPr>
          <p:cNvSpPr/>
          <p:nvPr/>
        </p:nvSpPr>
        <p:spPr>
          <a:xfrm>
            <a:off x="10042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AB064E-EE43-EDF2-33E2-6CB263D49187}"/>
              </a:ext>
            </a:extLst>
          </p:cNvPr>
          <p:cNvSpPr/>
          <p:nvPr/>
        </p:nvSpPr>
        <p:spPr>
          <a:xfrm>
            <a:off x="1410678" y="229929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B0D574-FCE6-22F5-0D66-4AAF82A7452A}"/>
              </a:ext>
            </a:extLst>
          </p:cNvPr>
          <p:cNvSpPr/>
          <p:nvPr/>
        </p:nvSpPr>
        <p:spPr>
          <a:xfrm>
            <a:off x="1817078" y="229929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1045C-54CE-9417-35FF-90FAD43FE9B7}"/>
              </a:ext>
            </a:extLst>
          </p:cNvPr>
          <p:cNvSpPr txBox="1"/>
          <p:nvPr/>
        </p:nvSpPr>
        <p:spPr>
          <a:xfrm>
            <a:off x="6755224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84512-DCC5-1436-9D08-1B74D98B7615}"/>
              </a:ext>
            </a:extLst>
          </p:cNvPr>
          <p:cNvSpPr txBox="1"/>
          <p:nvPr/>
        </p:nvSpPr>
        <p:spPr>
          <a:xfrm>
            <a:off x="6384229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565B1F-8924-1F68-873B-9CFFC15DB14E}"/>
              </a:ext>
            </a:extLst>
          </p:cNvPr>
          <p:cNvSpPr txBox="1"/>
          <p:nvPr/>
        </p:nvSpPr>
        <p:spPr>
          <a:xfrm>
            <a:off x="5952429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5536D-D23E-99C1-1B12-D6DD75F35787}"/>
              </a:ext>
            </a:extLst>
          </p:cNvPr>
          <p:cNvSpPr txBox="1"/>
          <p:nvPr/>
        </p:nvSpPr>
        <p:spPr>
          <a:xfrm>
            <a:off x="7171629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F3785-ECE2-C2B9-788C-54B1CF4791C2}"/>
              </a:ext>
            </a:extLst>
          </p:cNvPr>
          <p:cNvSpPr txBox="1"/>
          <p:nvPr/>
        </p:nvSpPr>
        <p:spPr>
          <a:xfrm>
            <a:off x="5565804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0ADB2-6BDE-DCB8-2A76-B4D19872C8C1}"/>
              </a:ext>
            </a:extLst>
          </p:cNvPr>
          <p:cNvSpPr txBox="1"/>
          <p:nvPr/>
        </p:nvSpPr>
        <p:spPr>
          <a:xfrm>
            <a:off x="5149163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DB702-A6B7-945F-0BCF-655842A2F84B}"/>
              </a:ext>
            </a:extLst>
          </p:cNvPr>
          <p:cNvSpPr txBox="1"/>
          <p:nvPr/>
        </p:nvSpPr>
        <p:spPr>
          <a:xfrm>
            <a:off x="2679703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124493-8D07-3638-E8FF-6C0AC9176B52}"/>
              </a:ext>
            </a:extLst>
          </p:cNvPr>
          <p:cNvSpPr txBox="1"/>
          <p:nvPr/>
        </p:nvSpPr>
        <p:spPr>
          <a:xfrm>
            <a:off x="2308708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5E0441-60DE-85C6-C1D8-9798CBBE74D2}"/>
              </a:ext>
            </a:extLst>
          </p:cNvPr>
          <p:cNvSpPr txBox="1"/>
          <p:nvPr/>
        </p:nvSpPr>
        <p:spPr>
          <a:xfrm>
            <a:off x="1876908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000703-C071-C446-37C5-F838F4AAE0DB}"/>
              </a:ext>
            </a:extLst>
          </p:cNvPr>
          <p:cNvSpPr txBox="1"/>
          <p:nvPr/>
        </p:nvSpPr>
        <p:spPr>
          <a:xfrm>
            <a:off x="3096108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AF2954-84DA-37DF-4E8E-0216FBD0AB03}"/>
              </a:ext>
            </a:extLst>
          </p:cNvPr>
          <p:cNvSpPr txBox="1"/>
          <p:nvPr/>
        </p:nvSpPr>
        <p:spPr>
          <a:xfrm>
            <a:off x="1490283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73CAA-DD42-9364-3184-F58A5A403666}"/>
              </a:ext>
            </a:extLst>
          </p:cNvPr>
          <p:cNvSpPr txBox="1"/>
          <p:nvPr/>
        </p:nvSpPr>
        <p:spPr>
          <a:xfrm>
            <a:off x="1073642" y="200219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B71C8C-389D-D5AD-63DB-6F39807E4D7B}"/>
                  </a:ext>
                </a:extLst>
              </p:cNvPr>
              <p:cNvSpPr txBox="1"/>
              <p:nvPr/>
            </p:nvSpPr>
            <p:spPr>
              <a:xfrm>
                <a:off x="7202891" y="279419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B71C8C-389D-D5AD-63DB-6F39807E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91" y="2794190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8B2223-9CF3-C118-9893-77AB9BEE3BD5}"/>
                  </a:ext>
                </a:extLst>
              </p:cNvPr>
              <p:cNvSpPr txBox="1"/>
              <p:nvPr/>
            </p:nvSpPr>
            <p:spPr>
              <a:xfrm>
                <a:off x="6806260" y="279418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8B2223-9CF3-C118-9893-77AB9BEE3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0" y="2794189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C53391-54A5-5AAD-EC44-CA9E287BEA41}"/>
                  </a:ext>
                </a:extLst>
              </p:cNvPr>
              <p:cNvSpPr txBox="1"/>
              <p:nvPr/>
            </p:nvSpPr>
            <p:spPr>
              <a:xfrm>
                <a:off x="6409629" y="280426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C53391-54A5-5AAD-EC44-CA9E287B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29" y="2804266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D64E99-B6FA-CD68-29E8-6D2233967623}"/>
                  </a:ext>
                </a:extLst>
              </p:cNvPr>
              <p:cNvSpPr txBox="1"/>
              <p:nvPr/>
            </p:nvSpPr>
            <p:spPr>
              <a:xfrm>
                <a:off x="5993460" y="280426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D64E99-B6FA-CD68-29E8-6D223396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60" y="2804266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E96325-56AE-34BC-E118-1AF45E51611E}"/>
                  </a:ext>
                </a:extLst>
              </p:cNvPr>
              <p:cNvSpPr txBox="1"/>
              <p:nvPr/>
            </p:nvSpPr>
            <p:spPr>
              <a:xfrm>
                <a:off x="5587060" y="280652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E96325-56AE-34BC-E118-1AF45E516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60" y="2806527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602AFF-996E-A926-21AF-D3870D2278AC}"/>
                  </a:ext>
                </a:extLst>
              </p:cNvPr>
              <p:cNvSpPr txBox="1"/>
              <p:nvPr/>
            </p:nvSpPr>
            <p:spPr>
              <a:xfrm>
                <a:off x="5179178" y="2789048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602AFF-996E-A926-21AF-D3870D22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78" y="2789048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C03890-2AE1-0C2B-1D55-3DE088DFF665}"/>
                  </a:ext>
                </a:extLst>
              </p:cNvPr>
              <p:cNvSpPr txBox="1"/>
              <p:nvPr/>
            </p:nvSpPr>
            <p:spPr>
              <a:xfrm>
                <a:off x="3079734" y="279116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C03890-2AE1-0C2B-1D55-3DE088DFF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34" y="2791164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62E7E9-2356-C530-7363-96012E78A524}"/>
                  </a:ext>
                </a:extLst>
              </p:cNvPr>
              <p:cNvSpPr txBox="1"/>
              <p:nvPr/>
            </p:nvSpPr>
            <p:spPr>
              <a:xfrm>
                <a:off x="2683103" y="279116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62E7E9-2356-C530-7363-96012E78A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03" y="2791163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219B37-A920-04EE-A3E5-FA83E65D7185}"/>
                  </a:ext>
                </a:extLst>
              </p:cNvPr>
              <p:cNvSpPr txBox="1"/>
              <p:nvPr/>
            </p:nvSpPr>
            <p:spPr>
              <a:xfrm>
                <a:off x="2286472" y="28012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219B37-A920-04EE-A3E5-FA83E65D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72" y="2801240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E63E43-4F80-EA7C-E4A9-879926626930}"/>
                  </a:ext>
                </a:extLst>
              </p:cNvPr>
              <p:cNvSpPr txBox="1"/>
              <p:nvPr/>
            </p:nvSpPr>
            <p:spPr>
              <a:xfrm>
                <a:off x="1870303" y="28012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E63E43-4F80-EA7C-E4A9-87992662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03" y="2801240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B5966-F77E-4F0A-4A52-4248E77304A2}"/>
                  </a:ext>
                </a:extLst>
              </p:cNvPr>
              <p:cNvSpPr txBox="1"/>
              <p:nvPr/>
            </p:nvSpPr>
            <p:spPr>
              <a:xfrm>
                <a:off x="1463903" y="28035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B5966-F77E-4F0A-4A52-4248E773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03" y="2803501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A0296F-13DF-9D44-3BC0-0CD99402DA40}"/>
                  </a:ext>
                </a:extLst>
              </p:cNvPr>
              <p:cNvSpPr txBox="1"/>
              <p:nvPr/>
            </p:nvSpPr>
            <p:spPr>
              <a:xfrm>
                <a:off x="1078020" y="28012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A0296F-13DF-9D44-3BC0-0CD99402D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20" y="2801240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9CD53D-AA7B-BE23-23DB-B8EC26F908D7}"/>
              </a:ext>
            </a:extLst>
          </p:cNvPr>
          <p:cNvSpPr txBox="1">
            <a:spLocks/>
          </p:cNvSpPr>
          <p:nvPr/>
        </p:nvSpPr>
        <p:spPr>
          <a:xfrm>
            <a:off x="741989" y="3209942"/>
            <a:ext cx="7464364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(13 / 2^2) * 2^2 = (1 * 2^3) + (1 * 2^2)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775CCF-642F-0002-548F-0A73D3B31F8A}"/>
              </a:ext>
            </a:extLst>
          </p:cNvPr>
          <p:cNvSpPr/>
          <p:nvPr/>
        </p:nvSpPr>
        <p:spPr>
          <a:xfrm>
            <a:off x="6286772" y="3863028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645C35-956F-A7C4-E181-937A368D571A}"/>
              </a:ext>
            </a:extLst>
          </p:cNvPr>
          <p:cNvSpPr txBox="1"/>
          <p:nvPr/>
        </p:nvSpPr>
        <p:spPr>
          <a:xfrm>
            <a:off x="4337774" y="3863028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FF6430-BB96-C182-4571-6C655F9BD1E1}"/>
              </a:ext>
            </a:extLst>
          </p:cNvPr>
          <p:cNvSpPr/>
          <p:nvPr/>
        </p:nvSpPr>
        <p:spPr>
          <a:xfrm>
            <a:off x="669317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1CA287-A837-4E07-DDA0-AB74EACDF902}"/>
              </a:ext>
            </a:extLst>
          </p:cNvPr>
          <p:cNvSpPr/>
          <p:nvPr/>
        </p:nvSpPr>
        <p:spPr>
          <a:xfrm>
            <a:off x="7099572" y="3863027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7B3EEB-1FE3-A04B-E7AA-D3F66F08E2CE}"/>
              </a:ext>
            </a:extLst>
          </p:cNvPr>
          <p:cNvSpPr/>
          <p:nvPr/>
        </p:nvSpPr>
        <p:spPr>
          <a:xfrm>
            <a:off x="506757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977382-8ED2-3877-4915-EA1C99F861C3}"/>
              </a:ext>
            </a:extLst>
          </p:cNvPr>
          <p:cNvSpPr/>
          <p:nvPr/>
        </p:nvSpPr>
        <p:spPr>
          <a:xfrm>
            <a:off x="547397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6EBB7C-9AF6-62FA-CA40-FAD66696F6FE}"/>
              </a:ext>
            </a:extLst>
          </p:cNvPr>
          <p:cNvSpPr/>
          <p:nvPr/>
        </p:nvSpPr>
        <p:spPr>
          <a:xfrm>
            <a:off x="5880372" y="3863027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B66BB3-3375-93BF-0F6C-8B2AFE6F988F}"/>
              </a:ext>
            </a:extLst>
          </p:cNvPr>
          <p:cNvSpPr/>
          <p:nvPr/>
        </p:nvSpPr>
        <p:spPr>
          <a:xfrm>
            <a:off x="21924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77C318-A287-109E-3A2D-18E5259528ED}"/>
              </a:ext>
            </a:extLst>
          </p:cNvPr>
          <p:cNvSpPr/>
          <p:nvPr/>
        </p:nvSpPr>
        <p:spPr>
          <a:xfrm>
            <a:off x="25988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C5D055D-4C63-69FA-7F31-6278EE9F17C1}"/>
              </a:ext>
            </a:extLst>
          </p:cNvPr>
          <p:cNvSpPr/>
          <p:nvPr/>
        </p:nvSpPr>
        <p:spPr>
          <a:xfrm>
            <a:off x="3005252" y="3863027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6646819-3C0C-9799-B92A-437BB07FDDE0}"/>
              </a:ext>
            </a:extLst>
          </p:cNvPr>
          <p:cNvSpPr/>
          <p:nvPr/>
        </p:nvSpPr>
        <p:spPr>
          <a:xfrm>
            <a:off x="9732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5BC9E3-99B4-F4F3-85DE-969E76BE7068}"/>
              </a:ext>
            </a:extLst>
          </p:cNvPr>
          <p:cNvSpPr/>
          <p:nvPr/>
        </p:nvSpPr>
        <p:spPr>
          <a:xfrm>
            <a:off x="1379652" y="386302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EDC04D-BF4D-DF15-A60D-7F57248C1848}"/>
              </a:ext>
            </a:extLst>
          </p:cNvPr>
          <p:cNvSpPr/>
          <p:nvPr/>
        </p:nvSpPr>
        <p:spPr>
          <a:xfrm>
            <a:off x="1786052" y="3863027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BDD933-AFA0-B71A-7898-D576471227B4}"/>
              </a:ext>
            </a:extLst>
          </p:cNvPr>
          <p:cNvSpPr txBox="1"/>
          <p:nvPr/>
        </p:nvSpPr>
        <p:spPr>
          <a:xfrm>
            <a:off x="6724198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7D07FB-95AD-FB28-B80D-85A9C6443793}"/>
              </a:ext>
            </a:extLst>
          </p:cNvPr>
          <p:cNvSpPr txBox="1"/>
          <p:nvPr/>
        </p:nvSpPr>
        <p:spPr>
          <a:xfrm>
            <a:off x="6353203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925B6-AA08-52DD-7B80-1A57F3DED3B3}"/>
              </a:ext>
            </a:extLst>
          </p:cNvPr>
          <p:cNvSpPr txBox="1"/>
          <p:nvPr/>
        </p:nvSpPr>
        <p:spPr>
          <a:xfrm>
            <a:off x="5921403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49F8D6-02F9-EB5B-4F81-D0CCDFA37EA3}"/>
              </a:ext>
            </a:extLst>
          </p:cNvPr>
          <p:cNvSpPr txBox="1"/>
          <p:nvPr/>
        </p:nvSpPr>
        <p:spPr>
          <a:xfrm>
            <a:off x="7140603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D5BAD5-AA26-CC32-A267-2E6AC5E822C9}"/>
              </a:ext>
            </a:extLst>
          </p:cNvPr>
          <p:cNvSpPr txBox="1"/>
          <p:nvPr/>
        </p:nvSpPr>
        <p:spPr>
          <a:xfrm>
            <a:off x="5534778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031866-CBFE-90D8-744C-81BDA7E9AC20}"/>
              </a:ext>
            </a:extLst>
          </p:cNvPr>
          <p:cNvSpPr txBox="1"/>
          <p:nvPr/>
        </p:nvSpPr>
        <p:spPr>
          <a:xfrm>
            <a:off x="5118137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9CC524-42C5-F563-B53D-216F9536D452}"/>
              </a:ext>
            </a:extLst>
          </p:cNvPr>
          <p:cNvSpPr txBox="1"/>
          <p:nvPr/>
        </p:nvSpPr>
        <p:spPr>
          <a:xfrm>
            <a:off x="2648677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6BB441-CE85-DBA8-09B8-D7E932A4E801}"/>
              </a:ext>
            </a:extLst>
          </p:cNvPr>
          <p:cNvSpPr txBox="1"/>
          <p:nvPr/>
        </p:nvSpPr>
        <p:spPr>
          <a:xfrm>
            <a:off x="2277682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931D4F-DEB1-DDFC-51EC-9F0FBA4C04C3}"/>
              </a:ext>
            </a:extLst>
          </p:cNvPr>
          <p:cNvSpPr txBox="1"/>
          <p:nvPr/>
        </p:nvSpPr>
        <p:spPr>
          <a:xfrm>
            <a:off x="1845882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A30D5B-1316-C7A1-8F96-C43E39EDB4CB}"/>
              </a:ext>
            </a:extLst>
          </p:cNvPr>
          <p:cNvSpPr txBox="1"/>
          <p:nvPr/>
        </p:nvSpPr>
        <p:spPr>
          <a:xfrm>
            <a:off x="3065082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6CEEAC-CB20-7F1F-6029-4DE4088DD399}"/>
              </a:ext>
            </a:extLst>
          </p:cNvPr>
          <p:cNvSpPr txBox="1"/>
          <p:nvPr/>
        </p:nvSpPr>
        <p:spPr>
          <a:xfrm>
            <a:off x="1459257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9EF338-FDE1-5460-DF75-DEF932289346}"/>
              </a:ext>
            </a:extLst>
          </p:cNvPr>
          <p:cNvSpPr txBox="1"/>
          <p:nvPr/>
        </p:nvSpPr>
        <p:spPr>
          <a:xfrm>
            <a:off x="1042616" y="3565929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F128AA-DE58-CA16-CA91-5831860B13BA}"/>
                  </a:ext>
                </a:extLst>
              </p:cNvPr>
              <p:cNvSpPr txBox="1"/>
              <p:nvPr/>
            </p:nvSpPr>
            <p:spPr>
              <a:xfrm>
                <a:off x="7171865" y="435792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F128AA-DE58-CA16-CA91-5831860B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65" y="4357927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1842AF-518E-868B-5F03-713C01629CE6}"/>
                  </a:ext>
                </a:extLst>
              </p:cNvPr>
              <p:cNvSpPr txBox="1"/>
              <p:nvPr/>
            </p:nvSpPr>
            <p:spPr>
              <a:xfrm>
                <a:off x="6775234" y="435792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1842AF-518E-868B-5F03-713C0162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34" y="4357926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C0E82F-3EAC-C896-1302-B85C995EE5E8}"/>
                  </a:ext>
                </a:extLst>
              </p:cNvPr>
              <p:cNvSpPr txBox="1"/>
              <p:nvPr/>
            </p:nvSpPr>
            <p:spPr>
              <a:xfrm>
                <a:off x="6378603" y="43680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C0E82F-3EAC-C896-1302-B85C995E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03" y="4368003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FB397B-D280-73B4-4C17-F0F463DD9E66}"/>
                  </a:ext>
                </a:extLst>
              </p:cNvPr>
              <p:cNvSpPr txBox="1"/>
              <p:nvPr/>
            </p:nvSpPr>
            <p:spPr>
              <a:xfrm>
                <a:off x="5962434" y="43680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FB397B-D280-73B4-4C17-F0F463DD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4" y="4368003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50F2C-4C34-EE27-F350-977174307085}"/>
                  </a:ext>
                </a:extLst>
              </p:cNvPr>
              <p:cNvSpPr txBox="1"/>
              <p:nvPr/>
            </p:nvSpPr>
            <p:spPr>
              <a:xfrm>
                <a:off x="5556034" y="437026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D750F2C-4C34-EE27-F350-977174307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34" y="4370264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E11062-524C-78A0-1123-D11B9EA93F39}"/>
                  </a:ext>
                </a:extLst>
              </p:cNvPr>
              <p:cNvSpPr txBox="1"/>
              <p:nvPr/>
            </p:nvSpPr>
            <p:spPr>
              <a:xfrm>
                <a:off x="5148152" y="4352785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E11062-524C-78A0-1123-D11B9EA9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52" y="4352785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8444A03-FE20-498F-1DD4-BFD7CFAD17AB}"/>
                  </a:ext>
                </a:extLst>
              </p:cNvPr>
              <p:cNvSpPr txBox="1"/>
              <p:nvPr/>
            </p:nvSpPr>
            <p:spPr>
              <a:xfrm>
                <a:off x="3048708" y="4354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8444A03-FE20-498F-1DD4-BFD7CFAD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08" y="4354901"/>
                <a:ext cx="324338" cy="276999"/>
              </a:xfrm>
              <a:prstGeom prst="rect">
                <a:avLst/>
              </a:prstGeom>
              <a:blipFill>
                <a:blip r:embed="rId2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07AF9B1-6623-4A4A-FF74-D99332871999}"/>
                  </a:ext>
                </a:extLst>
              </p:cNvPr>
              <p:cNvSpPr txBox="1"/>
              <p:nvPr/>
            </p:nvSpPr>
            <p:spPr>
              <a:xfrm>
                <a:off x="2652077" y="435490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07AF9B1-6623-4A4A-FF74-D9933287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077" y="4354900"/>
                <a:ext cx="324338" cy="276999"/>
              </a:xfrm>
              <a:prstGeom prst="rect">
                <a:avLst/>
              </a:prstGeom>
              <a:blipFill>
                <a:blip r:embed="rId22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AB1AF0-754D-83F8-3B2A-DC8D228D3E25}"/>
                  </a:ext>
                </a:extLst>
              </p:cNvPr>
              <p:cNvSpPr txBox="1"/>
              <p:nvPr/>
            </p:nvSpPr>
            <p:spPr>
              <a:xfrm>
                <a:off x="2255446" y="43649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AB1AF0-754D-83F8-3B2A-DC8D228D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446" y="4364977"/>
                <a:ext cx="324338" cy="276999"/>
              </a:xfrm>
              <a:prstGeom prst="rect">
                <a:avLst/>
              </a:prstGeom>
              <a:blipFill>
                <a:blip r:embed="rId23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BCB2178-097C-A5AA-46AF-73157B2C996A}"/>
                  </a:ext>
                </a:extLst>
              </p:cNvPr>
              <p:cNvSpPr txBox="1"/>
              <p:nvPr/>
            </p:nvSpPr>
            <p:spPr>
              <a:xfrm>
                <a:off x="1839277" y="43649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BCB2178-097C-A5AA-46AF-73157B2C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277" y="4364977"/>
                <a:ext cx="324338" cy="276999"/>
              </a:xfrm>
              <a:prstGeom prst="rect">
                <a:avLst/>
              </a:prstGeom>
              <a:blipFill>
                <a:blip r:embed="rId2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2218764-01D2-6B53-39FC-3E392DB53F08}"/>
                  </a:ext>
                </a:extLst>
              </p:cNvPr>
              <p:cNvSpPr txBox="1"/>
              <p:nvPr/>
            </p:nvSpPr>
            <p:spPr>
              <a:xfrm>
                <a:off x="1432877" y="436723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2218764-01D2-6B53-39FC-3E392DB5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77" y="4367238"/>
                <a:ext cx="324338" cy="276999"/>
              </a:xfrm>
              <a:prstGeom prst="rect">
                <a:avLst/>
              </a:prstGeom>
              <a:blipFill>
                <a:blip r:embed="rId25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97AE4C-7921-2D61-4CC7-D14C9655DD34}"/>
                  </a:ext>
                </a:extLst>
              </p:cNvPr>
              <p:cNvSpPr txBox="1"/>
              <p:nvPr/>
            </p:nvSpPr>
            <p:spPr>
              <a:xfrm>
                <a:off x="1046994" y="43649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97AE4C-7921-2D61-4CC7-D14C9655D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94" y="4364977"/>
                <a:ext cx="324338" cy="276999"/>
              </a:xfrm>
              <a:prstGeom prst="rect">
                <a:avLst/>
              </a:prstGeom>
              <a:blipFill>
                <a:blip r:embed="rId26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3E95D5E2-CD23-681B-5CE5-CC5A12D47201}"/>
              </a:ext>
            </a:extLst>
          </p:cNvPr>
          <p:cNvSpPr txBox="1">
            <a:spLocks/>
          </p:cNvSpPr>
          <p:nvPr/>
        </p:nvSpPr>
        <p:spPr>
          <a:xfrm>
            <a:off x="6405644" y="3194537"/>
            <a:ext cx="1347836" cy="443784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FF0000"/>
                </a:solidFill>
              </a:rPr>
              <a:t>&lt;&lt; 2</a:t>
            </a:r>
          </a:p>
        </p:txBody>
      </p:sp>
    </p:spTree>
    <p:extLst>
      <p:ext uri="{BB962C8B-B14F-4D97-AF65-F5344CB8AC3E}">
        <p14:creationId xmlns:p14="http://schemas.microsoft.com/office/powerpoint/2010/main" val="155853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399D-95E5-1F9A-1B84-5107B5BF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C688-F836-3152-7ED7-31C8A569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4F7B-5508-59BD-CB8B-7A759F647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F4E93-448B-52C7-7172-7CA0DBCC9F4C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64699-3DA2-BC3E-A10E-360C2EA3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1595783"/>
            <a:ext cx="7464364" cy="720962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sz="2000"/>
              <a:t>13 % 2^2 = 13 - (13 / 2^2) * 2^2</a:t>
            </a:r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-US" sz="21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1A6954-A7D3-33AA-2066-982C3E7209E4}"/>
              </a:ext>
            </a:extLst>
          </p:cNvPr>
          <p:cNvSpPr/>
          <p:nvPr/>
        </p:nvSpPr>
        <p:spPr>
          <a:xfrm>
            <a:off x="5733954" y="2443926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E9A77-CBE5-6D20-B9F2-70BFA317A473}"/>
              </a:ext>
            </a:extLst>
          </p:cNvPr>
          <p:cNvSpPr txBox="1"/>
          <p:nvPr/>
        </p:nvSpPr>
        <p:spPr>
          <a:xfrm>
            <a:off x="3784956" y="2443926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643EB4-82CE-E263-7601-E8C54BD37287}"/>
              </a:ext>
            </a:extLst>
          </p:cNvPr>
          <p:cNvSpPr/>
          <p:nvPr/>
        </p:nvSpPr>
        <p:spPr>
          <a:xfrm>
            <a:off x="45147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FCA81A-33E5-1962-C4CA-B019259EC28E}"/>
              </a:ext>
            </a:extLst>
          </p:cNvPr>
          <p:cNvSpPr/>
          <p:nvPr/>
        </p:nvSpPr>
        <p:spPr>
          <a:xfrm>
            <a:off x="49211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CEE0B2-3A18-85FB-116A-75F5811FC00A}"/>
              </a:ext>
            </a:extLst>
          </p:cNvPr>
          <p:cNvSpPr/>
          <p:nvPr/>
        </p:nvSpPr>
        <p:spPr>
          <a:xfrm>
            <a:off x="5327554" y="244392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6FCE16-D642-87CB-958E-3264CF905885}"/>
              </a:ext>
            </a:extLst>
          </p:cNvPr>
          <p:cNvSpPr/>
          <p:nvPr/>
        </p:nvSpPr>
        <p:spPr>
          <a:xfrm>
            <a:off x="16396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8F3623-052D-BBD8-0A92-44FCA822822D}"/>
              </a:ext>
            </a:extLst>
          </p:cNvPr>
          <p:cNvSpPr/>
          <p:nvPr/>
        </p:nvSpPr>
        <p:spPr>
          <a:xfrm>
            <a:off x="20460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B1F30B-52B5-711D-D893-05D5D242E185}"/>
              </a:ext>
            </a:extLst>
          </p:cNvPr>
          <p:cNvSpPr/>
          <p:nvPr/>
        </p:nvSpPr>
        <p:spPr>
          <a:xfrm>
            <a:off x="2452434" y="244392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5B5B0B-F6B2-8722-62F8-0BA57631B6BE}"/>
              </a:ext>
            </a:extLst>
          </p:cNvPr>
          <p:cNvSpPr/>
          <p:nvPr/>
        </p:nvSpPr>
        <p:spPr>
          <a:xfrm>
            <a:off x="4204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D66A33-910C-5413-3012-F62CE9C04326}"/>
              </a:ext>
            </a:extLst>
          </p:cNvPr>
          <p:cNvSpPr/>
          <p:nvPr/>
        </p:nvSpPr>
        <p:spPr>
          <a:xfrm>
            <a:off x="8268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AD36A2-8860-225B-D104-69BB093EDC04}"/>
              </a:ext>
            </a:extLst>
          </p:cNvPr>
          <p:cNvSpPr/>
          <p:nvPr/>
        </p:nvSpPr>
        <p:spPr>
          <a:xfrm>
            <a:off x="1233234" y="244392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2E517-8540-543C-468E-E9055E315348}"/>
              </a:ext>
            </a:extLst>
          </p:cNvPr>
          <p:cNvSpPr txBox="1"/>
          <p:nvPr/>
        </p:nvSpPr>
        <p:spPr>
          <a:xfrm>
            <a:off x="6171380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890E41-07BD-7BE7-0939-5063452F8333}"/>
              </a:ext>
            </a:extLst>
          </p:cNvPr>
          <p:cNvSpPr txBox="1"/>
          <p:nvPr/>
        </p:nvSpPr>
        <p:spPr>
          <a:xfrm>
            <a:off x="58003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70CA2-7100-86DC-26B4-7B51508ADD8F}"/>
              </a:ext>
            </a:extLst>
          </p:cNvPr>
          <p:cNvSpPr txBox="1"/>
          <p:nvPr/>
        </p:nvSpPr>
        <p:spPr>
          <a:xfrm>
            <a:off x="53685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1400F8-F01B-D7F7-D45F-F697BAA69C8C}"/>
              </a:ext>
            </a:extLst>
          </p:cNvPr>
          <p:cNvSpPr txBox="1"/>
          <p:nvPr/>
        </p:nvSpPr>
        <p:spPr>
          <a:xfrm>
            <a:off x="65877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E899D-474B-FE55-C741-712084D9F274}"/>
              </a:ext>
            </a:extLst>
          </p:cNvPr>
          <p:cNvSpPr txBox="1"/>
          <p:nvPr/>
        </p:nvSpPr>
        <p:spPr>
          <a:xfrm>
            <a:off x="4981960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65B15-4497-711B-9939-7846BC73EAD9}"/>
              </a:ext>
            </a:extLst>
          </p:cNvPr>
          <p:cNvSpPr txBox="1"/>
          <p:nvPr/>
        </p:nvSpPr>
        <p:spPr>
          <a:xfrm>
            <a:off x="456531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5AA78-4917-9D50-F2CC-F731B87A4AC9}"/>
              </a:ext>
            </a:extLst>
          </p:cNvPr>
          <p:cNvSpPr txBox="1"/>
          <p:nvPr/>
        </p:nvSpPr>
        <p:spPr>
          <a:xfrm>
            <a:off x="209585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25F179-08AC-DB89-CA54-45FA175D9624}"/>
              </a:ext>
            </a:extLst>
          </p:cNvPr>
          <p:cNvSpPr txBox="1"/>
          <p:nvPr/>
        </p:nvSpPr>
        <p:spPr>
          <a:xfrm>
            <a:off x="17248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93E505-191F-500A-694E-9E7DB1B4A81F}"/>
              </a:ext>
            </a:extLst>
          </p:cNvPr>
          <p:cNvSpPr txBox="1"/>
          <p:nvPr/>
        </p:nvSpPr>
        <p:spPr>
          <a:xfrm>
            <a:off x="12930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51E32-AF70-3F80-0B82-0F17F50E9D2B}"/>
              </a:ext>
            </a:extLst>
          </p:cNvPr>
          <p:cNvSpPr txBox="1"/>
          <p:nvPr/>
        </p:nvSpPr>
        <p:spPr>
          <a:xfrm>
            <a:off x="25122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4A05BB-418F-E1DD-7226-C9B20710380A}"/>
              </a:ext>
            </a:extLst>
          </p:cNvPr>
          <p:cNvSpPr txBox="1"/>
          <p:nvPr/>
        </p:nvSpPr>
        <p:spPr>
          <a:xfrm>
            <a:off x="90643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228427-7E86-104E-8CAD-3DB34C7DA1AB}"/>
              </a:ext>
            </a:extLst>
          </p:cNvPr>
          <p:cNvSpPr txBox="1"/>
          <p:nvPr/>
        </p:nvSpPr>
        <p:spPr>
          <a:xfrm>
            <a:off x="489798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1E8202-2B96-5A7B-0D2D-F23B14A3197C}"/>
                  </a:ext>
                </a:extLst>
              </p:cNvPr>
              <p:cNvSpPr txBox="1"/>
              <p:nvPr/>
            </p:nvSpPr>
            <p:spPr>
              <a:xfrm>
                <a:off x="6619047" y="293882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1E8202-2B96-5A7B-0D2D-F23B14A3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47" y="2938825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DF3AB2-ED46-F034-6E6E-EF000B26DADE}"/>
                  </a:ext>
                </a:extLst>
              </p:cNvPr>
              <p:cNvSpPr txBox="1"/>
              <p:nvPr/>
            </p:nvSpPr>
            <p:spPr>
              <a:xfrm>
                <a:off x="6222416" y="293882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DF3AB2-ED46-F034-6E6E-EF000B26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16" y="2938824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0E88C5-C7D9-21A6-5F67-00541B97232B}"/>
                  </a:ext>
                </a:extLst>
              </p:cNvPr>
              <p:cNvSpPr txBox="1"/>
              <p:nvPr/>
            </p:nvSpPr>
            <p:spPr>
              <a:xfrm>
                <a:off x="5825785" y="2948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0E88C5-C7D9-21A6-5F67-00541B972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85" y="2948901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23E24E-D6C0-9933-A50D-6DF756A0C404}"/>
                  </a:ext>
                </a:extLst>
              </p:cNvPr>
              <p:cNvSpPr txBox="1"/>
              <p:nvPr/>
            </p:nvSpPr>
            <p:spPr>
              <a:xfrm>
                <a:off x="5409616" y="2948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23E24E-D6C0-9933-A50D-6DF756A0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16" y="2948901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D27A1E-1092-B484-723D-EDCBE1EC45AE}"/>
                  </a:ext>
                </a:extLst>
              </p:cNvPr>
              <p:cNvSpPr txBox="1"/>
              <p:nvPr/>
            </p:nvSpPr>
            <p:spPr>
              <a:xfrm>
                <a:off x="5003216" y="295116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D27A1E-1092-B484-723D-EDCBE1EC4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16" y="2951162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153A37-A61F-8554-99B5-37F25DE454B4}"/>
                  </a:ext>
                </a:extLst>
              </p:cNvPr>
              <p:cNvSpPr txBox="1"/>
              <p:nvPr/>
            </p:nvSpPr>
            <p:spPr>
              <a:xfrm>
                <a:off x="4595334" y="2933683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153A37-A61F-8554-99B5-37F25DE45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34" y="2933683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14104D-5189-8D87-96AA-3DC1DA5133AD}"/>
                  </a:ext>
                </a:extLst>
              </p:cNvPr>
              <p:cNvSpPr txBox="1"/>
              <p:nvPr/>
            </p:nvSpPr>
            <p:spPr>
              <a:xfrm>
                <a:off x="2495890" y="293579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14104D-5189-8D87-96AA-3DC1DA51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90" y="2935799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549E64-10D2-77EB-FECE-B279B5AA2F7F}"/>
                  </a:ext>
                </a:extLst>
              </p:cNvPr>
              <p:cNvSpPr txBox="1"/>
              <p:nvPr/>
            </p:nvSpPr>
            <p:spPr>
              <a:xfrm>
                <a:off x="2099259" y="293579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7549E64-10D2-77EB-FECE-B279B5AA2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59" y="2935798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4A2DFE-2A7A-A004-5C91-21E96324D12B}"/>
                  </a:ext>
                </a:extLst>
              </p:cNvPr>
              <p:cNvSpPr txBox="1"/>
              <p:nvPr/>
            </p:nvSpPr>
            <p:spPr>
              <a:xfrm>
                <a:off x="1702628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4A2DFE-2A7A-A004-5C91-21E96324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28" y="2945875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A14986-D620-F37C-1982-9FB157950087}"/>
                  </a:ext>
                </a:extLst>
              </p:cNvPr>
              <p:cNvSpPr txBox="1"/>
              <p:nvPr/>
            </p:nvSpPr>
            <p:spPr>
              <a:xfrm>
                <a:off x="1286459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0A14986-D620-F37C-1982-9FB157950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59" y="2945875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D8D5EC-65A0-B477-11DB-D82F8312C45F}"/>
                  </a:ext>
                </a:extLst>
              </p:cNvPr>
              <p:cNvSpPr txBox="1"/>
              <p:nvPr/>
            </p:nvSpPr>
            <p:spPr>
              <a:xfrm>
                <a:off x="880059" y="294813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D8D5EC-65A0-B477-11DB-D82F8312C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59" y="2948136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821436-C1C1-BDAB-0303-CA78D6AA2A2E}"/>
                  </a:ext>
                </a:extLst>
              </p:cNvPr>
              <p:cNvSpPr txBox="1"/>
              <p:nvPr/>
            </p:nvSpPr>
            <p:spPr>
              <a:xfrm>
                <a:off x="494176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821436-C1C1-BDAB-0303-CA78D6AA2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6" y="2945875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DBA2D-FE8E-F4C6-2F5B-86F20893E341}"/>
              </a:ext>
            </a:extLst>
          </p:cNvPr>
          <p:cNvSpPr/>
          <p:nvPr/>
        </p:nvSpPr>
        <p:spPr>
          <a:xfrm>
            <a:off x="5724185" y="353560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DCAD1-8208-557E-5B19-ECF47B00B36B}"/>
              </a:ext>
            </a:extLst>
          </p:cNvPr>
          <p:cNvSpPr txBox="1"/>
          <p:nvPr/>
        </p:nvSpPr>
        <p:spPr>
          <a:xfrm>
            <a:off x="3775187" y="3535605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ABD6C8-8D70-45DC-CFF4-86611F82BC55}"/>
              </a:ext>
            </a:extLst>
          </p:cNvPr>
          <p:cNvSpPr/>
          <p:nvPr/>
        </p:nvSpPr>
        <p:spPr>
          <a:xfrm>
            <a:off x="61305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8FCFA9-AB0D-B90E-17B1-7DBE98587E4B}"/>
              </a:ext>
            </a:extLst>
          </p:cNvPr>
          <p:cNvSpPr/>
          <p:nvPr/>
        </p:nvSpPr>
        <p:spPr>
          <a:xfrm>
            <a:off x="653698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B1739A-A1CC-295E-2A1A-5E3979F08E7C}"/>
              </a:ext>
            </a:extLst>
          </p:cNvPr>
          <p:cNvSpPr/>
          <p:nvPr/>
        </p:nvSpPr>
        <p:spPr>
          <a:xfrm>
            <a:off x="45049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1D2F32-BA11-9BF5-8400-22046E5693E7}"/>
              </a:ext>
            </a:extLst>
          </p:cNvPr>
          <p:cNvSpPr/>
          <p:nvPr/>
        </p:nvSpPr>
        <p:spPr>
          <a:xfrm>
            <a:off x="49113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7AF49F-7777-7676-B6B4-0663BF25A6C8}"/>
              </a:ext>
            </a:extLst>
          </p:cNvPr>
          <p:cNvSpPr/>
          <p:nvPr/>
        </p:nvSpPr>
        <p:spPr>
          <a:xfrm>
            <a:off x="5317785" y="3535604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9DBC13-0225-752E-248E-4171B731B0AD}"/>
              </a:ext>
            </a:extLst>
          </p:cNvPr>
          <p:cNvSpPr/>
          <p:nvPr/>
        </p:nvSpPr>
        <p:spPr>
          <a:xfrm>
            <a:off x="16298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DD08E5-5C3F-8BD5-D496-C43DA00CE068}"/>
              </a:ext>
            </a:extLst>
          </p:cNvPr>
          <p:cNvSpPr/>
          <p:nvPr/>
        </p:nvSpPr>
        <p:spPr>
          <a:xfrm>
            <a:off x="20362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1F4255-9BBD-DA63-B775-EE167A24156A}"/>
              </a:ext>
            </a:extLst>
          </p:cNvPr>
          <p:cNvSpPr/>
          <p:nvPr/>
        </p:nvSpPr>
        <p:spPr>
          <a:xfrm>
            <a:off x="244266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1904AF-F57A-AB10-03F4-C8044C9FD2D4}"/>
              </a:ext>
            </a:extLst>
          </p:cNvPr>
          <p:cNvSpPr/>
          <p:nvPr/>
        </p:nvSpPr>
        <p:spPr>
          <a:xfrm>
            <a:off x="4106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F1FC1A-BA51-7BAD-528E-C76DEA225082}"/>
              </a:ext>
            </a:extLst>
          </p:cNvPr>
          <p:cNvSpPr/>
          <p:nvPr/>
        </p:nvSpPr>
        <p:spPr>
          <a:xfrm>
            <a:off x="8170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D22BCC-10A4-FD9F-2CC9-DFB0E5C79559}"/>
              </a:ext>
            </a:extLst>
          </p:cNvPr>
          <p:cNvSpPr/>
          <p:nvPr/>
        </p:nvSpPr>
        <p:spPr>
          <a:xfrm>
            <a:off x="122346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6DDDF-3763-296F-16E2-7049BF948C30}"/>
              </a:ext>
            </a:extLst>
          </p:cNvPr>
          <p:cNvSpPr txBox="1"/>
          <p:nvPr/>
        </p:nvSpPr>
        <p:spPr>
          <a:xfrm>
            <a:off x="6161611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C0BBFE-8755-CB47-2F0C-1099658D7995}"/>
              </a:ext>
            </a:extLst>
          </p:cNvPr>
          <p:cNvSpPr txBox="1"/>
          <p:nvPr/>
        </p:nvSpPr>
        <p:spPr>
          <a:xfrm>
            <a:off x="57906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A54404-6F32-98E6-A91B-122545402F0F}"/>
              </a:ext>
            </a:extLst>
          </p:cNvPr>
          <p:cNvSpPr txBox="1"/>
          <p:nvPr/>
        </p:nvSpPr>
        <p:spPr>
          <a:xfrm>
            <a:off x="53588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82E615-0F6C-146D-A93A-54CE5A89CD92}"/>
              </a:ext>
            </a:extLst>
          </p:cNvPr>
          <p:cNvSpPr txBox="1"/>
          <p:nvPr/>
        </p:nvSpPr>
        <p:spPr>
          <a:xfrm>
            <a:off x="65780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37F8D-41C5-07A3-B077-CE18A9813421}"/>
              </a:ext>
            </a:extLst>
          </p:cNvPr>
          <p:cNvSpPr txBox="1"/>
          <p:nvPr/>
        </p:nvSpPr>
        <p:spPr>
          <a:xfrm>
            <a:off x="4972191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91EB98-1259-5FEC-2379-328376B0FF14}"/>
              </a:ext>
            </a:extLst>
          </p:cNvPr>
          <p:cNvSpPr txBox="1"/>
          <p:nvPr/>
        </p:nvSpPr>
        <p:spPr>
          <a:xfrm>
            <a:off x="455555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752A83-FA25-1104-DB41-D855FDBA681E}"/>
              </a:ext>
            </a:extLst>
          </p:cNvPr>
          <p:cNvSpPr txBox="1"/>
          <p:nvPr/>
        </p:nvSpPr>
        <p:spPr>
          <a:xfrm>
            <a:off x="208609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875DC-3D88-1C68-A254-A1CFBC18B819}"/>
              </a:ext>
            </a:extLst>
          </p:cNvPr>
          <p:cNvSpPr txBox="1"/>
          <p:nvPr/>
        </p:nvSpPr>
        <p:spPr>
          <a:xfrm>
            <a:off x="17150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D8473F-97E8-D368-B4B2-99076F06AD1D}"/>
              </a:ext>
            </a:extLst>
          </p:cNvPr>
          <p:cNvSpPr txBox="1"/>
          <p:nvPr/>
        </p:nvSpPr>
        <p:spPr>
          <a:xfrm>
            <a:off x="12832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1B63DF-4CF6-E824-6F59-A6867C3D8EF9}"/>
              </a:ext>
            </a:extLst>
          </p:cNvPr>
          <p:cNvSpPr txBox="1"/>
          <p:nvPr/>
        </p:nvSpPr>
        <p:spPr>
          <a:xfrm>
            <a:off x="25024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7FA2AE-8920-E544-96A2-91C1FD9FC0A1}"/>
              </a:ext>
            </a:extLst>
          </p:cNvPr>
          <p:cNvSpPr txBox="1"/>
          <p:nvPr/>
        </p:nvSpPr>
        <p:spPr>
          <a:xfrm>
            <a:off x="89667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3C22F7-65F5-E395-75F2-2D455147FF95}"/>
              </a:ext>
            </a:extLst>
          </p:cNvPr>
          <p:cNvSpPr txBox="1"/>
          <p:nvPr/>
        </p:nvSpPr>
        <p:spPr>
          <a:xfrm>
            <a:off x="480029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061C18-02D5-0A36-2C44-40B690D7820C}"/>
                  </a:ext>
                </a:extLst>
              </p:cNvPr>
              <p:cNvSpPr txBox="1"/>
              <p:nvPr/>
            </p:nvSpPr>
            <p:spPr>
              <a:xfrm>
                <a:off x="6609278" y="403050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061C18-02D5-0A36-2C44-40B690D7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78" y="4030504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B216A3-E456-1F44-6E1B-79E47C053C8F}"/>
                  </a:ext>
                </a:extLst>
              </p:cNvPr>
              <p:cNvSpPr txBox="1"/>
              <p:nvPr/>
            </p:nvSpPr>
            <p:spPr>
              <a:xfrm>
                <a:off x="6212647" y="40305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B216A3-E456-1F44-6E1B-79E47C05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7" y="4030503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B1112C-8CEC-4779-57B4-774498E15174}"/>
                  </a:ext>
                </a:extLst>
              </p:cNvPr>
              <p:cNvSpPr txBox="1"/>
              <p:nvPr/>
            </p:nvSpPr>
            <p:spPr>
              <a:xfrm>
                <a:off x="5816016" y="404058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DB1112C-8CEC-4779-57B4-774498E15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6" y="4040580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E9E10-46FF-2A73-21EB-9E56935D477D}"/>
                  </a:ext>
                </a:extLst>
              </p:cNvPr>
              <p:cNvSpPr txBox="1"/>
              <p:nvPr/>
            </p:nvSpPr>
            <p:spPr>
              <a:xfrm>
                <a:off x="5399847" y="404058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E9E10-46FF-2A73-21EB-9E56935D4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7" y="4040580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5730ECC-EB42-586E-6D85-2C229912B043}"/>
                  </a:ext>
                </a:extLst>
              </p:cNvPr>
              <p:cNvSpPr txBox="1"/>
              <p:nvPr/>
            </p:nvSpPr>
            <p:spPr>
              <a:xfrm>
                <a:off x="4993447" y="404284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5730ECC-EB42-586E-6D85-2C229912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447" y="4042841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C4A3DA-A61D-C53C-B0CB-44BB3F39D4F0}"/>
                  </a:ext>
                </a:extLst>
              </p:cNvPr>
              <p:cNvSpPr txBox="1"/>
              <p:nvPr/>
            </p:nvSpPr>
            <p:spPr>
              <a:xfrm>
                <a:off x="4585565" y="4025362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DC4A3DA-A61D-C53C-B0CB-44BB3F39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65" y="4025362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1F9DBC-02FB-0472-320F-05868BA846D0}"/>
                  </a:ext>
                </a:extLst>
              </p:cNvPr>
              <p:cNvSpPr txBox="1"/>
              <p:nvPr/>
            </p:nvSpPr>
            <p:spPr>
              <a:xfrm>
                <a:off x="2486121" y="402747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51F9DBC-02FB-0472-320F-05868BA8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21" y="4027478"/>
                <a:ext cx="324338" cy="276999"/>
              </a:xfrm>
              <a:prstGeom prst="rect">
                <a:avLst/>
              </a:prstGeom>
              <a:blipFill>
                <a:blip r:embed="rId2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B3D0EA-CAEE-30F4-DF3A-8D26FC4863F8}"/>
                  </a:ext>
                </a:extLst>
              </p:cNvPr>
              <p:cNvSpPr txBox="1"/>
              <p:nvPr/>
            </p:nvSpPr>
            <p:spPr>
              <a:xfrm>
                <a:off x="2089490" y="40274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B3D0EA-CAEE-30F4-DF3A-8D26FC486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0" y="4027477"/>
                <a:ext cx="324338" cy="276999"/>
              </a:xfrm>
              <a:prstGeom prst="rect">
                <a:avLst/>
              </a:prstGeom>
              <a:blipFill>
                <a:blip r:embed="rId22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91A19E-0213-2B25-99EE-0569E72C751F}"/>
                  </a:ext>
                </a:extLst>
              </p:cNvPr>
              <p:cNvSpPr txBox="1"/>
              <p:nvPr/>
            </p:nvSpPr>
            <p:spPr>
              <a:xfrm>
                <a:off x="1692859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91A19E-0213-2B25-99EE-0569E72C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037554"/>
                <a:ext cx="324338" cy="276999"/>
              </a:xfrm>
              <a:prstGeom prst="rect">
                <a:avLst/>
              </a:prstGeom>
              <a:blipFill>
                <a:blip r:embed="rId2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38CBB7-2625-AC9F-5B01-36D7F3ABC734}"/>
                  </a:ext>
                </a:extLst>
              </p:cNvPr>
              <p:cNvSpPr txBox="1"/>
              <p:nvPr/>
            </p:nvSpPr>
            <p:spPr>
              <a:xfrm>
                <a:off x="1276690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38CBB7-2625-AC9F-5B01-36D7F3ABC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0" y="4037554"/>
                <a:ext cx="324338" cy="276999"/>
              </a:xfrm>
              <a:prstGeom prst="rect">
                <a:avLst/>
              </a:prstGeom>
              <a:blipFill>
                <a:blip r:embed="rId24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CDD69E-7EDE-D707-D0AB-55C1AEF767CB}"/>
                  </a:ext>
                </a:extLst>
              </p:cNvPr>
              <p:cNvSpPr txBox="1"/>
              <p:nvPr/>
            </p:nvSpPr>
            <p:spPr>
              <a:xfrm>
                <a:off x="870290" y="403981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CDD69E-7EDE-D707-D0AB-55C1AEF7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" y="4039815"/>
                <a:ext cx="324338" cy="276999"/>
              </a:xfrm>
              <a:prstGeom prst="rect">
                <a:avLst/>
              </a:prstGeom>
              <a:blipFill>
                <a:blip r:embed="rId25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1D22E4-C481-2178-0528-13ED71C073C8}"/>
                  </a:ext>
                </a:extLst>
              </p:cNvPr>
              <p:cNvSpPr txBox="1"/>
              <p:nvPr/>
            </p:nvSpPr>
            <p:spPr>
              <a:xfrm>
                <a:off x="484407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51D22E4-C481-2178-0528-13ED71C0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7" y="4037554"/>
                <a:ext cx="324338" cy="276999"/>
              </a:xfrm>
              <a:prstGeom prst="rect">
                <a:avLst/>
              </a:prstGeom>
              <a:blipFill>
                <a:blip r:embed="rId26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2E867BE-340E-B18A-C1A4-D7E96E1700BD}"/>
                  </a:ext>
                </a:extLst>
              </p:cNvPr>
              <p:cNvSpPr txBox="1"/>
              <p:nvPr/>
            </p:nvSpPr>
            <p:spPr>
              <a:xfrm>
                <a:off x="4677098" y="1560497"/>
                <a:ext cx="4579748" cy="403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/>
                  <a:t>c.f) a % n = a − (⌊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ore-KR" b="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ore-KR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" altLang="ko-Kore-KR"/>
                  <a:t>​⌋ × n)</a:t>
                </a:r>
                <a:endParaRPr lang="ko-Kore-KR" alt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2E867BE-340E-B18A-C1A4-D7E96E17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98" y="1560497"/>
                <a:ext cx="4579748" cy="403316"/>
              </a:xfrm>
              <a:prstGeom prst="rect">
                <a:avLst/>
              </a:prstGeom>
              <a:blipFill>
                <a:blip r:embed="rId27"/>
                <a:stretch>
                  <a:fillRect l="-552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64FDA74E-9C68-F9B6-4795-604D524ED2BC}"/>
              </a:ext>
            </a:extLst>
          </p:cNvPr>
          <p:cNvSpPr txBox="1">
            <a:spLocks/>
          </p:cNvSpPr>
          <p:nvPr/>
        </p:nvSpPr>
        <p:spPr>
          <a:xfrm>
            <a:off x="7765954" y="2448718"/>
            <a:ext cx="7464364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13</a:t>
            </a:r>
            <a:endParaRPr lang="en-US" sz="2163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0BC40FC-62BB-70A7-B7F9-59592AD55C31}"/>
              </a:ext>
            </a:extLst>
          </p:cNvPr>
          <p:cNvSpPr txBox="1">
            <a:spLocks/>
          </p:cNvSpPr>
          <p:nvPr/>
        </p:nvSpPr>
        <p:spPr>
          <a:xfrm>
            <a:off x="7112855" y="3443957"/>
            <a:ext cx="2143991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(13 / 2^2) * 2^2</a:t>
            </a:r>
          </a:p>
          <a:p>
            <a:pPr marL="0" indent="0">
              <a:buFont typeface="Arial"/>
              <a:buNone/>
            </a:pPr>
            <a:r>
              <a:rPr lang="en" sz="2000"/>
              <a:t>= (13 &gt;&gt; 2) &lt;&lt; 2</a:t>
            </a:r>
            <a:endParaRPr lang="en-US" sz="2163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BEDDF60-A111-53A0-FCED-9CC827B9FFEA}"/>
              </a:ext>
            </a:extLst>
          </p:cNvPr>
          <p:cNvSpPr txBox="1">
            <a:spLocks/>
          </p:cNvSpPr>
          <p:nvPr/>
        </p:nvSpPr>
        <p:spPr>
          <a:xfrm>
            <a:off x="7419919" y="2941172"/>
            <a:ext cx="1367172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sz="2000" dirty="0"/>
              <a:t>subtract</a:t>
            </a:r>
            <a:endParaRPr lang="en-US" sz="2163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089C7E-71BA-2C98-66FF-3B17AAE722BB}"/>
              </a:ext>
            </a:extLst>
          </p:cNvPr>
          <p:cNvSpPr/>
          <p:nvPr/>
        </p:nvSpPr>
        <p:spPr>
          <a:xfrm>
            <a:off x="61403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F39DD3-84EF-BF67-6394-37BE91A760B3}"/>
              </a:ext>
            </a:extLst>
          </p:cNvPr>
          <p:cNvSpPr/>
          <p:nvPr/>
        </p:nvSpPr>
        <p:spPr>
          <a:xfrm>
            <a:off x="6546754" y="244392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1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A6F13-2D37-92CD-166E-45D37A2F3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4F9C-40C1-198E-0854-926F7BFB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61797-9C6B-08B4-DFD3-95AD37D0B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4F7B7A-E34C-6BE7-BB78-E8C311B1B5F1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4F64D2-39A0-0FAD-A170-648ED01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1595783"/>
            <a:ext cx="7464364" cy="720962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sz="2000"/>
              <a:t>13 % 2^2 = 13 - (13 / 2^2) * 2^2</a:t>
            </a:r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-US" sz="21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CF350-9629-5196-476C-9B3C9819C46A}"/>
              </a:ext>
            </a:extLst>
          </p:cNvPr>
          <p:cNvSpPr/>
          <p:nvPr/>
        </p:nvSpPr>
        <p:spPr>
          <a:xfrm>
            <a:off x="5733954" y="2443926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533D5-88E4-7D7D-C3C1-527F6165E0EA}"/>
              </a:ext>
            </a:extLst>
          </p:cNvPr>
          <p:cNvSpPr txBox="1"/>
          <p:nvPr/>
        </p:nvSpPr>
        <p:spPr>
          <a:xfrm>
            <a:off x="3784956" y="2443926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F89EBF-1681-140F-9606-0C4BFF4984E0}"/>
              </a:ext>
            </a:extLst>
          </p:cNvPr>
          <p:cNvSpPr/>
          <p:nvPr/>
        </p:nvSpPr>
        <p:spPr>
          <a:xfrm>
            <a:off x="45147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42092D-BC0F-AF9C-B3D0-6068A6A8007B}"/>
              </a:ext>
            </a:extLst>
          </p:cNvPr>
          <p:cNvSpPr/>
          <p:nvPr/>
        </p:nvSpPr>
        <p:spPr>
          <a:xfrm>
            <a:off x="49211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DA442D-F97B-3FD9-1C39-E64580028A7A}"/>
              </a:ext>
            </a:extLst>
          </p:cNvPr>
          <p:cNvSpPr/>
          <p:nvPr/>
        </p:nvSpPr>
        <p:spPr>
          <a:xfrm>
            <a:off x="5327554" y="244392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D894CB-0865-EA50-69CF-059A54D097FF}"/>
              </a:ext>
            </a:extLst>
          </p:cNvPr>
          <p:cNvSpPr/>
          <p:nvPr/>
        </p:nvSpPr>
        <p:spPr>
          <a:xfrm>
            <a:off x="16396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14F6A-6A4C-92B6-DFA1-19D289EF3EFF}"/>
              </a:ext>
            </a:extLst>
          </p:cNvPr>
          <p:cNvSpPr/>
          <p:nvPr/>
        </p:nvSpPr>
        <p:spPr>
          <a:xfrm>
            <a:off x="20460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B91B9-EEC2-D2A1-7DB4-853744CE1368}"/>
              </a:ext>
            </a:extLst>
          </p:cNvPr>
          <p:cNvSpPr/>
          <p:nvPr/>
        </p:nvSpPr>
        <p:spPr>
          <a:xfrm>
            <a:off x="2452434" y="244392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14A6F8-2B3B-EEAF-DD60-57F48D74CBEC}"/>
              </a:ext>
            </a:extLst>
          </p:cNvPr>
          <p:cNvSpPr/>
          <p:nvPr/>
        </p:nvSpPr>
        <p:spPr>
          <a:xfrm>
            <a:off x="4204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F59721-4979-7846-FB75-9E3AEC08EB4B}"/>
              </a:ext>
            </a:extLst>
          </p:cNvPr>
          <p:cNvSpPr/>
          <p:nvPr/>
        </p:nvSpPr>
        <p:spPr>
          <a:xfrm>
            <a:off x="8268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BEF69B-F92A-69B6-C105-A04F6A0C64C8}"/>
              </a:ext>
            </a:extLst>
          </p:cNvPr>
          <p:cNvSpPr/>
          <p:nvPr/>
        </p:nvSpPr>
        <p:spPr>
          <a:xfrm>
            <a:off x="1233234" y="244392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9273CE-CCF9-2ED3-1F7A-F0F20A5732BC}"/>
              </a:ext>
            </a:extLst>
          </p:cNvPr>
          <p:cNvSpPr txBox="1"/>
          <p:nvPr/>
        </p:nvSpPr>
        <p:spPr>
          <a:xfrm>
            <a:off x="6171380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E8B678-0752-CF15-D627-CE07267ADA5B}"/>
              </a:ext>
            </a:extLst>
          </p:cNvPr>
          <p:cNvSpPr txBox="1"/>
          <p:nvPr/>
        </p:nvSpPr>
        <p:spPr>
          <a:xfrm>
            <a:off x="58003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C5479-37B4-8535-3C0B-D16EC678FB90}"/>
              </a:ext>
            </a:extLst>
          </p:cNvPr>
          <p:cNvSpPr txBox="1"/>
          <p:nvPr/>
        </p:nvSpPr>
        <p:spPr>
          <a:xfrm>
            <a:off x="53685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0892A-9311-D33C-EC5B-5EFBA55DD854}"/>
              </a:ext>
            </a:extLst>
          </p:cNvPr>
          <p:cNvSpPr txBox="1"/>
          <p:nvPr/>
        </p:nvSpPr>
        <p:spPr>
          <a:xfrm>
            <a:off x="65877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83E06-C2EB-EBB5-9B2F-B83CFA7CFDB9}"/>
              </a:ext>
            </a:extLst>
          </p:cNvPr>
          <p:cNvSpPr txBox="1"/>
          <p:nvPr/>
        </p:nvSpPr>
        <p:spPr>
          <a:xfrm>
            <a:off x="4981960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C0502-9317-5768-8821-FFCBD6E46A24}"/>
              </a:ext>
            </a:extLst>
          </p:cNvPr>
          <p:cNvSpPr txBox="1"/>
          <p:nvPr/>
        </p:nvSpPr>
        <p:spPr>
          <a:xfrm>
            <a:off x="456531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8BDBC2-1EC8-D069-D13A-1645E6102A08}"/>
              </a:ext>
            </a:extLst>
          </p:cNvPr>
          <p:cNvSpPr txBox="1"/>
          <p:nvPr/>
        </p:nvSpPr>
        <p:spPr>
          <a:xfrm>
            <a:off x="209585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E34A9-0428-F973-BB7C-BAE34D84FBBE}"/>
              </a:ext>
            </a:extLst>
          </p:cNvPr>
          <p:cNvSpPr txBox="1"/>
          <p:nvPr/>
        </p:nvSpPr>
        <p:spPr>
          <a:xfrm>
            <a:off x="17248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47A8E-3BDD-A1FF-05C5-D92E6C7C8A31}"/>
              </a:ext>
            </a:extLst>
          </p:cNvPr>
          <p:cNvSpPr txBox="1"/>
          <p:nvPr/>
        </p:nvSpPr>
        <p:spPr>
          <a:xfrm>
            <a:off x="12930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F09736-E512-576C-2A60-0F431F96D91B}"/>
              </a:ext>
            </a:extLst>
          </p:cNvPr>
          <p:cNvSpPr txBox="1"/>
          <p:nvPr/>
        </p:nvSpPr>
        <p:spPr>
          <a:xfrm>
            <a:off x="25122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429936-AE32-0B60-0077-3B8A263C49B7}"/>
              </a:ext>
            </a:extLst>
          </p:cNvPr>
          <p:cNvSpPr txBox="1"/>
          <p:nvPr/>
        </p:nvSpPr>
        <p:spPr>
          <a:xfrm>
            <a:off x="90643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26FE8-684D-023A-5A07-2F85924FEEC0}"/>
              </a:ext>
            </a:extLst>
          </p:cNvPr>
          <p:cNvSpPr txBox="1"/>
          <p:nvPr/>
        </p:nvSpPr>
        <p:spPr>
          <a:xfrm>
            <a:off x="489798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830291-D916-6217-88EA-2F00930AB73D}"/>
                  </a:ext>
                </a:extLst>
              </p:cNvPr>
              <p:cNvSpPr txBox="1"/>
              <p:nvPr/>
            </p:nvSpPr>
            <p:spPr>
              <a:xfrm>
                <a:off x="6619047" y="293882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830291-D916-6217-88EA-2F00930AB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47" y="2938825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655AF0-2C16-E514-9EF4-815FD7E862FA}"/>
                  </a:ext>
                </a:extLst>
              </p:cNvPr>
              <p:cNvSpPr txBox="1"/>
              <p:nvPr/>
            </p:nvSpPr>
            <p:spPr>
              <a:xfrm>
                <a:off x="6222416" y="293882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655AF0-2C16-E514-9EF4-815FD7E8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16" y="2938824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FAD4E5-6846-9A8D-E52A-5F3BC01DDE42}"/>
                  </a:ext>
                </a:extLst>
              </p:cNvPr>
              <p:cNvSpPr txBox="1"/>
              <p:nvPr/>
            </p:nvSpPr>
            <p:spPr>
              <a:xfrm>
                <a:off x="5825785" y="2948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FAD4E5-6846-9A8D-E52A-5F3BC01D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85" y="2948901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CC588F-B990-A548-CC94-4F86AE085560}"/>
                  </a:ext>
                </a:extLst>
              </p:cNvPr>
              <p:cNvSpPr txBox="1"/>
              <p:nvPr/>
            </p:nvSpPr>
            <p:spPr>
              <a:xfrm>
                <a:off x="5409616" y="2948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CC588F-B990-A548-CC94-4F86AE085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16" y="2948901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C37E2C-CA08-EB52-3B02-0BE32D832A92}"/>
                  </a:ext>
                </a:extLst>
              </p:cNvPr>
              <p:cNvSpPr txBox="1"/>
              <p:nvPr/>
            </p:nvSpPr>
            <p:spPr>
              <a:xfrm>
                <a:off x="5003216" y="295116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C37E2C-CA08-EB52-3B02-0BE32D83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16" y="2951162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BE8DC1-90BB-5299-03FC-0B3E5335CF25}"/>
                  </a:ext>
                </a:extLst>
              </p:cNvPr>
              <p:cNvSpPr txBox="1"/>
              <p:nvPr/>
            </p:nvSpPr>
            <p:spPr>
              <a:xfrm>
                <a:off x="4595334" y="2933683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BE8DC1-90BB-5299-03FC-0B3E5335C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34" y="2933683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E3DE7F-2504-4AED-F1D0-9EE3D22F25E1}"/>
                  </a:ext>
                </a:extLst>
              </p:cNvPr>
              <p:cNvSpPr txBox="1"/>
              <p:nvPr/>
            </p:nvSpPr>
            <p:spPr>
              <a:xfrm>
                <a:off x="2495890" y="293579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E3DE7F-2504-4AED-F1D0-9EE3D22F2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90" y="2935799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4414CA-D20E-9037-B04F-165F51BDC649}"/>
                  </a:ext>
                </a:extLst>
              </p:cNvPr>
              <p:cNvSpPr txBox="1"/>
              <p:nvPr/>
            </p:nvSpPr>
            <p:spPr>
              <a:xfrm>
                <a:off x="2099259" y="293579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4414CA-D20E-9037-B04F-165F51BD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59" y="2935798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B8F20F-3500-66C8-2E29-3C2BC53F5822}"/>
                  </a:ext>
                </a:extLst>
              </p:cNvPr>
              <p:cNvSpPr txBox="1"/>
              <p:nvPr/>
            </p:nvSpPr>
            <p:spPr>
              <a:xfrm>
                <a:off x="1702628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B8F20F-3500-66C8-2E29-3C2BC53F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28" y="2945875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6BD9E2-93B2-85D4-9815-71A48EECDC6F}"/>
                  </a:ext>
                </a:extLst>
              </p:cNvPr>
              <p:cNvSpPr txBox="1"/>
              <p:nvPr/>
            </p:nvSpPr>
            <p:spPr>
              <a:xfrm>
                <a:off x="1286459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6BD9E2-93B2-85D4-9815-71A48EEC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59" y="2945875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E65967-38D4-E22D-6892-7D2B3AAD477B}"/>
                  </a:ext>
                </a:extLst>
              </p:cNvPr>
              <p:cNvSpPr txBox="1"/>
              <p:nvPr/>
            </p:nvSpPr>
            <p:spPr>
              <a:xfrm>
                <a:off x="880059" y="294813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E65967-38D4-E22D-6892-7D2B3AAD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59" y="2948136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723B50-C624-771E-E696-8AF6D8210C29}"/>
                  </a:ext>
                </a:extLst>
              </p:cNvPr>
              <p:cNvSpPr txBox="1"/>
              <p:nvPr/>
            </p:nvSpPr>
            <p:spPr>
              <a:xfrm>
                <a:off x="494176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723B50-C624-771E-E696-8AF6D821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6" y="2945875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CCBA44-74F8-3055-C123-25B0AFACA300}"/>
              </a:ext>
            </a:extLst>
          </p:cNvPr>
          <p:cNvSpPr/>
          <p:nvPr/>
        </p:nvSpPr>
        <p:spPr>
          <a:xfrm>
            <a:off x="5724185" y="353560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9B048F-810C-4D69-76FA-7C916DF66C18}"/>
              </a:ext>
            </a:extLst>
          </p:cNvPr>
          <p:cNvSpPr txBox="1"/>
          <p:nvPr/>
        </p:nvSpPr>
        <p:spPr>
          <a:xfrm>
            <a:off x="3775187" y="3535605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8FC8EB-8002-AE87-E4FB-24F2D8CDE5A1}"/>
              </a:ext>
            </a:extLst>
          </p:cNvPr>
          <p:cNvSpPr/>
          <p:nvPr/>
        </p:nvSpPr>
        <p:spPr>
          <a:xfrm>
            <a:off x="61305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4124E1D-7AA4-1068-FFFA-DE0D9D38D9A3}"/>
              </a:ext>
            </a:extLst>
          </p:cNvPr>
          <p:cNvSpPr/>
          <p:nvPr/>
        </p:nvSpPr>
        <p:spPr>
          <a:xfrm>
            <a:off x="653698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E70DF9-6602-7FF0-2BB9-01BBD5BA0EB3}"/>
              </a:ext>
            </a:extLst>
          </p:cNvPr>
          <p:cNvSpPr/>
          <p:nvPr/>
        </p:nvSpPr>
        <p:spPr>
          <a:xfrm>
            <a:off x="45049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45516-F770-5A59-2798-41AFF38ABB8D}"/>
              </a:ext>
            </a:extLst>
          </p:cNvPr>
          <p:cNvSpPr/>
          <p:nvPr/>
        </p:nvSpPr>
        <p:spPr>
          <a:xfrm>
            <a:off x="49113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CA27BF-5D4A-C679-2B8F-3CCAE2EAD197}"/>
              </a:ext>
            </a:extLst>
          </p:cNvPr>
          <p:cNvSpPr/>
          <p:nvPr/>
        </p:nvSpPr>
        <p:spPr>
          <a:xfrm>
            <a:off x="5317785" y="3535604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5CE03C-6DAC-8D43-065D-85109740A5CB}"/>
              </a:ext>
            </a:extLst>
          </p:cNvPr>
          <p:cNvSpPr/>
          <p:nvPr/>
        </p:nvSpPr>
        <p:spPr>
          <a:xfrm>
            <a:off x="16298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9BA6FC-152B-878E-983F-401FFC45CAF2}"/>
              </a:ext>
            </a:extLst>
          </p:cNvPr>
          <p:cNvSpPr/>
          <p:nvPr/>
        </p:nvSpPr>
        <p:spPr>
          <a:xfrm>
            <a:off x="20362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CEAC35-9CAF-34B9-7BBB-78AB12E6FDFC}"/>
              </a:ext>
            </a:extLst>
          </p:cNvPr>
          <p:cNvSpPr/>
          <p:nvPr/>
        </p:nvSpPr>
        <p:spPr>
          <a:xfrm>
            <a:off x="244266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4D9697-D1D9-09CD-20F7-A7361D559B38}"/>
              </a:ext>
            </a:extLst>
          </p:cNvPr>
          <p:cNvSpPr/>
          <p:nvPr/>
        </p:nvSpPr>
        <p:spPr>
          <a:xfrm>
            <a:off x="4106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A4C6A6F-1249-67EB-B047-0BFD48FA6D87}"/>
              </a:ext>
            </a:extLst>
          </p:cNvPr>
          <p:cNvSpPr/>
          <p:nvPr/>
        </p:nvSpPr>
        <p:spPr>
          <a:xfrm>
            <a:off x="8170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F72252-E8D9-211C-D026-1DF571B7E4DF}"/>
              </a:ext>
            </a:extLst>
          </p:cNvPr>
          <p:cNvSpPr/>
          <p:nvPr/>
        </p:nvSpPr>
        <p:spPr>
          <a:xfrm>
            <a:off x="122346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94D34-3F82-DEB1-2B7F-A5F6BAB97FA6}"/>
              </a:ext>
            </a:extLst>
          </p:cNvPr>
          <p:cNvSpPr txBox="1"/>
          <p:nvPr/>
        </p:nvSpPr>
        <p:spPr>
          <a:xfrm>
            <a:off x="6161611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4B684A-4E20-BB2E-DBEE-F0EEFA6D0FDE}"/>
              </a:ext>
            </a:extLst>
          </p:cNvPr>
          <p:cNvSpPr txBox="1"/>
          <p:nvPr/>
        </p:nvSpPr>
        <p:spPr>
          <a:xfrm>
            <a:off x="57906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9CA518-B41B-F1DF-F5B7-02D2B97FC593}"/>
              </a:ext>
            </a:extLst>
          </p:cNvPr>
          <p:cNvSpPr txBox="1"/>
          <p:nvPr/>
        </p:nvSpPr>
        <p:spPr>
          <a:xfrm>
            <a:off x="53588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D5E38A-088C-A0FF-D654-D11DEA3939BB}"/>
              </a:ext>
            </a:extLst>
          </p:cNvPr>
          <p:cNvSpPr txBox="1"/>
          <p:nvPr/>
        </p:nvSpPr>
        <p:spPr>
          <a:xfrm>
            <a:off x="65780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2E1523-A2C6-8162-7F9C-979E37E8DF64}"/>
              </a:ext>
            </a:extLst>
          </p:cNvPr>
          <p:cNvSpPr txBox="1"/>
          <p:nvPr/>
        </p:nvSpPr>
        <p:spPr>
          <a:xfrm>
            <a:off x="4972191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436636-A6BD-8FF3-CAE2-5801B7CB366B}"/>
              </a:ext>
            </a:extLst>
          </p:cNvPr>
          <p:cNvSpPr txBox="1"/>
          <p:nvPr/>
        </p:nvSpPr>
        <p:spPr>
          <a:xfrm>
            <a:off x="455555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39ED56-DB5B-94E6-A436-71F928913373}"/>
              </a:ext>
            </a:extLst>
          </p:cNvPr>
          <p:cNvSpPr txBox="1"/>
          <p:nvPr/>
        </p:nvSpPr>
        <p:spPr>
          <a:xfrm>
            <a:off x="208609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76E7D6-9F86-0B37-CC46-078F8B9943FE}"/>
              </a:ext>
            </a:extLst>
          </p:cNvPr>
          <p:cNvSpPr txBox="1"/>
          <p:nvPr/>
        </p:nvSpPr>
        <p:spPr>
          <a:xfrm>
            <a:off x="17150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2EFD-8FB4-4A53-8531-32F312D1F7DA}"/>
              </a:ext>
            </a:extLst>
          </p:cNvPr>
          <p:cNvSpPr txBox="1"/>
          <p:nvPr/>
        </p:nvSpPr>
        <p:spPr>
          <a:xfrm>
            <a:off x="12832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3B5C31-9C34-21A4-78E5-9AAC8069BE1D}"/>
              </a:ext>
            </a:extLst>
          </p:cNvPr>
          <p:cNvSpPr txBox="1"/>
          <p:nvPr/>
        </p:nvSpPr>
        <p:spPr>
          <a:xfrm>
            <a:off x="25024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1E0CED-A82B-2590-F8B2-3A14304ED9F9}"/>
              </a:ext>
            </a:extLst>
          </p:cNvPr>
          <p:cNvSpPr txBox="1"/>
          <p:nvPr/>
        </p:nvSpPr>
        <p:spPr>
          <a:xfrm>
            <a:off x="89667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B32E54-538F-99B5-66AD-A7CB45481942}"/>
              </a:ext>
            </a:extLst>
          </p:cNvPr>
          <p:cNvSpPr txBox="1"/>
          <p:nvPr/>
        </p:nvSpPr>
        <p:spPr>
          <a:xfrm>
            <a:off x="480029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F87584-A05E-04D9-F71B-6EA6EE9AB1AE}"/>
                  </a:ext>
                </a:extLst>
              </p:cNvPr>
              <p:cNvSpPr txBox="1"/>
              <p:nvPr/>
            </p:nvSpPr>
            <p:spPr>
              <a:xfrm>
                <a:off x="6609278" y="403050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F87584-A05E-04D9-F71B-6EA6EE9A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78" y="4030504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A6D33F-A325-8246-2616-9433AF900CCE}"/>
                  </a:ext>
                </a:extLst>
              </p:cNvPr>
              <p:cNvSpPr txBox="1"/>
              <p:nvPr/>
            </p:nvSpPr>
            <p:spPr>
              <a:xfrm>
                <a:off x="6212647" y="40305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A6D33F-A325-8246-2616-9433AF90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7" y="4030503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3693F6-7346-3DC4-2121-16D5D2102039}"/>
                  </a:ext>
                </a:extLst>
              </p:cNvPr>
              <p:cNvSpPr txBox="1"/>
              <p:nvPr/>
            </p:nvSpPr>
            <p:spPr>
              <a:xfrm>
                <a:off x="5816016" y="404058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3693F6-7346-3DC4-2121-16D5D210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6" y="4040580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784971-0060-A32F-9CAC-FF82F0A1C630}"/>
                  </a:ext>
                </a:extLst>
              </p:cNvPr>
              <p:cNvSpPr txBox="1"/>
              <p:nvPr/>
            </p:nvSpPr>
            <p:spPr>
              <a:xfrm>
                <a:off x="5399847" y="404058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D784971-0060-A32F-9CAC-FF82F0A1C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7" y="4040580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6170EFA-47BE-6CB0-6086-38CB5409B057}"/>
                  </a:ext>
                </a:extLst>
              </p:cNvPr>
              <p:cNvSpPr txBox="1"/>
              <p:nvPr/>
            </p:nvSpPr>
            <p:spPr>
              <a:xfrm>
                <a:off x="4993447" y="404284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6170EFA-47BE-6CB0-6086-38CB5409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447" y="4042841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EE3CFB-1F6C-7017-CABC-F8AA80BFC2D3}"/>
                  </a:ext>
                </a:extLst>
              </p:cNvPr>
              <p:cNvSpPr txBox="1"/>
              <p:nvPr/>
            </p:nvSpPr>
            <p:spPr>
              <a:xfrm>
                <a:off x="4585565" y="4025362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EE3CFB-1F6C-7017-CABC-F8AA80BFC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65" y="4025362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FE2E32F-40EE-B181-4BE2-0345917C2EED}"/>
                  </a:ext>
                </a:extLst>
              </p:cNvPr>
              <p:cNvSpPr txBox="1"/>
              <p:nvPr/>
            </p:nvSpPr>
            <p:spPr>
              <a:xfrm>
                <a:off x="2486121" y="402747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FE2E32F-40EE-B181-4BE2-0345917C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21" y="4027478"/>
                <a:ext cx="324338" cy="276999"/>
              </a:xfrm>
              <a:prstGeom prst="rect">
                <a:avLst/>
              </a:prstGeom>
              <a:blipFill>
                <a:blip r:embed="rId2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3A3996-499A-AE19-10F4-E32F9FDB063B}"/>
                  </a:ext>
                </a:extLst>
              </p:cNvPr>
              <p:cNvSpPr txBox="1"/>
              <p:nvPr/>
            </p:nvSpPr>
            <p:spPr>
              <a:xfrm>
                <a:off x="2089490" y="40274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3A3996-499A-AE19-10F4-E32F9FDB0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0" y="4027477"/>
                <a:ext cx="324338" cy="276999"/>
              </a:xfrm>
              <a:prstGeom prst="rect">
                <a:avLst/>
              </a:prstGeom>
              <a:blipFill>
                <a:blip r:embed="rId22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8D99C6-79D7-A01F-E822-6322A4D57828}"/>
                  </a:ext>
                </a:extLst>
              </p:cNvPr>
              <p:cNvSpPr txBox="1"/>
              <p:nvPr/>
            </p:nvSpPr>
            <p:spPr>
              <a:xfrm>
                <a:off x="1692859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8D99C6-79D7-A01F-E822-6322A4D57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037554"/>
                <a:ext cx="324338" cy="276999"/>
              </a:xfrm>
              <a:prstGeom prst="rect">
                <a:avLst/>
              </a:prstGeom>
              <a:blipFill>
                <a:blip r:embed="rId2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899358-29AF-2353-1872-217AD9228410}"/>
                  </a:ext>
                </a:extLst>
              </p:cNvPr>
              <p:cNvSpPr txBox="1"/>
              <p:nvPr/>
            </p:nvSpPr>
            <p:spPr>
              <a:xfrm>
                <a:off x="1276690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899358-29AF-2353-1872-217AD922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0" y="4037554"/>
                <a:ext cx="324338" cy="276999"/>
              </a:xfrm>
              <a:prstGeom prst="rect">
                <a:avLst/>
              </a:prstGeom>
              <a:blipFill>
                <a:blip r:embed="rId24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D8E04A-597F-6BEB-9698-0A8294287A24}"/>
                  </a:ext>
                </a:extLst>
              </p:cNvPr>
              <p:cNvSpPr txBox="1"/>
              <p:nvPr/>
            </p:nvSpPr>
            <p:spPr>
              <a:xfrm>
                <a:off x="870290" y="403981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D8E04A-597F-6BEB-9698-0A8294287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" y="4039815"/>
                <a:ext cx="324338" cy="276999"/>
              </a:xfrm>
              <a:prstGeom prst="rect">
                <a:avLst/>
              </a:prstGeom>
              <a:blipFill>
                <a:blip r:embed="rId25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4FF1F26-0A8A-B2E8-C264-C9B24A83B13D}"/>
                  </a:ext>
                </a:extLst>
              </p:cNvPr>
              <p:cNvSpPr txBox="1"/>
              <p:nvPr/>
            </p:nvSpPr>
            <p:spPr>
              <a:xfrm>
                <a:off x="484407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4FF1F26-0A8A-B2E8-C264-C9B24A83B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7" y="4037554"/>
                <a:ext cx="324338" cy="276999"/>
              </a:xfrm>
              <a:prstGeom prst="rect">
                <a:avLst/>
              </a:prstGeom>
              <a:blipFill>
                <a:blip r:embed="rId26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03987C-DA67-4EC3-A84C-9C73CC0C8F77}"/>
                  </a:ext>
                </a:extLst>
              </p:cNvPr>
              <p:cNvSpPr txBox="1"/>
              <p:nvPr/>
            </p:nvSpPr>
            <p:spPr>
              <a:xfrm>
                <a:off x="4677098" y="1560497"/>
                <a:ext cx="4579748" cy="403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ko-Kore-KR"/>
                  <a:t>c.f) a % n = a − (⌊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ore-KR" b="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ore-KR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" altLang="ko-Kore-KR"/>
                  <a:t>​⌋ × n)</a:t>
                </a:r>
                <a:endParaRPr lang="ko-Kore-KR" alt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03987C-DA67-4EC3-A84C-9C73CC0C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98" y="1560497"/>
                <a:ext cx="4579748" cy="403316"/>
              </a:xfrm>
              <a:prstGeom prst="rect">
                <a:avLst/>
              </a:prstGeom>
              <a:blipFill>
                <a:blip r:embed="rId27"/>
                <a:stretch>
                  <a:fillRect l="-552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C425299C-DD0A-4113-9956-2AF201C32AD5}"/>
              </a:ext>
            </a:extLst>
          </p:cNvPr>
          <p:cNvSpPr txBox="1">
            <a:spLocks/>
          </p:cNvSpPr>
          <p:nvPr/>
        </p:nvSpPr>
        <p:spPr>
          <a:xfrm>
            <a:off x="7765954" y="2448718"/>
            <a:ext cx="7464364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13</a:t>
            </a:r>
            <a:endParaRPr lang="en-US" sz="2163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A16CA91-06E5-5F70-FA28-58250EBE9B5E}"/>
              </a:ext>
            </a:extLst>
          </p:cNvPr>
          <p:cNvSpPr txBox="1">
            <a:spLocks/>
          </p:cNvSpPr>
          <p:nvPr/>
        </p:nvSpPr>
        <p:spPr>
          <a:xfrm>
            <a:off x="7112855" y="3443957"/>
            <a:ext cx="2143991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(13 / 2^2) * 2^2</a:t>
            </a:r>
          </a:p>
          <a:p>
            <a:pPr marL="0" indent="0">
              <a:buFont typeface="Arial"/>
              <a:buNone/>
            </a:pPr>
            <a:r>
              <a:rPr lang="en" sz="2000"/>
              <a:t>= (13 &gt;&gt; 2) &lt;&lt; 2</a:t>
            </a:r>
            <a:endParaRPr lang="en-US" sz="2163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59EB855-AE85-572E-FE46-40534C05910E}"/>
              </a:ext>
            </a:extLst>
          </p:cNvPr>
          <p:cNvSpPr/>
          <p:nvPr/>
        </p:nvSpPr>
        <p:spPr>
          <a:xfrm>
            <a:off x="222796" y="1971519"/>
            <a:ext cx="5923378" cy="2533973"/>
          </a:xfrm>
          <a:prstGeom prst="round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F21CE-B78E-915B-B4B5-CD10F6081E97}"/>
              </a:ext>
            </a:extLst>
          </p:cNvPr>
          <p:cNvSpPr txBox="1">
            <a:spLocks/>
          </p:cNvSpPr>
          <p:nvPr/>
        </p:nvSpPr>
        <p:spPr>
          <a:xfrm>
            <a:off x="1801237" y="2938824"/>
            <a:ext cx="4294669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These bits become zero</a:t>
            </a:r>
            <a:endParaRPr lang="en-US" sz="2163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F1EEC99E-A379-89BC-F122-1BE361589A38}"/>
              </a:ext>
            </a:extLst>
          </p:cNvPr>
          <p:cNvSpPr txBox="1">
            <a:spLocks/>
          </p:cNvSpPr>
          <p:nvPr/>
        </p:nvSpPr>
        <p:spPr>
          <a:xfrm>
            <a:off x="7419919" y="2941172"/>
            <a:ext cx="1367172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sz="2000" dirty="0"/>
              <a:t>subtract</a:t>
            </a:r>
            <a:endParaRPr lang="en-US" sz="2163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FF91AB-7528-7657-2903-F166F251D29D}"/>
              </a:ext>
            </a:extLst>
          </p:cNvPr>
          <p:cNvSpPr/>
          <p:nvPr/>
        </p:nvSpPr>
        <p:spPr>
          <a:xfrm>
            <a:off x="61403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BE82AB-E8BE-E372-4479-9C05DA77ED65}"/>
              </a:ext>
            </a:extLst>
          </p:cNvPr>
          <p:cNvSpPr/>
          <p:nvPr/>
        </p:nvSpPr>
        <p:spPr>
          <a:xfrm>
            <a:off x="6546754" y="244392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0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1289-DC4E-FE6F-ADA4-B245B976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D533-2180-ACE9-1F91-34C619EC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F4EE4-993B-2FAD-978D-5B4237E51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689657-D3DE-CA3F-682E-8ABC9E850D38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BA558B-14D3-CB3B-AE6E-68C7BBDB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89" y="1595783"/>
            <a:ext cx="8572492" cy="720962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sz="2000"/>
              <a:t>13 % 2^2 = 13 - (13 / 2^2) * 2^2 = 13 – (13 &gt;&gt; 2) &lt;&lt; 2 = 13 &amp; (2^2 – 1)</a:t>
            </a:r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" altLang="ko-Kore-KR" sz="2000"/>
          </a:p>
          <a:p>
            <a:pPr marL="0" indent="0">
              <a:buNone/>
            </a:pPr>
            <a:endParaRPr lang="en-US" sz="21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DA37E-4140-6ECF-1672-7B8FEBE76ACF}"/>
              </a:ext>
            </a:extLst>
          </p:cNvPr>
          <p:cNvSpPr/>
          <p:nvPr/>
        </p:nvSpPr>
        <p:spPr>
          <a:xfrm>
            <a:off x="5733954" y="2443926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21E6F-679B-0451-46A4-2F8A7FF39325}"/>
              </a:ext>
            </a:extLst>
          </p:cNvPr>
          <p:cNvSpPr txBox="1"/>
          <p:nvPr/>
        </p:nvSpPr>
        <p:spPr>
          <a:xfrm>
            <a:off x="3784956" y="2443926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D0CFBF-0C27-4E9B-0DA5-EFF0686E4F58}"/>
              </a:ext>
            </a:extLst>
          </p:cNvPr>
          <p:cNvSpPr/>
          <p:nvPr/>
        </p:nvSpPr>
        <p:spPr>
          <a:xfrm>
            <a:off x="61403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56F9FA-6412-43F2-725E-44A5E1757A61}"/>
              </a:ext>
            </a:extLst>
          </p:cNvPr>
          <p:cNvSpPr/>
          <p:nvPr/>
        </p:nvSpPr>
        <p:spPr>
          <a:xfrm>
            <a:off x="6546754" y="244392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43AB8-206B-4D5D-F880-B81767F079BC}"/>
              </a:ext>
            </a:extLst>
          </p:cNvPr>
          <p:cNvSpPr/>
          <p:nvPr/>
        </p:nvSpPr>
        <p:spPr>
          <a:xfrm>
            <a:off x="45147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8B9AE6-4B55-7610-CEFE-9DEC9C82916F}"/>
              </a:ext>
            </a:extLst>
          </p:cNvPr>
          <p:cNvSpPr/>
          <p:nvPr/>
        </p:nvSpPr>
        <p:spPr>
          <a:xfrm>
            <a:off x="492115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8C8C0C-AA9B-E94A-3363-7145F7A7EAE3}"/>
              </a:ext>
            </a:extLst>
          </p:cNvPr>
          <p:cNvSpPr/>
          <p:nvPr/>
        </p:nvSpPr>
        <p:spPr>
          <a:xfrm>
            <a:off x="5327554" y="2443925"/>
            <a:ext cx="406400" cy="3907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7DD3B2-6767-C236-0759-7B81F4EEB9F1}"/>
              </a:ext>
            </a:extLst>
          </p:cNvPr>
          <p:cNvSpPr/>
          <p:nvPr/>
        </p:nvSpPr>
        <p:spPr>
          <a:xfrm>
            <a:off x="16396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E26FF-5640-FFD9-4C10-DFA86040DDB9}"/>
              </a:ext>
            </a:extLst>
          </p:cNvPr>
          <p:cNvSpPr/>
          <p:nvPr/>
        </p:nvSpPr>
        <p:spPr>
          <a:xfrm>
            <a:off x="20460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3D5EE2-F10F-4F6B-4C05-13267456B1F6}"/>
              </a:ext>
            </a:extLst>
          </p:cNvPr>
          <p:cNvSpPr/>
          <p:nvPr/>
        </p:nvSpPr>
        <p:spPr>
          <a:xfrm>
            <a:off x="2452434" y="244392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58A63C-523C-9E52-8791-336E6187A075}"/>
              </a:ext>
            </a:extLst>
          </p:cNvPr>
          <p:cNvSpPr/>
          <p:nvPr/>
        </p:nvSpPr>
        <p:spPr>
          <a:xfrm>
            <a:off x="4204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0DF7D7-A86F-6351-7D81-BEF0C74D5C2C}"/>
              </a:ext>
            </a:extLst>
          </p:cNvPr>
          <p:cNvSpPr/>
          <p:nvPr/>
        </p:nvSpPr>
        <p:spPr>
          <a:xfrm>
            <a:off x="826834" y="2443926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60E573-8FDF-0A40-3798-18BB4274B064}"/>
              </a:ext>
            </a:extLst>
          </p:cNvPr>
          <p:cNvSpPr/>
          <p:nvPr/>
        </p:nvSpPr>
        <p:spPr>
          <a:xfrm>
            <a:off x="1233234" y="244392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4A35F-071E-0067-E686-7CEC88D43881}"/>
              </a:ext>
            </a:extLst>
          </p:cNvPr>
          <p:cNvSpPr txBox="1"/>
          <p:nvPr/>
        </p:nvSpPr>
        <p:spPr>
          <a:xfrm>
            <a:off x="6171380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126A8-2CC2-B16E-6E2B-7494AF593725}"/>
              </a:ext>
            </a:extLst>
          </p:cNvPr>
          <p:cNvSpPr txBox="1"/>
          <p:nvPr/>
        </p:nvSpPr>
        <p:spPr>
          <a:xfrm>
            <a:off x="58003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5D312-6ACD-E289-7B3D-6CF7C16F649B}"/>
              </a:ext>
            </a:extLst>
          </p:cNvPr>
          <p:cNvSpPr txBox="1"/>
          <p:nvPr/>
        </p:nvSpPr>
        <p:spPr>
          <a:xfrm>
            <a:off x="53685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472AB-5015-9767-D457-326505F91011}"/>
              </a:ext>
            </a:extLst>
          </p:cNvPr>
          <p:cNvSpPr txBox="1"/>
          <p:nvPr/>
        </p:nvSpPr>
        <p:spPr>
          <a:xfrm>
            <a:off x="6587785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195084-DE87-3009-24B1-203278F777E8}"/>
              </a:ext>
            </a:extLst>
          </p:cNvPr>
          <p:cNvSpPr txBox="1"/>
          <p:nvPr/>
        </p:nvSpPr>
        <p:spPr>
          <a:xfrm>
            <a:off x="4981960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2CE2B8-9DBB-7948-F454-A2CA68EFEE79}"/>
              </a:ext>
            </a:extLst>
          </p:cNvPr>
          <p:cNvSpPr txBox="1"/>
          <p:nvPr/>
        </p:nvSpPr>
        <p:spPr>
          <a:xfrm>
            <a:off x="456531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23B0A2-906B-8628-80F7-002FC490AE8A}"/>
              </a:ext>
            </a:extLst>
          </p:cNvPr>
          <p:cNvSpPr txBox="1"/>
          <p:nvPr/>
        </p:nvSpPr>
        <p:spPr>
          <a:xfrm>
            <a:off x="209585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C83326-6288-6C54-8C74-1FD290DB629B}"/>
              </a:ext>
            </a:extLst>
          </p:cNvPr>
          <p:cNvSpPr txBox="1"/>
          <p:nvPr/>
        </p:nvSpPr>
        <p:spPr>
          <a:xfrm>
            <a:off x="17248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3598AA-2002-4045-1B63-F66EF9795FEB}"/>
              </a:ext>
            </a:extLst>
          </p:cNvPr>
          <p:cNvSpPr txBox="1"/>
          <p:nvPr/>
        </p:nvSpPr>
        <p:spPr>
          <a:xfrm>
            <a:off x="12930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F444AA-4EBB-D0F9-8359-89A598F216E2}"/>
              </a:ext>
            </a:extLst>
          </p:cNvPr>
          <p:cNvSpPr txBox="1"/>
          <p:nvPr/>
        </p:nvSpPr>
        <p:spPr>
          <a:xfrm>
            <a:off x="2512264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6C8D9-96A1-23CB-A9D4-5F1AF372B1F6}"/>
              </a:ext>
            </a:extLst>
          </p:cNvPr>
          <p:cNvSpPr txBox="1"/>
          <p:nvPr/>
        </p:nvSpPr>
        <p:spPr>
          <a:xfrm>
            <a:off x="906439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D3300A-6CCD-FA13-F922-FF6915610E66}"/>
              </a:ext>
            </a:extLst>
          </p:cNvPr>
          <p:cNvSpPr txBox="1"/>
          <p:nvPr/>
        </p:nvSpPr>
        <p:spPr>
          <a:xfrm>
            <a:off x="489798" y="2146827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3D3D3D-2338-521C-3F99-BD4C2D98B6F8}"/>
                  </a:ext>
                </a:extLst>
              </p:cNvPr>
              <p:cNvSpPr txBox="1"/>
              <p:nvPr/>
            </p:nvSpPr>
            <p:spPr>
              <a:xfrm>
                <a:off x="6619047" y="293882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C3D3D3D-2338-521C-3F99-BD4C2D98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47" y="2938825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9C7B17-DEA2-1725-9301-A67B3A80C0F5}"/>
                  </a:ext>
                </a:extLst>
              </p:cNvPr>
              <p:cNvSpPr txBox="1"/>
              <p:nvPr/>
            </p:nvSpPr>
            <p:spPr>
              <a:xfrm>
                <a:off x="6222416" y="293882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9C7B17-DEA2-1725-9301-A67B3A80C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16" y="2938824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7A540B-8BF6-74C9-020C-F330FF5D2829}"/>
                  </a:ext>
                </a:extLst>
              </p:cNvPr>
              <p:cNvSpPr txBox="1"/>
              <p:nvPr/>
            </p:nvSpPr>
            <p:spPr>
              <a:xfrm>
                <a:off x="5825785" y="2948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7A540B-8BF6-74C9-020C-F330FF5D2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85" y="2948901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9C9661-4ECF-7C7A-94E8-768B30842AB6}"/>
                  </a:ext>
                </a:extLst>
              </p:cNvPr>
              <p:cNvSpPr txBox="1"/>
              <p:nvPr/>
            </p:nvSpPr>
            <p:spPr>
              <a:xfrm>
                <a:off x="5409616" y="294890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9C9661-4ECF-7C7A-94E8-768B3084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616" y="2948901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1E96BC-9928-B2D4-8BC1-CDD26900FA45}"/>
                  </a:ext>
                </a:extLst>
              </p:cNvPr>
              <p:cNvSpPr txBox="1"/>
              <p:nvPr/>
            </p:nvSpPr>
            <p:spPr>
              <a:xfrm>
                <a:off x="5003216" y="295116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1E96BC-9928-B2D4-8BC1-CDD26900F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16" y="2951162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78A0C6-65DF-231A-FC6B-1AEDBB936B7B}"/>
                  </a:ext>
                </a:extLst>
              </p:cNvPr>
              <p:cNvSpPr txBox="1"/>
              <p:nvPr/>
            </p:nvSpPr>
            <p:spPr>
              <a:xfrm>
                <a:off x="4595334" y="2933683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78A0C6-65DF-231A-FC6B-1AEDBB93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34" y="2933683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995118-0D0D-97E5-5B1D-0D327C829DBD}"/>
                  </a:ext>
                </a:extLst>
              </p:cNvPr>
              <p:cNvSpPr txBox="1"/>
              <p:nvPr/>
            </p:nvSpPr>
            <p:spPr>
              <a:xfrm>
                <a:off x="2495890" y="293579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995118-0D0D-97E5-5B1D-0D327C82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890" y="2935799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C630DC-664D-4855-6DB4-6E6AF19BAACF}"/>
                  </a:ext>
                </a:extLst>
              </p:cNvPr>
              <p:cNvSpPr txBox="1"/>
              <p:nvPr/>
            </p:nvSpPr>
            <p:spPr>
              <a:xfrm>
                <a:off x="2099259" y="293579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C630DC-664D-4855-6DB4-6E6AF19BA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59" y="2935798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7F682D-614A-BB45-3537-B06FCC154A8E}"/>
                  </a:ext>
                </a:extLst>
              </p:cNvPr>
              <p:cNvSpPr txBox="1"/>
              <p:nvPr/>
            </p:nvSpPr>
            <p:spPr>
              <a:xfrm>
                <a:off x="1702628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17F682D-614A-BB45-3537-B06FCC15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28" y="2945875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0C28A2-7807-BDFB-F029-5B7C401A3B52}"/>
                  </a:ext>
                </a:extLst>
              </p:cNvPr>
              <p:cNvSpPr txBox="1"/>
              <p:nvPr/>
            </p:nvSpPr>
            <p:spPr>
              <a:xfrm>
                <a:off x="1286459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40C28A2-7807-BDFB-F029-5B7C401A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59" y="2945875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797A2A-9ACC-7F14-7323-184902F72D63}"/>
                  </a:ext>
                </a:extLst>
              </p:cNvPr>
              <p:cNvSpPr txBox="1"/>
              <p:nvPr/>
            </p:nvSpPr>
            <p:spPr>
              <a:xfrm>
                <a:off x="880059" y="294813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797A2A-9ACC-7F14-7323-184902F72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59" y="2948136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0590A4-E14C-2A91-A4C9-6BD1B30B6C29}"/>
                  </a:ext>
                </a:extLst>
              </p:cNvPr>
              <p:cNvSpPr txBox="1"/>
              <p:nvPr/>
            </p:nvSpPr>
            <p:spPr>
              <a:xfrm>
                <a:off x="494176" y="294587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0590A4-E14C-2A91-A4C9-6BD1B30B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6" y="2945875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43197C-155D-9D6C-85F9-F2A8F51145A3}"/>
              </a:ext>
            </a:extLst>
          </p:cNvPr>
          <p:cNvSpPr/>
          <p:nvPr/>
        </p:nvSpPr>
        <p:spPr>
          <a:xfrm>
            <a:off x="57241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711157-48F4-E732-6963-34FC50FAD286}"/>
              </a:ext>
            </a:extLst>
          </p:cNvPr>
          <p:cNvSpPr txBox="1"/>
          <p:nvPr/>
        </p:nvSpPr>
        <p:spPr>
          <a:xfrm>
            <a:off x="3775187" y="3535605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065DCC-02D7-7481-E48E-DE490AD192AB}"/>
              </a:ext>
            </a:extLst>
          </p:cNvPr>
          <p:cNvSpPr/>
          <p:nvPr/>
        </p:nvSpPr>
        <p:spPr>
          <a:xfrm>
            <a:off x="6130585" y="3535605"/>
            <a:ext cx="406400" cy="390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C3BD47-4191-D5FD-3E44-C9171243BCFF}"/>
              </a:ext>
            </a:extLst>
          </p:cNvPr>
          <p:cNvSpPr/>
          <p:nvPr/>
        </p:nvSpPr>
        <p:spPr>
          <a:xfrm>
            <a:off x="6536985" y="3535604"/>
            <a:ext cx="406400" cy="390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F8FA069-BFEF-DB17-5B77-A36E53B1EA1F}"/>
              </a:ext>
            </a:extLst>
          </p:cNvPr>
          <p:cNvSpPr/>
          <p:nvPr/>
        </p:nvSpPr>
        <p:spPr>
          <a:xfrm>
            <a:off x="45049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2C3C493-38F9-A6F6-0A1C-7600B43BAEC2}"/>
              </a:ext>
            </a:extLst>
          </p:cNvPr>
          <p:cNvSpPr/>
          <p:nvPr/>
        </p:nvSpPr>
        <p:spPr>
          <a:xfrm>
            <a:off x="491138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231E78-68B6-E038-81D8-74B5B069B687}"/>
              </a:ext>
            </a:extLst>
          </p:cNvPr>
          <p:cNvSpPr/>
          <p:nvPr/>
        </p:nvSpPr>
        <p:spPr>
          <a:xfrm>
            <a:off x="531778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D338C76-78ED-77B8-316E-609912D8033D}"/>
              </a:ext>
            </a:extLst>
          </p:cNvPr>
          <p:cNvSpPr/>
          <p:nvPr/>
        </p:nvSpPr>
        <p:spPr>
          <a:xfrm>
            <a:off x="16298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B5B8A0-3B00-513F-3902-90CCCF4ABD9D}"/>
              </a:ext>
            </a:extLst>
          </p:cNvPr>
          <p:cNvSpPr/>
          <p:nvPr/>
        </p:nvSpPr>
        <p:spPr>
          <a:xfrm>
            <a:off x="20362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E296-A5EF-DFB4-D5C4-DFA9189B6855}"/>
              </a:ext>
            </a:extLst>
          </p:cNvPr>
          <p:cNvSpPr/>
          <p:nvPr/>
        </p:nvSpPr>
        <p:spPr>
          <a:xfrm>
            <a:off x="244266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6B4629-CF68-48C6-4563-69353172F846}"/>
              </a:ext>
            </a:extLst>
          </p:cNvPr>
          <p:cNvSpPr/>
          <p:nvPr/>
        </p:nvSpPr>
        <p:spPr>
          <a:xfrm>
            <a:off x="4106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D6ABD5-EC74-0B8E-D41E-04EFC838D41A}"/>
              </a:ext>
            </a:extLst>
          </p:cNvPr>
          <p:cNvSpPr/>
          <p:nvPr/>
        </p:nvSpPr>
        <p:spPr>
          <a:xfrm>
            <a:off x="817065" y="3535605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E5DCFC-1E91-A196-84DD-1EE1BBF03EB0}"/>
              </a:ext>
            </a:extLst>
          </p:cNvPr>
          <p:cNvSpPr/>
          <p:nvPr/>
        </p:nvSpPr>
        <p:spPr>
          <a:xfrm>
            <a:off x="1223465" y="3535604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9E744F-11A1-A3F5-87FF-D1BB13294FE3}"/>
              </a:ext>
            </a:extLst>
          </p:cNvPr>
          <p:cNvSpPr txBox="1"/>
          <p:nvPr/>
        </p:nvSpPr>
        <p:spPr>
          <a:xfrm>
            <a:off x="6161611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DE0659-06BB-4D18-90DC-FD6985CFFBE9}"/>
              </a:ext>
            </a:extLst>
          </p:cNvPr>
          <p:cNvSpPr txBox="1"/>
          <p:nvPr/>
        </p:nvSpPr>
        <p:spPr>
          <a:xfrm>
            <a:off x="57906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F03CA8-1D1F-74D2-4EF3-B18B066E0B2D}"/>
              </a:ext>
            </a:extLst>
          </p:cNvPr>
          <p:cNvSpPr txBox="1"/>
          <p:nvPr/>
        </p:nvSpPr>
        <p:spPr>
          <a:xfrm>
            <a:off x="53588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9E5686-0EEB-635A-1ADF-E6C3A3C37D1A}"/>
              </a:ext>
            </a:extLst>
          </p:cNvPr>
          <p:cNvSpPr txBox="1"/>
          <p:nvPr/>
        </p:nvSpPr>
        <p:spPr>
          <a:xfrm>
            <a:off x="6578016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B4C762-FF51-D7BF-FB0B-7F847F2698FC}"/>
              </a:ext>
            </a:extLst>
          </p:cNvPr>
          <p:cNvSpPr txBox="1"/>
          <p:nvPr/>
        </p:nvSpPr>
        <p:spPr>
          <a:xfrm>
            <a:off x="4972191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581854-FB4F-BED6-E4A0-98EFAE028172}"/>
              </a:ext>
            </a:extLst>
          </p:cNvPr>
          <p:cNvSpPr txBox="1"/>
          <p:nvPr/>
        </p:nvSpPr>
        <p:spPr>
          <a:xfrm>
            <a:off x="455555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EB5A07-E0CF-8E3A-F325-6DC51910C9F0}"/>
              </a:ext>
            </a:extLst>
          </p:cNvPr>
          <p:cNvSpPr txBox="1"/>
          <p:nvPr/>
        </p:nvSpPr>
        <p:spPr>
          <a:xfrm>
            <a:off x="208609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37039E-9945-B149-0B48-17E3F2E33F42}"/>
              </a:ext>
            </a:extLst>
          </p:cNvPr>
          <p:cNvSpPr txBox="1"/>
          <p:nvPr/>
        </p:nvSpPr>
        <p:spPr>
          <a:xfrm>
            <a:off x="17150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7AD930-6F29-08F0-AA9C-265B3CC2D059}"/>
              </a:ext>
            </a:extLst>
          </p:cNvPr>
          <p:cNvSpPr txBox="1"/>
          <p:nvPr/>
        </p:nvSpPr>
        <p:spPr>
          <a:xfrm>
            <a:off x="12832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33A2D-7023-DCDE-7DB5-9B9B2A05C171}"/>
              </a:ext>
            </a:extLst>
          </p:cNvPr>
          <p:cNvSpPr txBox="1"/>
          <p:nvPr/>
        </p:nvSpPr>
        <p:spPr>
          <a:xfrm>
            <a:off x="2502495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8C891A-A2DE-5176-FB65-2CEBF02E5754}"/>
              </a:ext>
            </a:extLst>
          </p:cNvPr>
          <p:cNvSpPr txBox="1"/>
          <p:nvPr/>
        </p:nvSpPr>
        <p:spPr>
          <a:xfrm>
            <a:off x="896670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CCD49-1D53-486A-5FD0-63C2929CBB07}"/>
              </a:ext>
            </a:extLst>
          </p:cNvPr>
          <p:cNvSpPr txBox="1"/>
          <p:nvPr/>
        </p:nvSpPr>
        <p:spPr>
          <a:xfrm>
            <a:off x="480029" y="3238506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E9DCAE-5785-CADE-A662-651271E32EF7}"/>
                  </a:ext>
                </a:extLst>
              </p:cNvPr>
              <p:cNvSpPr txBox="1"/>
              <p:nvPr/>
            </p:nvSpPr>
            <p:spPr>
              <a:xfrm>
                <a:off x="6609278" y="403050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4E9DCAE-5785-CADE-A662-651271E32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278" y="4030504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FBCD6C-2F77-DDAB-DD3E-8032FF2C90DC}"/>
                  </a:ext>
                </a:extLst>
              </p:cNvPr>
              <p:cNvSpPr txBox="1"/>
              <p:nvPr/>
            </p:nvSpPr>
            <p:spPr>
              <a:xfrm>
                <a:off x="6212647" y="403050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3FBCD6C-2F77-DDAB-DD3E-8032FF2C9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7" y="4030503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FC64F9-42B8-4D33-E4AF-076FF2A3D81E}"/>
                  </a:ext>
                </a:extLst>
              </p:cNvPr>
              <p:cNvSpPr txBox="1"/>
              <p:nvPr/>
            </p:nvSpPr>
            <p:spPr>
              <a:xfrm>
                <a:off x="5816016" y="404058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4FC64F9-42B8-4D33-E4AF-076FF2A3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16" y="4040580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24EA56-7D37-53C7-0E24-509FA994C4F8}"/>
                  </a:ext>
                </a:extLst>
              </p:cNvPr>
              <p:cNvSpPr txBox="1"/>
              <p:nvPr/>
            </p:nvSpPr>
            <p:spPr>
              <a:xfrm>
                <a:off x="5399847" y="404058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24EA56-7D37-53C7-0E24-509FA994C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7" y="4040580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D2089B-D0CE-CF13-DD91-56EFD882D519}"/>
                  </a:ext>
                </a:extLst>
              </p:cNvPr>
              <p:cNvSpPr txBox="1"/>
              <p:nvPr/>
            </p:nvSpPr>
            <p:spPr>
              <a:xfrm>
                <a:off x="4993447" y="404284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D2089B-D0CE-CF13-DD91-56EFD882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447" y="4042841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50B3B-2406-679A-E551-4B07B635DFB0}"/>
                  </a:ext>
                </a:extLst>
              </p:cNvPr>
              <p:cNvSpPr txBox="1"/>
              <p:nvPr/>
            </p:nvSpPr>
            <p:spPr>
              <a:xfrm>
                <a:off x="4585565" y="4025362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050B3B-2406-679A-E551-4B07B635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65" y="4025362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8177B9-2BA4-8EAF-371B-0469C704962F}"/>
                  </a:ext>
                </a:extLst>
              </p:cNvPr>
              <p:cNvSpPr txBox="1"/>
              <p:nvPr/>
            </p:nvSpPr>
            <p:spPr>
              <a:xfrm>
                <a:off x="2486121" y="402747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8177B9-2BA4-8EAF-371B-0469C7049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21" y="4027478"/>
                <a:ext cx="324338" cy="276999"/>
              </a:xfrm>
              <a:prstGeom prst="rect">
                <a:avLst/>
              </a:prstGeom>
              <a:blipFill>
                <a:blip r:embed="rId21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70A6FB-113D-27A4-DC2A-F1A5C05F3A69}"/>
                  </a:ext>
                </a:extLst>
              </p:cNvPr>
              <p:cNvSpPr txBox="1"/>
              <p:nvPr/>
            </p:nvSpPr>
            <p:spPr>
              <a:xfrm>
                <a:off x="2089490" y="40274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70A6FB-113D-27A4-DC2A-F1A5C05F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0" y="4027477"/>
                <a:ext cx="324338" cy="276999"/>
              </a:xfrm>
              <a:prstGeom prst="rect">
                <a:avLst/>
              </a:prstGeom>
              <a:blipFill>
                <a:blip r:embed="rId22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82C89-873F-5DF7-7E2E-A78826E2E5BA}"/>
                  </a:ext>
                </a:extLst>
              </p:cNvPr>
              <p:cNvSpPr txBox="1"/>
              <p:nvPr/>
            </p:nvSpPr>
            <p:spPr>
              <a:xfrm>
                <a:off x="1692859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82C89-873F-5DF7-7E2E-A78826E2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59" y="4037554"/>
                <a:ext cx="324338" cy="276999"/>
              </a:xfrm>
              <a:prstGeom prst="rect">
                <a:avLst/>
              </a:prstGeom>
              <a:blipFill>
                <a:blip r:embed="rId2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96DE4C-749D-4A89-75E1-27C7B3A7D969}"/>
                  </a:ext>
                </a:extLst>
              </p:cNvPr>
              <p:cNvSpPr txBox="1"/>
              <p:nvPr/>
            </p:nvSpPr>
            <p:spPr>
              <a:xfrm>
                <a:off x="1276690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96DE4C-749D-4A89-75E1-27C7B3A7D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90" y="4037554"/>
                <a:ext cx="324338" cy="276999"/>
              </a:xfrm>
              <a:prstGeom prst="rect">
                <a:avLst/>
              </a:prstGeom>
              <a:blipFill>
                <a:blip r:embed="rId24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A2F97E-6BEB-E0AF-4D38-0E75618138EB}"/>
                  </a:ext>
                </a:extLst>
              </p:cNvPr>
              <p:cNvSpPr txBox="1"/>
              <p:nvPr/>
            </p:nvSpPr>
            <p:spPr>
              <a:xfrm>
                <a:off x="870290" y="403981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A2F97E-6BEB-E0AF-4D38-0E7561813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" y="4039815"/>
                <a:ext cx="324338" cy="276999"/>
              </a:xfrm>
              <a:prstGeom prst="rect">
                <a:avLst/>
              </a:prstGeom>
              <a:blipFill>
                <a:blip r:embed="rId25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259228-F85D-A0AB-B790-F54EF7A882BF}"/>
                  </a:ext>
                </a:extLst>
              </p:cNvPr>
              <p:cNvSpPr txBox="1"/>
              <p:nvPr/>
            </p:nvSpPr>
            <p:spPr>
              <a:xfrm>
                <a:off x="484407" y="403755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259228-F85D-A0AB-B790-F54EF7A88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7" y="4037554"/>
                <a:ext cx="324338" cy="276999"/>
              </a:xfrm>
              <a:prstGeom prst="rect">
                <a:avLst/>
              </a:prstGeom>
              <a:blipFill>
                <a:blip r:embed="rId26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DF1DD62-C566-0C60-9CF7-C0803BDBDC54}"/>
              </a:ext>
            </a:extLst>
          </p:cNvPr>
          <p:cNvSpPr txBox="1">
            <a:spLocks/>
          </p:cNvSpPr>
          <p:nvPr/>
        </p:nvSpPr>
        <p:spPr>
          <a:xfrm>
            <a:off x="7765954" y="2448718"/>
            <a:ext cx="7464364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13</a:t>
            </a:r>
            <a:endParaRPr lang="en-US" sz="2163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BA1EE524-B51F-0DCC-0CB4-B1FFBD8999D5}"/>
              </a:ext>
            </a:extLst>
          </p:cNvPr>
          <p:cNvSpPr txBox="1">
            <a:spLocks/>
          </p:cNvSpPr>
          <p:nvPr/>
        </p:nvSpPr>
        <p:spPr>
          <a:xfrm>
            <a:off x="7529692" y="3593591"/>
            <a:ext cx="2143991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2^2 - 1</a:t>
            </a:r>
            <a:endParaRPr lang="en-US" sz="2163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0BA2F834-D893-EC72-09AB-45367D837197}"/>
              </a:ext>
            </a:extLst>
          </p:cNvPr>
          <p:cNvSpPr txBox="1">
            <a:spLocks/>
          </p:cNvSpPr>
          <p:nvPr/>
        </p:nvSpPr>
        <p:spPr>
          <a:xfrm>
            <a:off x="7245809" y="3001135"/>
            <a:ext cx="1713945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sz="2000" dirty="0"/>
              <a:t>bitwise AND</a:t>
            </a:r>
            <a:endParaRPr lang="en-US" sz="2163" dirty="0"/>
          </a:p>
        </p:txBody>
      </p:sp>
    </p:spTree>
    <p:extLst>
      <p:ext uri="{BB962C8B-B14F-4D97-AF65-F5344CB8AC3E}">
        <p14:creationId xmlns:p14="http://schemas.microsoft.com/office/powerpoint/2010/main" val="348709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529B-A8A1-06A7-388C-8267FFCD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00CD-FE01-1BE5-D600-844767F6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CA730-8F27-45DA-200D-B167065F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3CE7E9-7B29-9A15-5252-80A18798081A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Power of 2</a:t>
            </a:r>
          </a:p>
          <a:p>
            <a:pPr lvl="1"/>
            <a:r>
              <a:rPr lang="en" altLang="ko-Kore-KR" sz="2000"/>
              <a:t>Similar to multiples of 2, bins can become biased</a:t>
            </a:r>
          </a:p>
          <a:p>
            <a:pPr lvl="1"/>
            <a:r>
              <a:rPr lang="en-US" altLang="ko-Kore-KR" sz="2000" dirty="0"/>
              <a:t>But the modulo operation (%) can be replaced by the bitwise AND operation (&amp;)</a:t>
            </a:r>
            <a:endParaRPr lang="en" altLang="ko-Kore-K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2060-D5DD-2006-D25C-C21E55E0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84" y="2641919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if) M is power of 2</a:t>
            </a:r>
          </a:p>
          <a:p>
            <a:pPr marL="0" indent="0">
              <a:buNone/>
            </a:pPr>
            <a:r>
              <a:rPr lang="en-US" sz="2163" dirty="0"/>
              <a:t>=&gt; </a:t>
            </a:r>
            <a:r>
              <a:rPr lang="en-US" altLang="ko-Kore-KR" sz="2163" dirty="0"/>
              <a:t>K % M = K &amp; (M – 1)</a:t>
            </a:r>
          </a:p>
          <a:p>
            <a:pPr marL="0" indent="0">
              <a:buNone/>
            </a:pPr>
            <a:endParaRPr lang="en-US" sz="2163" dirty="0"/>
          </a:p>
        </p:txBody>
      </p:sp>
    </p:spTree>
    <p:extLst>
      <p:ext uri="{BB962C8B-B14F-4D97-AF65-F5344CB8AC3E}">
        <p14:creationId xmlns:p14="http://schemas.microsoft.com/office/powerpoint/2010/main" val="423604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75A68-1C36-329C-4575-3ACDC2AF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81BA-D5E1-4380-1C74-9B7E9769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C5604-EC69-CB78-7503-A6C329C13E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DC974-3BAE-6ADE-CE75-5204E8C7A57F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776851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Composite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411C-F7C6-42C6-407C-49C4772B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40" y="1758515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ex) M is 15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82EB69-76EA-58D0-B424-24A2051DC0A7}"/>
              </a:ext>
            </a:extLst>
          </p:cNvPr>
          <p:cNvSpPr/>
          <p:nvPr/>
        </p:nvSpPr>
        <p:spPr>
          <a:xfrm>
            <a:off x="4046398" y="1675366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0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CEA69C-24F5-E917-DEA3-A7726E452605}"/>
              </a:ext>
            </a:extLst>
          </p:cNvPr>
          <p:cNvSpPr/>
          <p:nvPr/>
        </p:nvSpPr>
        <p:spPr>
          <a:xfrm>
            <a:off x="4046398" y="1868766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5A90C0-7E61-DE7B-F118-403DD9F9FE9D}"/>
              </a:ext>
            </a:extLst>
          </p:cNvPr>
          <p:cNvSpPr/>
          <p:nvPr/>
        </p:nvSpPr>
        <p:spPr>
          <a:xfrm>
            <a:off x="4046398" y="2070626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2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62F5EB-36CC-4259-42AE-93A108E09B8B}"/>
              </a:ext>
            </a:extLst>
          </p:cNvPr>
          <p:cNvSpPr/>
          <p:nvPr/>
        </p:nvSpPr>
        <p:spPr>
          <a:xfrm>
            <a:off x="4046398" y="2265257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3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40491-1DAC-0803-BE7D-6600009B9B42}"/>
              </a:ext>
            </a:extLst>
          </p:cNvPr>
          <p:cNvSpPr/>
          <p:nvPr/>
        </p:nvSpPr>
        <p:spPr>
          <a:xfrm>
            <a:off x="4046398" y="2467025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4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E4FF22-011D-40C2-07B1-79156D9FCBF7}"/>
              </a:ext>
            </a:extLst>
          </p:cNvPr>
          <p:cNvSpPr/>
          <p:nvPr/>
        </p:nvSpPr>
        <p:spPr>
          <a:xfrm>
            <a:off x="4046398" y="2667802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5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A2F2217-0227-1551-5E3A-4EA5F9F326EA}"/>
              </a:ext>
            </a:extLst>
          </p:cNvPr>
          <p:cNvSpPr/>
          <p:nvPr/>
        </p:nvSpPr>
        <p:spPr>
          <a:xfrm>
            <a:off x="1958674" y="2417779"/>
            <a:ext cx="1596326" cy="140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52B12-856D-A12D-BB32-7EEDE48682D3}"/>
              </a:ext>
            </a:extLst>
          </p:cNvPr>
          <p:cNvSpPr txBox="1"/>
          <p:nvPr/>
        </p:nvSpPr>
        <p:spPr>
          <a:xfrm>
            <a:off x="2144632" y="2798217"/>
            <a:ext cx="1224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400"/>
              <a:t>3, 6, 9, 12, 15, 18, 21, 24, 27, …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83C26904-A563-871E-4192-D55E25CF4DBE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 flipV="1">
            <a:off x="3555000" y="1758515"/>
            <a:ext cx="491398" cy="13611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77DAB78-0B53-3BE6-9C23-66D4FD73FCA1}"/>
              </a:ext>
            </a:extLst>
          </p:cNvPr>
          <p:cNvCxnSpPr>
            <a:cxnSpLocks/>
            <a:stCxn id="18" idx="6"/>
            <a:endCxn id="9" idx="1"/>
          </p:cNvCxnSpPr>
          <p:nvPr/>
        </p:nvCxnSpPr>
        <p:spPr>
          <a:xfrm flipV="1">
            <a:off x="3555000" y="2348406"/>
            <a:ext cx="491398" cy="77123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FD9A8987-CA61-F2BC-8EE0-99AFE0CF148F}"/>
              </a:ext>
            </a:extLst>
          </p:cNvPr>
          <p:cNvCxnSpPr>
            <a:cxnSpLocks/>
            <a:stCxn id="18" idx="6"/>
            <a:endCxn id="36" idx="1"/>
          </p:cNvCxnSpPr>
          <p:nvPr/>
        </p:nvCxnSpPr>
        <p:spPr>
          <a:xfrm flipV="1">
            <a:off x="3555000" y="2958768"/>
            <a:ext cx="495468" cy="1608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8C740A-9102-254F-9CE5-05AA69B1BA33}"/>
              </a:ext>
            </a:extLst>
          </p:cNvPr>
          <p:cNvSpPr/>
          <p:nvPr/>
        </p:nvSpPr>
        <p:spPr>
          <a:xfrm>
            <a:off x="4050468" y="2875619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6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E5CF8C-2376-4DD8-BF05-18DE64D8F7AB}"/>
              </a:ext>
            </a:extLst>
          </p:cNvPr>
          <p:cNvSpPr/>
          <p:nvPr/>
        </p:nvSpPr>
        <p:spPr>
          <a:xfrm>
            <a:off x="4050468" y="3079439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7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931358-DB62-28BE-84C6-601F3BBE323E}"/>
              </a:ext>
            </a:extLst>
          </p:cNvPr>
          <p:cNvSpPr/>
          <p:nvPr/>
        </p:nvSpPr>
        <p:spPr>
          <a:xfrm>
            <a:off x="4050468" y="3286932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8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348369-B000-3413-D0DD-913E8EF651E8}"/>
              </a:ext>
            </a:extLst>
          </p:cNvPr>
          <p:cNvSpPr/>
          <p:nvPr/>
        </p:nvSpPr>
        <p:spPr>
          <a:xfrm>
            <a:off x="4050468" y="3496434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9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5C3F7D-5D54-F171-0BA9-6D9FB9919176}"/>
              </a:ext>
            </a:extLst>
          </p:cNvPr>
          <p:cNvSpPr/>
          <p:nvPr/>
        </p:nvSpPr>
        <p:spPr>
          <a:xfrm>
            <a:off x="4050469" y="3707397"/>
            <a:ext cx="389646" cy="148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10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B3DBB0-4803-6729-8C2E-95FB32167AB3}"/>
              </a:ext>
            </a:extLst>
          </p:cNvPr>
          <p:cNvSpPr/>
          <p:nvPr/>
        </p:nvSpPr>
        <p:spPr>
          <a:xfrm>
            <a:off x="4050468" y="3906538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11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ECC45A-2CC1-5A06-6EAA-1D8454ED0AE7}"/>
              </a:ext>
            </a:extLst>
          </p:cNvPr>
          <p:cNvSpPr/>
          <p:nvPr/>
        </p:nvSpPr>
        <p:spPr>
          <a:xfrm>
            <a:off x="4046398" y="4115959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12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BBFD68-B9E1-D88A-BFCE-7BC65E7B63E6}"/>
              </a:ext>
            </a:extLst>
          </p:cNvPr>
          <p:cNvSpPr/>
          <p:nvPr/>
        </p:nvSpPr>
        <p:spPr>
          <a:xfrm>
            <a:off x="4046398" y="4319779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13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3901E0B-2886-5EEA-16A6-FDBEFE9CDEC9}"/>
              </a:ext>
            </a:extLst>
          </p:cNvPr>
          <p:cNvSpPr/>
          <p:nvPr/>
        </p:nvSpPr>
        <p:spPr>
          <a:xfrm>
            <a:off x="4046398" y="4527272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14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C31449A2-1201-8D5F-92F9-1301F8BC80A4}"/>
              </a:ext>
            </a:extLst>
          </p:cNvPr>
          <p:cNvCxnSpPr>
            <a:cxnSpLocks/>
            <a:stCxn id="18" idx="6"/>
            <a:endCxn id="39" idx="1"/>
          </p:cNvCxnSpPr>
          <p:nvPr/>
        </p:nvCxnSpPr>
        <p:spPr>
          <a:xfrm>
            <a:off x="3555000" y="3119645"/>
            <a:ext cx="495468" cy="459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F0F9BE2B-4F1A-30B1-B434-BA4C34637043}"/>
              </a:ext>
            </a:extLst>
          </p:cNvPr>
          <p:cNvCxnSpPr>
            <a:cxnSpLocks/>
            <a:stCxn id="18" idx="6"/>
            <a:endCxn id="48" idx="1"/>
          </p:cNvCxnSpPr>
          <p:nvPr/>
        </p:nvCxnSpPr>
        <p:spPr>
          <a:xfrm>
            <a:off x="3555000" y="3119645"/>
            <a:ext cx="491398" cy="10794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3348A4C-0DA6-78AB-9A72-DD4D46DFAF80}"/>
              </a:ext>
            </a:extLst>
          </p:cNvPr>
          <p:cNvSpPr/>
          <p:nvPr/>
        </p:nvSpPr>
        <p:spPr>
          <a:xfrm>
            <a:off x="7448324" y="1689142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0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6C09D7-15CC-75E5-B55F-02DB705A9BD9}"/>
              </a:ext>
            </a:extLst>
          </p:cNvPr>
          <p:cNvSpPr/>
          <p:nvPr/>
        </p:nvSpPr>
        <p:spPr>
          <a:xfrm>
            <a:off x="7448324" y="1882542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91FD65-2F5D-79FD-8E7D-810E841E1EF0}"/>
              </a:ext>
            </a:extLst>
          </p:cNvPr>
          <p:cNvSpPr/>
          <p:nvPr/>
        </p:nvSpPr>
        <p:spPr>
          <a:xfrm>
            <a:off x="7448324" y="2084402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2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839A2C6-86B7-359D-2FA2-5DE051CF4A24}"/>
              </a:ext>
            </a:extLst>
          </p:cNvPr>
          <p:cNvSpPr/>
          <p:nvPr/>
        </p:nvSpPr>
        <p:spPr>
          <a:xfrm>
            <a:off x="7448324" y="2279033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3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E697D90-B92D-E6FA-9081-1C0335B716BA}"/>
              </a:ext>
            </a:extLst>
          </p:cNvPr>
          <p:cNvSpPr/>
          <p:nvPr/>
        </p:nvSpPr>
        <p:spPr>
          <a:xfrm>
            <a:off x="7448324" y="2480801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4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3ABEF1C-5626-B310-69E0-AEFBA977A7A1}"/>
              </a:ext>
            </a:extLst>
          </p:cNvPr>
          <p:cNvSpPr/>
          <p:nvPr/>
        </p:nvSpPr>
        <p:spPr>
          <a:xfrm>
            <a:off x="7448324" y="2681578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5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13199B-FBBD-4026-6B49-88ACFFA21ACD}"/>
              </a:ext>
            </a:extLst>
          </p:cNvPr>
          <p:cNvSpPr/>
          <p:nvPr/>
        </p:nvSpPr>
        <p:spPr>
          <a:xfrm>
            <a:off x="5360600" y="2431555"/>
            <a:ext cx="1596326" cy="140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8B9F6D-39BA-7182-B086-87A2B4E64389}"/>
              </a:ext>
            </a:extLst>
          </p:cNvPr>
          <p:cNvSpPr txBox="1"/>
          <p:nvPr/>
        </p:nvSpPr>
        <p:spPr>
          <a:xfrm>
            <a:off x="5546558" y="2811993"/>
            <a:ext cx="1224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400"/>
              <a:t>5, 10, 15, 20, 25, 30, 35, 40, 45, …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82" name="구부러진 연결선[U] 81">
            <a:extLst>
              <a:ext uri="{FF2B5EF4-FFF2-40B4-BE49-F238E27FC236}">
                <a16:creationId xmlns:a16="http://schemas.microsoft.com/office/drawing/2014/main" id="{5980C1C3-6683-C1CE-59E8-C2F534BFFE2A}"/>
              </a:ext>
            </a:extLst>
          </p:cNvPr>
          <p:cNvCxnSpPr>
            <a:cxnSpLocks/>
            <a:stCxn id="80" idx="6"/>
            <a:endCxn id="74" idx="1"/>
          </p:cNvCxnSpPr>
          <p:nvPr/>
        </p:nvCxnSpPr>
        <p:spPr>
          <a:xfrm flipV="1">
            <a:off x="6956926" y="1772291"/>
            <a:ext cx="491398" cy="136113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2F98BAFF-551B-B720-0A3D-BA85DA2BBB8F}"/>
              </a:ext>
            </a:extLst>
          </p:cNvPr>
          <p:cNvCxnSpPr>
            <a:cxnSpLocks/>
            <a:stCxn id="80" idx="6"/>
            <a:endCxn id="79" idx="1"/>
          </p:cNvCxnSpPr>
          <p:nvPr/>
        </p:nvCxnSpPr>
        <p:spPr>
          <a:xfrm flipV="1">
            <a:off x="6956926" y="2764727"/>
            <a:ext cx="491398" cy="36869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[U] 83">
            <a:extLst>
              <a:ext uri="{FF2B5EF4-FFF2-40B4-BE49-F238E27FC236}">
                <a16:creationId xmlns:a16="http://schemas.microsoft.com/office/drawing/2014/main" id="{463CE023-DCE4-9485-43D1-C51ABFDC2980}"/>
              </a:ext>
            </a:extLst>
          </p:cNvPr>
          <p:cNvCxnSpPr>
            <a:cxnSpLocks/>
            <a:stCxn id="80" idx="6"/>
            <a:endCxn id="89" idx="1"/>
          </p:cNvCxnSpPr>
          <p:nvPr/>
        </p:nvCxnSpPr>
        <p:spPr>
          <a:xfrm>
            <a:off x="6956926" y="3133421"/>
            <a:ext cx="495469" cy="66201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37C0A5A-791B-3EBA-9F38-EB012F90DBD4}"/>
              </a:ext>
            </a:extLst>
          </p:cNvPr>
          <p:cNvSpPr/>
          <p:nvPr/>
        </p:nvSpPr>
        <p:spPr>
          <a:xfrm>
            <a:off x="7452394" y="2889395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6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2C6949-0D2C-0AA8-6A42-3D79223AA85B}"/>
              </a:ext>
            </a:extLst>
          </p:cNvPr>
          <p:cNvSpPr/>
          <p:nvPr/>
        </p:nvSpPr>
        <p:spPr>
          <a:xfrm>
            <a:off x="7452394" y="3093215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7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EFEC822-6F9C-6709-679E-625ACB06B2DA}"/>
              </a:ext>
            </a:extLst>
          </p:cNvPr>
          <p:cNvSpPr/>
          <p:nvPr/>
        </p:nvSpPr>
        <p:spPr>
          <a:xfrm>
            <a:off x="7452394" y="3300708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8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A4899E-973E-3176-D705-B9DFB8911D4D}"/>
              </a:ext>
            </a:extLst>
          </p:cNvPr>
          <p:cNvSpPr/>
          <p:nvPr/>
        </p:nvSpPr>
        <p:spPr>
          <a:xfrm>
            <a:off x="7452394" y="3510210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9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E6C5FE-DFDF-126B-A8A5-E9B832B6BC80}"/>
              </a:ext>
            </a:extLst>
          </p:cNvPr>
          <p:cNvSpPr/>
          <p:nvPr/>
        </p:nvSpPr>
        <p:spPr>
          <a:xfrm>
            <a:off x="7452395" y="3721173"/>
            <a:ext cx="389646" cy="148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10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4A2CA86-AABF-1697-18C6-30ED7F03D57D}"/>
              </a:ext>
            </a:extLst>
          </p:cNvPr>
          <p:cNvSpPr/>
          <p:nvPr/>
        </p:nvSpPr>
        <p:spPr>
          <a:xfrm>
            <a:off x="7452394" y="3920314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11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4316B6-0269-CAC3-BB3C-7CCEEA625BA4}"/>
              </a:ext>
            </a:extLst>
          </p:cNvPr>
          <p:cNvSpPr/>
          <p:nvPr/>
        </p:nvSpPr>
        <p:spPr>
          <a:xfrm>
            <a:off x="7448324" y="4129735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12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C1F6A1D-FF01-F952-2086-B4A898EF2FB3}"/>
              </a:ext>
            </a:extLst>
          </p:cNvPr>
          <p:cNvSpPr/>
          <p:nvPr/>
        </p:nvSpPr>
        <p:spPr>
          <a:xfrm>
            <a:off x="7448324" y="4333555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13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AF67C7-E3D4-EAF8-82DE-9397EBA9EA6D}"/>
              </a:ext>
            </a:extLst>
          </p:cNvPr>
          <p:cNvSpPr/>
          <p:nvPr/>
        </p:nvSpPr>
        <p:spPr>
          <a:xfrm>
            <a:off x="7448324" y="4541048"/>
            <a:ext cx="396895" cy="16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14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6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A1377-9419-FBFE-C6E1-57052ECC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112A-47B9-6E63-8CBC-674336EF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/>
              <a:t>Impact of Bin Count (M)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F5B3A-A7C9-6C44-B6D0-20C5DD0BA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29F615-0BD0-350D-DA84-63AE9172CDF3}"/>
              </a:ext>
            </a:extLst>
          </p:cNvPr>
          <p:cNvSpPr txBox="1">
            <a:spLocks/>
          </p:cNvSpPr>
          <p:nvPr/>
        </p:nvSpPr>
        <p:spPr>
          <a:xfrm>
            <a:off x="628650" y="1118347"/>
            <a:ext cx="776851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Prime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37DC-0C89-24D8-BA28-097C2D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40" y="1758515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sz="2163" dirty="0"/>
              <a:t>ex) M is 7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0109A2-F88C-37FC-F0A6-E980B9E8AEDD}"/>
              </a:ext>
            </a:extLst>
          </p:cNvPr>
          <p:cNvSpPr/>
          <p:nvPr/>
        </p:nvSpPr>
        <p:spPr>
          <a:xfrm>
            <a:off x="4045580" y="2518475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0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F00BE-5340-7D49-6CBD-01C98C3529BC}"/>
              </a:ext>
            </a:extLst>
          </p:cNvPr>
          <p:cNvSpPr/>
          <p:nvPr/>
        </p:nvSpPr>
        <p:spPr>
          <a:xfrm>
            <a:off x="4045580" y="2711875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4660FC-43C4-2029-BA6B-E71B186759D6}"/>
              </a:ext>
            </a:extLst>
          </p:cNvPr>
          <p:cNvSpPr/>
          <p:nvPr/>
        </p:nvSpPr>
        <p:spPr>
          <a:xfrm>
            <a:off x="4045580" y="2913735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2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60A5BC-AE58-06FD-CAE8-373B6A1C8CF6}"/>
              </a:ext>
            </a:extLst>
          </p:cNvPr>
          <p:cNvSpPr/>
          <p:nvPr/>
        </p:nvSpPr>
        <p:spPr>
          <a:xfrm>
            <a:off x="4045580" y="3108366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3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62955-6084-A092-2C87-2D8B1C63CA3A}"/>
              </a:ext>
            </a:extLst>
          </p:cNvPr>
          <p:cNvSpPr/>
          <p:nvPr/>
        </p:nvSpPr>
        <p:spPr>
          <a:xfrm>
            <a:off x="4045580" y="3310134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4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8EFA61-0F1B-96C2-E736-24FF9800E251}"/>
              </a:ext>
            </a:extLst>
          </p:cNvPr>
          <p:cNvSpPr/>
          <p:nvPr/>
        </p:nvSpPr>
        <p:spPr>
          <a:xfrm>
            <a:off x="4045580" y="3510911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5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530EEA-CFBA-4B2E-73BE-1E79B5E48BA5}"/>
              </a:ext>
            </a:extLst>
          </p:cNvPr>
          <p:cNvSpPr/>
          <p:nvPr/>
        </p:nvSpPr>
        <p:spPr>
          <a:xfrm>
            <a:off x="1958674" y="2417779"/>
            <a:ext cx="1596326" cy="140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B195C-025F-F96B-E72B-BB0272973894}"/>
              </a:ext>
            </a:extLst>
          </p:cNvPr>
          <p:cNvSpPr txBox="1"/>
          <p:nvPr/>
        </p:nvSpPr>
        <p:spPr>
          <a:xfrm>
            <a:off x="2144632" y="2798217"/>
            <a:ext cx="1224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400"/>
              <a:t>3, 6, 9, 12, 15, 18, 21, 24, 27, …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73CCF52C-DD82-52F9-3522-8797207462DE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 flipV="1">
            <a:off x="3555000" y="2601624"/>
            <a:ext cx="490580" cy="5180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E724225A-A473-E1C1-ED6A-D0D074DF12D1}"/>
              </a:ext>
            </a:extLst>
          </p:cNvPr>
          <p:cNvCxnSpPr>
            <a:cxnSpLocks/>
            <a:stCxn id="18" idx="6"/>
            <a:endCxn id="9" idx="1"/>
          </p:cNvCxnSpPr>
          <p:nvPr/>
        </p:nvCxnSpPr>
        <p:spPr>
          <a:xfrm>
            <a:off x="3555000" y="3119645"/>
            <a:ext cx="490580" cy="718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A94F07A3-2BE5-DCAD-5226-D70CE8D68D1C}"/>
              </a:ext>
            </a:extLst>
          </p:cNvPr>
          <p:cNvCxnSpPr>
            <a:cxnSpLocks/>
            <a:stCxn id="18" idx="6"/>
            <a:endCxn id="36" idx="1"/>
          </p:cNvCxnSpPr>
          <p:nvPr/>
        </p:nvCxnSpPr>
        <p:spPr>
          <a:xfrm>
            <a:off x="3555000" y="3119645"/>
            <a:ext cx="494650" cy="6822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54FE7-8871-D1F7-444B-89CA6E2D98DA}"/>
              </a:ext>
            </a:extLst>
          </p:cNvPr>
          <p:cNvSpPr/>
          <p:nvPr/>
        </p:nvSpPr>
        <p:spPr>
          <a:xfrm>
            <a:off x="4049650" y="3718728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6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F346A22-9A7D-295F-1B76-8B32A4633110}"/>
              </a:ext>
            </a:extLst>
          </p:cNvPr>
          <p:cNvSpPr/>
          <p:nvPr/>
        </p:nvSpPr>
        <p:spPr>
          <a:xfrm>
            <a:off x="5360600" y="2431555"/>
            <a:ext cx="1596326" cy="1403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05D0B2-2E9C-0942-AA27-EA3165ADD969}"/>
              </a:ext>
            </a:extLst>
          </p:cNvPr>
          <p:cNvSpPr txBox="1"/>
          <p:nvPr/>
        </p:nvSpPr>
        <p:spPr>
          <a:xfrm>
            <a:off x="5546558" y="2811993"/>
            <a:ext cx="1224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400"/>
              <a:t>5, 10, 15, 20, 25, 30, 35, 40, 45, …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E0AB8DE-C431-A5B8-9001-DC1C7C8EA1ED}"/>
              </a:ext>
            </a:extLst>
          </p:cNvPr>
          <p:cNvCxnSpPr>
            <a:cxnSpLocks/>
            <a:stCxn id="18" idx="6"/>
            <a:endCxn id="6" idx="1"/>
          </p:cNvCxnSpPr>
          <p:nvPr/>
        </p:nvCxnSpPr>
        <p:spPr>
          <a:xfrm flipV="1">
            <a:off x="3555000" y="2795024"/>
            <a:ext cx="490580" cy="3246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235AA9B7-1652-3BB4-C810-ED663180E631}"/>
              </a:ext>
            </a:extLst>
          </p:cNvPr>
          <p:cNvCxnSpPr>
            <a:cxnSpLocks/>
            <a:stCxn id="18" idx="6"/>
            <a:endCxn id="8" idx="1"/>
          </p:cNvCxnSpPr>
          <p:nvPr/>
        </p:nvCxnSpPr>
        <p:spPr>
          <a:xfrm flipV="1">
            <a:off x="3555000" y="2996884"/>
            <a:ext cx="490580" cy="122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62FAC98D-B23A-DB4D-F042-1F7AA706E6B0}"/>
              </a:ext>
            </a:extLst>
          </p:cNvPr>
          <p:cNvCxnSpPr>
            <a:cxnSpLocks/>
            <a:stCxn id="18" idx="6"/>
            <a:endCxn id="10" idx="1"/>
          </p:cNvCxnSpPr>
          <p:nvPr/>
        </p:nvCxnSpPr>
        <p:spPr>
          <a:xfrm>
            <a:off x="3555000" y="3119645"/>
            <a:ext cx="490580" cy="2736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5CC1AAC5-CF92-F892-76D6-0A02A78B9EA3}"/>
              </a:ext>
            </a:extLst>
          </p:cNvPr>
          <p:cNvCxnSpPr>
            <a:cxnSpLocks/>
            <a:stCxn id="18" idx="6"/>
            <a:endCxn id="11" idx="1"/>
          </p:cNvCxnSpPr>
          <p:nvPr/>
        </p:nvCxnSpPr>
        <p:spPr>
          <a:xfrm>
            <a:off x="3555000" y="3119645"/>
            <a:ext cx="490580" cy="4744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ADD36B-F9AC-A94B-2AE5-5C36C2FFF8AA}"/>
              </a:ext>
            </a:extLst>
          </p:cNvPr>
          <p:cNvSpPr/>
          <p:nvPr/>
        </p:nvSpPr>
        <p:spPr>
          <a:xfrm>
            <a:off x="7452312" y="2545577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0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7D27EF-0963-8FA5-7062-937278F135C0}"/>
              </a:ext>
            </a:extLst>
          </p:cNvPr>
          <p:cNvSpPr/>
          <p:nvPr/>
        </p:nvSpPr>
        <p:spPr>
          <a:xfrm>
            <a:off x="7452312" y="2738977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1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B1EA9C-5110-064D-0EA8-DE511C5EFC01}"/>
              </a:ext>
            </a:extLst>
          </p:cNvPr>
          <p:cNvSpPr/>
          <p:nvPr/>
        </p:nvSpPr>
        <p:spPr>
          <a:xfrm>
            <a:off x="7452312" y="2940837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2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F730D2-D58F-A05F-9A76-554E45FC14ED}"/>
              </a:ext>
            </a:extLst>
          </p:cNvPr>
          <p:cNvSpPr/>
          <p:nvPr/>
        </p:nvSpPr>
        <p:spPr>
          <a:xfrm>
            <a:off x="7452312" y="3135468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3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05955E-F0E4-15C7-AE88-69EE0E2AF5F5}"/>
              </a:ext>
            </a:extLst>
          </p:cNvPr>
          <p:cNvSpPr/>
          <p:nvPr/>
        </p:nvSpPr>
        <p:spPr>
          <a:xfrm>
            <a:off x="7452312" y="3337236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4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BEB59DD-1B03-15D8-95A3-222FC77B3A89}"/>
              </a:ext>
            </a:extLst>
          </p:cNvPr>
          <p:cNvSpPr/>
          <p:nvPr/>
        </p:nvSpPr>
        <p:spPr>
          <a:xfrm>
            <a:off x="7452312" y="3538013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5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F372BA3-C15B-B500-4B80-130921ADDC0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961732" y="2628726"/>
            <a:ext cx="490580" cy="5180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8E84CDA4-0248-08AC-8076-5B5BF5A0B45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961732" y="3146747"/>
            <a:ext cx="490580" cy="718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5A75E3DB-B558-6919-A8C6-ED9B7DA682CF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61732" y="3146747"/>
            <a:ext cx="494650" cy="6822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BAEE82D-665A-D84B-0307-B910FCBB44A8}"/>
              </a:ext>
            </a:extLst>
          </p:cNvPr>
          <p:cNvSpPr/>
          <p:nvPr/>
        </p:nvSpPr>
        <p:spPr>
          <a:xfrm>
            <a:off x="7456382" y="3745830"/>
            <a:ext cx="396895" cy="1662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200">
                <a:solidFill>
                  <a:schemeClr val="tx1"/>
                </a:solidFill>
              </a:rPr>
              <a:t>6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21DD08B0-CC4E-4F09-473A-3BFB1D15F1D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961732" y="2822126"/>
            <a:ext cx="490580" cy="3246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구부러진 연결선[U] 53">
            <a:extLst>
              <a:ext uri="{FF2B5EF4-FFF2-40B4-BE49-F238E27FC236}">
                <a16:creationId xmlns:a16="http://schemas.microsoft.com/office/drawing/2014/main" id="{180423EC-C508-5240-FC5F-1BA51EF2FBEB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961732" y="3023986"/>
            <a:ext cx="490580" cy="1227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E8993D7B-091C-A532-6424-49A88E4B8CD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961732" y="3146747"/>
            <a:ext cx="490580" cy="2736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4BD39299-8A46-3F2F-6FB9-314900A498C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961732" y="3146747"/>
            <a:ext cx="490580" cy="4744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01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67754-6666-E7AA-2A67-970E4B0E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CF3F-CD75-81EC-01A9-AAE8FE09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pPr marL="0" indent="0">
              <a:buNone/>
            </a:pPr>
            <a:r>
              <a:rPr lang="en" altLang="ko-Kore-KR" sz="3200"/>
              <a:t>Basic Hash Functions</a:t>
            </a:r>
            <a:endParaRPr lang="en-US" altLang="ko-Kore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E94A-677E-865B-4772-DCE12995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>
                <a:solidFill>
                  <a:schemeClr val="bg2">
                    <a:lumMod val="90000"/>
                  </a:schemeClr>
                </a:solidFill>
              </a:rPr>
              <a:t>Division Hashing</a:t>
            </a:r>
          </a:p>
          <a:p>
            <a:endParaRPr lang="en" sz="2400"/>
          </a:p>
          <a:p>
            <a:r>
              <a:rPr lang="en" sz="2400" dirty="0"/>
              <a:t>Multiplicative Hashing</a:t>
            </a:r>
            <a:endParaRPr lang="en-US" sz="2163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07BF4-C467-42F8-83FD-2262500E3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1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04EB-1BAF-CB9E-87DF-61E84EAE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918F-B917-0DF5-4EBA-AB921341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5817F-D6E3-0C1A-DE21-C74580A6A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54AAC4-4895-B5DE-7CFE-6333EDB4E85C}"/>
              </a:ext>
            </a:extLst>
          </p:cNvPr>
          <p:cNvSpPr txBox="1">
            <a:spLocks/>
          </p:cNvSpPr>
          <p:nvPr/>
        </p:nvSpPr>
        <p:spPr>
          <a:xfrm>
            <a:off x="512521" y="1164966"/>
            <a:ext cx="5077624" cy="160461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{x} = x - </a:t>
            </a:r>
            <a:r>
              <a:rPr lang="en" altLang="ko-Kore-KR" sz="1600"/>
              <a:t>⌊x​⌋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" altLang="ko-Kore-KR" sz="1600"/>
              <a:t>Circumference</a:t>
            </a:r>
            <a:r>
              <a:rPr lang="ko-KR" altLang="en-US" sz="1600" dirty="0"/>
              <a:t> </a:t>
            </a:r>
            <a:r>
              <a:rPr lang="en-US" altLang="ko-KR" sz="1600" dirty="0"/>
              <a:t>is 1</a:t>
            </a:r>
          </a:p>
          <a:p>
            <a:pPr marL="0" indent="0">
              <a:buFont typeface="Arial"/>
              <a:buNone/>
            </a:pPr>
            <a:endParaRPr lang="en" sz="1600"/>
          </a:p>
          <a:p>
            <a:pPr marL="0" indent="0">
              <a:buNone/>
            </a:pPr>
            <a:r>
              <a:rPr lang="en" altLang="ko-Kore-KR" sz="1400"/>
              <a:t>Divide the circle into M segments and mark the following points.</a:t>
            </a:r>
            <a:r>
              <a:rPr 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28F1B89-B6A5-A50A-D7B1-8B52385A45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15" y="2874364"/>
                <a:ext cx="5077624" cy="72096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35285" indent="-135285" algn="l" defTabSz="541142" rtl="0" eaLnBrk="1" latinLnBrk="1" hangingPunct="1">
                  <a:lnSpc>
                    <a:spcPct val="90000"/>
                  </a:lnSpc>
                  <a:spcBef>
                    <a:spcPts val="592"/>
                  </a:spcBef>
                  <a:buFont typeface="Arial"/>
                  <a:buChar char="•"/>
                  <a:defRPr sz="1657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1pPr>
                <a:lvl2pPr marL="405856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420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2pPr>
                <a:lvl3pPr marL="676427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183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3pPr>
                <a:lvl4pPr marL="946997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4pPr>
                <a:lvl5pPr marL="1217568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5pPr>
                <a:lvl6pPr marL="1488139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58709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280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99851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0" dirty="0">
                    <a:ea typeface="Cambria Math" panose="02040503050406030204" pitchFamily="18" charset="0"/>
                  </a:rPr>
                  <a:t>=&gt;</a:t>
                </a:r>
                <a:r>
                  <a:rPr lang="ko-KR" alt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ore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ore-KR" sz="1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ore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ore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ore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ore-KR" sz="1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ore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ore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ore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ore-KR" sz="1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ore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ore-KR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dirty="0"/>
                  <a:t>, …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28F1B89-B6A5-A50A-D7B1-8B52385A4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5" y="2874364"/>
                <a:ext cx="5077624" cy="720962"/>
              </a:xfrm>
              <a:prstGeom prst="rect">
                <a:avLst/>
              </a:prstGeom>
              <a:blipFill>
                <a:blip r:embed="rId3"/>
                <a:stretch>
                  <a:fillRect l="-500" t="-517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6E83E9D7-E8F4-F81C-BC86-C361F464F598}"/>
              </a:ext>
            </a:extLst>
          </p:cNvPr>
          <p:cNvSpPr/>
          <p:nvPr/>
        </p:nvSpPr>
        <p:spPr>
          <a:xfrm>
            <a:off x="5950272" y="1581302"/>
            <a:ext cx="2681207" cy="26812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DDE90CD-9E89-7578-EE28-436BAE5C63D9}"/>
              </a:ext>
            </a:extLst>
          </p:cNvPr>
          <p:cNvCxnSpPr/>
          <p:nvPr/>
        </p:nvCxnSpPr>
        <p:spPr>
          <a:xfrm>
            <a:off x="7290875" y="1379349"/>
            <a:ext cx="0" cy="3099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D6F6F21-3FD9-722B-7340-E7CD5CBDCA65}"/>
              </a:ext>
            </a:extLst>
          </p:cNvPr>
          <p:cNvCxnSpPr>
            <a:cxnSpLocks/>
          </p:cNvCxnSpPr>
          <p:nvPr/>
        </p:nvCxnSpPr>
        <p:spPr>
          <a:xfrm>
            <a:off x="5711698" y="3006671"/>
            <a:ext cx="32313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89C364-DA95-62DE-7CCC-998D8A6154BF}"/>
              </a:ext>
            </a:extLst>
          </p:cNvPr>
          <p:cNvCxnSpPr>
            <a:cxnSpLocks/>
          </p:cNvCxnSpPr>
          <p:nvPr/>
        </p:nvCxnSpPr>
        <p:spPr>
          <a:xfrm>
            <a:off x="6052661" y="1774556"/>
            <a:ext cx="2491927" cy="2487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B401DF8-04A1-82AD-3526-01711AA72AC0}"/>
              </a:ext>
            </a:extLst>
          </p:cNvPr>
          <p:cNvCxnSpPr>
            <a:cxnSpLocks/>
          </p:cNvCxnSpPr>
          <p:nvPr/>
        </p:nvCxnSpPr>
        <p:spPr>
          <a:xfrm flipH="1">
            <a:off x="6199895" y="1581302"/>
            <a:ext cx="2344693" cy="26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E757D45-515F-77F5-68E9-5210CB91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75" y="1146725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163" dirty="0"/>
              <a:t>ex)</a:t>
            </a:r>
            <a:r>
              <a:rPr lang="ko-KR" altLang="en-US" sz="2163" dirty="0"/>
              <a:t> </a:t>
            </a:r>
            <a:r>
              <a:rPr lang="en-US" altLang="ko-KR" sz="2163" dirty="0"/>
              <a:t>M</a:t>
            </a:r>
            <a:r>
              <a:rPr lang="ko-KR" altLang="en-US" sz="2163" dirty="0"/>
              <a:t> </a:t>
            </a:r>
            <a:r>
              <a:rPr lang="en-US" altLang="ko-KR" sz="2163" dirty="0"/>
              <a:t>=</a:t>
            </a:r>
            <a:r>
              <a:rPr lang="ko-KR" altLang="en-US" sz="2163" dirty="0"/>
              <a:t> </a:t>
            </a:r>
            <a:r>
              <a:rPr lang="en-US" altLang="ko-KR" sz="2163" dirty="0"/>
              <a:t>8</a:t>
            </a:r>
            <a:endParaRPr lang="en-US" sz="216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323206AA-9F3D-C380-ED91-B577A47D3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15" y="3146660"/>
                <a:ext cx="5077624" cy="72096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35285" indent="-135285" algn="l" defTabSz="541142" rtl="0" eaLnBrk="1" latinLnBrk="1" hangingPunct="1">
                  <a:lnSpc>
                    <a:spcPct val="90000"/>
                  </a:lnSpc>
                  <a:spcBef>
                    <a:spcPts val="592"/>
                  </a:spcBef>
                  <a:buFont typeface="Arial"/>
                  <a:buChar char="•"/>
                  <a:defRPr sz="1657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1pPr>
                <a:lvl2pPr marL="405856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420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2pPr>
                <a:lvl3pPr marL="676427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183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3pPr>
                <a:lvl4pPr marL="946997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4pPr>
                <a:lvl5pPr marL="1217568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5pPr>
                <a:lvl6pPr marL="1488139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58709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280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99851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b="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ore-KR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ore-KR" sz="14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ore-KR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400" dirty="0"/>
                  <a:t> : k is key and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is constant 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323206AA-9F3D-C380-ED91-B577A47D3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5" y="3146660"/>
                <a:ext cx="5077624" cy="720962"/>
              </a:xfrm>
              <a:prstGeom prst="rect">
                <a:avLst/>
              </a:prstGeom>
              <a:blipFill>
                <a:blip r:embed="rId4"/>
                <a:stretch>
                  <a:fillRect l="-500" t="-517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F5038F4-D137-A79C-D8D9-85B041C53FB8}"/>
              </a:ext>
            </a:extLst>
          </p:cNvPr>
          <p:cNvSpPr txBox="1">
            <a:spLocks/>
          </p:cNvSpPr>
          <p:nvPr/>
        </p:nvSpPr>
        <p:spPr>
          <a:xfrm>
            <a:off x="599412" y="3413264"/>
            <a:ext cx="5077624" cy="72096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ea typeface="Cambria Math" panose="02040503050406030204" pitchFamily="18" charset="0"/>
              </a:rPr>
              <a:t>=&gt;</a:t>
            </a:r>
            <a:r>
              <a:rPr lang="ko-KR" altLang="en-US" sz="1400" b="0" dirty="0">
                <a:ea typeface="Cambria Math" panose="02040503050406030204" pitchFamily="18" charset="0"/>
              </a:rPr>
              <a:t> </a:t>
            </a:r>
            <a:r>
              <a:rPr lang="en-US" altLang="ko-KR" sz="1400" b="0" u="sng" dirty="0">
                <a:ea typeface="Cambria Math" panose="02040503050406030204" pitchFamily="18" charset="0"/>
              </a:rPr>
              <a:t>Select the bin corresponding to the segment</a:t>
            </a:r>
            <a:endParaRPr lang="en-US" sz="1400" u="sng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03CC543-A166-0173-7E3A-688F4183090D}"/>
              </a:ext>
            </a:extLst>
          </p:cNvPr>
          <p:cNvSpPr txBox="1">
            <a:spLocks/>
          </p:cNvSpPr>
          <p:nvPr/>
        </p:nvSpPr>
        <p:spPr>
          <a:xfrm>
            <a:off x="7751083" y="2533405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0</a:t>
            </a:r>
            <a:endParaRPr lang="en-US" sz="1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BA49E96-0DB0-D0FC-50B0-12038FECF98F}"/>
              </a:ext>
            </a:extLst>
          </p:cNvPr>
          <p:cNvSpPr txBox="1">
            <a:spLocks/>
          </p:cNvSpPr>
          <p:nvPr/>
        </p:nvSpPr>
        <p:spPr>
          <a:xfrm>
            <a:off x="7320138" y="1936042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1</a:t>
            </a:r>
            <a:endParaRPr lang="en-US" sz="16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04EDB44-55F4-3BEC-D6D9-3708E9AADF52}"/>
              </a:ext>
            </a:extLst>
          </p:cNvPr>
          <p:cNvSpPr txBox="1">
            <a:spLocks/>
          </p:cNvSpPr>
          <p:nvPr/>
        </p:nvSpPr>
        <p:spPr>
          <a:xfrm>
            <a:off x="6626260" y="1928070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2</a:t>
            </a:r>
            <a:endParaRPr lang="en-US" sz="16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ECBA5F4-BB92-408E-2C4D-BDD854FC96E5}"/>
              </a:ext>
            </a:extLst>
          </p:cNvPr>
          <p:cNvSpPr txBox="1">
            <a:spLocks/>
          </p:cNvSpPr>
          <p:nvPr/>
        </p:nvSpPr>
        <p:spPr>
          <a:xfrm>
            <a:off x="6167310" y="2533405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3</a:t>
            </a:r>
            <a:endParaRPr lang="en-US" sz="16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7E3E65-EA11-F326-10D5-980DE336AF5F}"/>
              </a:ext>
            </a:extLst>
          </p:cNvPr>
          <p:cNvSpPr txBox="1">
            <a:spLocks/>
          </p:cNvSpPr>
          <p:nvPr/>
        </p:nvSpPr>
        <p:spPr>
          <a:xfrm>
            <a:off x="6246953" y="3143086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4</a:t>
            </a:r>
            <a:endParaRPr lang="en-US" sz="16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D51B555-E7C8-0E62-6D56-7FAB38427A5C}"/>
              </a:ext>
            </a:extLst>
          </p:cNvPr>
          <p:cNvSpPr txBox="1">
            <a:spLocks/>
          </p:cNvSpPr>
          <p:nvPr/>
        </p:nvSpPr>
        <p:spPr>
          <a:xfrm>
            <a:off x="6626260" y="3645888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5</a:t>
            </a:r>
            <a:endParaRPr lang="en-US" sz="1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4C14EC0-582A-F80B-13D6-EBD5FDC3526D}"/>
              </a:ext>
            </a:extLst>
          </p:cNvPr>
          <p:cNvSpPr txBox="1">
            <a:spLocks/>
          </p:cNvSpPr>
          <p:nvPr/>
        </p:nvSpPr>
        <p:spPr>
          <a:xfrm>
            <a:off x="7307168" y="3645887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6</a:t>
            </a:r>
            <a:endParaRPr lang="en-US" sz="1600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66AA19A-9033-8A86-B5E4-7BC286C849DB}"/>
              </a:ext>
            </a:extLst>
          </p:cNvPr>
          <p:cNvSpPr txBox="1">
            <a:spLocks/>
          </p:cNvSpPr>
          <p:nvPr/>
        </p:nvSpPr>
        <p:spPr>
          <a:xfrm>
            <a:off x="7755752" y="3143086"/>
            <a:ext cx="1027630" cy="540357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bin 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409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F597-4A96-576F-57F8-2C272E8B9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AFC3-F924-5D03-CEAB-C8F1577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ore-KR" sz="3200"/>
              <a:t>What Makes a Good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A764E-11E7-B0B3-5A78-528E0ACB3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Efficiency of Computation</a:t>
            </a:r>
          </a:p>
          <a:p>
            <a:endParaRPr lang="en" sz="2400"/>
          </a:p>
          <a:p>
            <a:r>
              <a:rPr lang="en" altLang="ko-Kore-KR" sz="2400"/>
              <a:t>Minimizing Collisions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ACA41-6D12-D961-E407-E1F8634C5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29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0ED43-430B-3854-9CEF-770CA812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EFAF-9E13-5CC6-9F96-8D134CB8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F282A-7202-68B3-7B6D-8ED629A7D3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DD90-C2F1-E7D9-71B8-FF72BB003601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 dirty="0"/>
              <a:t>https://demonstrations.wolfram.com/ThreeDistanceTheorem/</a:t>
            </a:r>
            <a:endParaRPr lang="en" altLang="ko-Kore-KR" sz="2000" dirty="0"/>
          </a:p>
        </p:txBody>
      </p:sp>
      <p:pic>
        <p:nvPicPr>
          <p:cNvPr id="13" name="그림 12" descr="스크린샷, 도표이(가) 표시된 사진&#10;&#10;자동 생성된 설명">
            <a:extLst>
              <a:ext uri="{FF2B5EF4-FFF2-40B4-BE49-F238E27FC236}">
                <a16:creationId xmlns:a16="http://schemas.microsoft.com/office/drawing/2014/main" id="{815511F3-3EEE-F7CC-6274-1B228041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685" y="1612468"/>
            <a:ext cx="2297399" cy="2833796"/>
          </a:xfrm>
          <a:prstGeom prst="rect">
            <a:avLst/>
          </a:prstGeom>
        </p:spPr>
      </p:pic>
      <p:pic>
        <p:nvPicPr>
          <p:cNvPr id="16" name="그림 15" descr="스크린샷, 텍스트, 도표, 다채로움이(가) 표시된 사진&#10;&#10;자동 생성된 설명">
            <a:extLst>
              <a:ext uri="{FF2B5EF4-FFF2-40B4-BE49-F238E27FC236}">
                <a16:creationId xmlns:a16="http://schemas.microsoft.com/office/drawing/2014/main" id="{7A23BD65-2A23-F811-CB8E-1BB39BB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918" y="1612468"/>
            <a:ext cx="2300555" cy="2833796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A662F2-F262-36C7-C78A-A6AFF2CF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109" y="4501638"/>
            <a:ext cx="5077624" cy="72096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ex) {C} </a:t>
            </a:r>
            <a:r>
              <a:rPr lang="en-US" altLang="ko-KR" sz="1400" dirty="0"/>
              <a:t>is Fibonacci Ratio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630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40ADD-82BB-1E19-2CC8-8708C2E8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66DB-5E61-581E-4C05-FD1067E7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49C30-1FDC-7497-AD27-5AD221090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1266F-7DB4-DADA-6953-67C0A07002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118346"/>
                <a:ext cx="8096896" cy="36101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35285" indent="-135285" algn="l" defTabSz="541142" rtl="0" eaLnBrk="1" latinLnBrk="1" hangingPunct="1">
                  <a:lnSpc>
                    <a:spcPct val="90000"/>
                  </a:lnSpc>
                  <a:spcBef>
                    <a:spcPts val="592"/>
                  </a:spcBef>
                  <a:buFont typeface="Arial"/>
                  <a:buChar char="•"/>
                  <a:defRPr sz="1657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1pPr>
                <a:lvl2pPr marL="405856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420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2pPr>
                <a:lvl3pPr marL="676427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183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3pPr>
                <a:lvl4pPr marL="946997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4pPr>
                <a:lvl5pPr marL="1217568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lvl5pPr>
                <a:lvl6pPr marL="1488139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58709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280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99851" indent="-135285" algn="l" defTabSz="541142" rtl="0" eaLnBrk="1" latinLnBrk="1" hangingPunct="1">
                  <a:lnSpc>
                    <a:spcPct val="90000"/>
                  </a:lnSpc>
                  <a:spcBef>
                    <a:spcPts val="296"/>
                  </a:spcBef>
                  <a:buFont typeface="Arial"/>
                  <a:buChar char="•"/>
                  <a:defRPr sz="10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" altLang="ko-Kore-KR" sz="2400"/>
                  <a:t>We want to calculate </a:t>
                </a:r>
                <a:r>
                  <a:rPr lang="en" altLang="ko-Kore-KR" sz="2000"/>
                  <a:t>⌊</a:t>
                </a:r>
                <a:r>
                  <a:rPr lang="en-US" altLang="ko-Kore-KR" sz="2000"/>
                  <a:t>((key * C</a:t>
                </a:r>
                <a14:m>
                  <m:oMath xmlns:m="http://schemas.openxmlformats.org/officeDocument/2006/math">
                    <m:r>
                      <a:rPr lang="en-US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sz="2000"/>
                  <a:t>) % 1)​ * M⌋</a:t>
                </a:r>
              </a:p>
              <a:p>
                <a:endParaRPr lang="en" altLang="ko-Kore-KR" sz="2000"/>
              </a:p>
              <a:p>
                <a:r>
                  <a:rPr lang="en" altLang="ko-Kore-KR" sz="2400"/>
                  <a:t>With the minimum cost</a:t>
                </a:r>
                <a:endParaRPr lang="en" altLang="ko-Kore-KR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1266F-7DB4-DADA-6953-67C0A070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18346"/>
                <a:ext cx="8096896" cy="3610132"/>
              </a:xfrm>
              <a:prstGeom prst="rect">
                <a:avLst/>
              </a:prstGeom>
              <a:blipFill>
                <a:blip r:embed="rId3"/>
                <a:stretch>
                  <a:fillRect l="-940" t="-209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313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DCB8C-B1AC-081F-88C0-13B4F327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329A-B0A0-F479-4C4A-5F8D1A1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2B6DB-90DE-57A1-9FB7-D7B7FFA39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6657-07EC-1E81-04E5-248B8C9FD796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096896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400"/>
              <a:t>Let’s define a decimal number as an integer variable</a:t>
            </a:r>
          </a:p>
          <a:p>
            <a:pPr lvl="1"/>
            <a:r>
              <a:rPr lang="en" altLang="ko-Kore-KR" sz="2000"/>
              <a:t>Greater error compared to floating-point</a:t>
            </a:r>
          </a:p>
          <a:p>
            <a:pPr lvl="1"/>
            <a:r>
              <a:rPr lang="en" altLang="ko-Kore-KR" sz="2000"/>
              <a:t>Faster computation</a:t>
            </a:r>
            <a:endParaRPr lang="en" altLang="ko-Kore-KR" sz="1763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7DAB2B-DEA2-4856-5603-96D33CE95FB6}"/>
              </a:ext>
            </a:extLst>
          </p:cNvPr>
          <p:cNvSpPr/>
          <p:nvPr/>
        </p:nvSpPr>
        <p:spPr>
          <a:xfrm>
            <a:off x="627905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63F42-D7EB-977C-0C96-27E7AD6BC936}"/>
              </a:ext>
            </a:extLst>
          </p:cNvPr>
          <p:cNvSpPr txBox="1"/>
          <p:nvPr/>
        </p:nvSpPr>
        <p:spPr>
          <a:xfrm>
            <a:off x="4330054" y="2725441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388C76-6ADF-A3C6-85E7-EE17C293DDD9}"/>
              </a:ext>
            </a:extLst>
          </p:cNvPr>
          <p:cNvSpPr/>
          <p:nvPr/>
        </p:nvSpPr>
        <p:spPr>
          <a:xfrm>
            <a:off x="668545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F24C89-E4B0-2686-0221-445B187F420F}"/>
              </a:ext>
            </a:extLst>
          </p:cNvPr>
          <p:cNvSpPr/>
          <p:nvPr/>
        </p:nvSpPr>
        <p:spPr>
          <a:xfrm>
            <a:off x="7091852" y="272544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E15E38-C4A1-114C-737D-6128B4460C9B}"/>
              </a:ext>
            </a:extLst>
          </p:cNvPr>
          <p:cNvSpPr/>
          <p:nvPr/>
        </p:nvSpPr>
        <p:spPr>
          <a:xfrm>
            <a:off x="505985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675C1-6AFA-A2D9-6AB4-1CD13C5F622D}"/>
              </a:ext>
            </a:extLst>
          </p:cNvPr>
          <p:cNvSpPr/>
          <p:nvPr/>
        </p:nvSpPr>
        <p:spPr>
          <a:xfrm>
            <a:off x="546625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3F2B43-1C9D-8C6A-5C92-2C77EDAAB415}"/>
              </a:ext>
            </a:extLst>
          </p:cNvPr>
          <p:cNvSpPr/>
          <p:nvPr/>
        </p:nvSpPr>
        <p:spPr>
          <a:xfrm>
            <a:off x="5872652" y="272544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A1A58-0B84-D6EF-2108-4FB3CBA08468}"/>
              </a:ext>
            </a:extLst>
          </p:cNvPr>
          <p:cNvSpPr/>
          <p:nvPr/>
        </p:nvSpPr>
        <p:spPr>
          <a:xfrm>
            <a:off x="218473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9BE81-6454-118A-2822-04BBD4094057}"/>
              </a:ext>
            </a:extLst>
          </p:cNvPr>
          <p:cNvSpPr/>
          <p:nvPr/>
        </p:nvSpPr>
        <p:spPr>
          <a:xfrm>
            <a:off x="259113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5C3048-9E73-A40A-EE6E-A919FA675532}"/>
              </a:ext>
            </a:extLst>
          </p:cNvPr>
          <p:cNvSpPr/>
          <p:nvPr/>
        </p:nvSpPr>
        <p:spPr>
          <a:xfrm>
            <a:off x="2997532" y="272544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A98012-25C7-8636-E037-3B512A38E49B}"/>
              </a:ext>
            </a:extLst>
          </p:cNvPr>
          <p:cNvSpPr/>
          <p:nvPr/>
        </p:nvSpPr>
        <p:spPr>
          <a:xfrm>
            <a:off x="96553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7522B9-7779-675E-B752-6C7D2F881AC8}"/>
              </a:ext>
            </a:extLst>
          </p:cNvPr>
          <p:cNvSpPr/>
          <p:nvPr/>
        </p:nvSpPr>
        <p:spPr>
          <a:xfrm>
            <a:off x="1371932" y="272544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578284-66AD-23D7-16E6-6B57E8CA31D5}"/>
              </a:ext>
            </a:extLst>
          </p:cNvPr>
          <p:cNvSpPr/>
          <p:nvPr/>
        </p:nvSpPr>
        <p:spPr>
          <a:xfrm>
            <a:off x="1778332" y="272544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59AB5-7431-CDD8-653A-365CBA54D807}"/>
              </a:ext>
            </a:extLst>
          </p:cNvPr>
          <p:cNvSpPr txBox="1"/>
          <p:nvPr/>
        </p:nvSpPr>
        <p:spPr>
          <a:xfrm>
            <a:off x="6716478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85133-6949-BBD1-84C2-135EFC1C4C43}"/>
              </a:ext>
            </a:extLst>
          </p:cNvPr>
          <p:cNvSpPr txBox="1"/>
          <p:nvPr/>
        </p:nvSpPr>
        <p:spPr>
          <a:xfrm>
            <a:off x="6345483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D79B67-B609-4003-5C62-F30B9DA85B31}"/>
              </a:ext>
            </a:extLst>
          </p:cNvPr>
          <p:cNvSpPr txBox="1"/>
          <p:nvPr/>
        </p:nvSpPr>
        <p:spPr>
          <a:xfrm>
            <a:off x="5913683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6F64D-0430-EC58-867A-7708CA57FE17}"/>
              </a:ext>
            </a:extLst>
          </p:cNvPr>
          <p:cNvSpPr txBox="1"/>
          <p:nvPr/>
        </p:nvSpPr>
        <p:spPr>
          <a:xfrm>
            <a:off x="7132883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63D7C-7433-FC30-E114-4005700718AA}"/>
              </a:ext>
            </a:extLst>
          </p:cNvPr>
          <p:cNvSpPr txBox="1"/>
          <p:nvPr/>
        </p:nvSpPr>
        <p:spPr>
          <a:xfrm>
            <a:off x="5527058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C32D6-3A15-27DC-EBA0-734B25007626}"/>
              </a:ext>
            </a:extLst>
          </p:cNvPr>
          <p:cNvSpPr txBox="1"/>
          <p:nvPr/>
        </p:nvSpPr>
        <p:spPr>
          <a:xfrm>
            <a:off x="5110417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A8A8F-50D4-611F-035A-EA64C6A205C4}"/>
              </a:ext>
            </a:extLst>
          </p:cNvPr>
          <p:cNvSpPr txBox="1"/>
          <p:nvPr/>
        </p:nvSpPr>
        <p:spPr>
          <a:xfrm>
            <a:off x="2640957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EEA216-5470-C6FF-A927-4B1568635547}"/>
              </a:ext>
            </a:extLst>
          </p:cNvPr>
          <p:cNvSpPr txBox="1"/>
          <p:nvPr/>
        </p:nvSpPr>
        <p:spPr>
          <a:xfrm>
            <a:off x="2269962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FA7FA0-19A6-1529-1982-157C2233B8CD}"/>
              </a:ext>
            </a:extLst>
          </p:cNvPr>
          <p:cNvSpPr txBox="1"/>
          <p:nvPr/>
        </p:nvSpPr>
        <p:spPr>
          <a:xfrm>
            <a:off x="1838162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73EE05-FF17-8C51-AE23-3EF593C81B03}"/>
              </a:ext>
            </a:extLst>
          </p:cNvPr>
          <p:cNvSpPr txBox="1"/>
          <p:nvPr/>
        </p:nvSpPr>
        <p:spPr>
          <a:xfrm>
            <a:off x="3057362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857EA1-F362-BBA0-1A35-A80A836AA1F4}"/>
              </a:ext>
            </a:extLst>
          </p:cNvPr>
          <p:cNvSpPr txBox="1"/>
          <p:nvPr/>
        </p:nvSpPr>
        <p:spPr>
          <a:xfrm>
            <a:off x="1451537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BCDDDD-1585-2EB4-B3DF-50D50B54B26D}"/>
              </a:ext>
            </a:extLst>
          </p:cNvPr>
          <p:cNvSpPr txBox="1"/>
          <p:nvPr/>
        </p:nvSpPr>
        <p:spPr>
          <a:xfrm>
            <a:off x="1034896" y="242834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39D41-0F57-90D0-325E-A5F9B91F4886}"/>
                  </a:ext>
                </a:extLst>
              </p:cNvPr>
              <p:cNvSpPr txBox="1"/>
              <p:nvPr/>
            </p:nvSpPr>
            <p:spPr>
              <a:xfrm>
                <a:off x="7164145" y="322034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39D41-0F57-90D0-325E-A5F9B91F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145" y="3220340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E20569-231D-C1DE-AA01-CE2F73CEE92C}"/>
                  </a:ext>
                </a:extLst>
              </p:cNvPr>
              <p:cNvSpPr txBox="1"/>
              <p:nvPr/>
            </p:nvSpPr>
            <p:spPr>
              <a:xfrm>
                <a:off x="6767514" y="322033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E20569-231D-C1DE-AA01-CE2F73CE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4" y="3220339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252EC-556C-AECD-AFB0-78AC7709EDE2}"/>
                  </a:ext>
                </a:extLst>
              </p:cNvPr>
              <p:cNvSpPr txBox="1"/>
              <p:nvPr/>
            </p:nvSpPr>
            <p:spPr>
              <a:xfrm>
                <a:off x="6370883" y="32304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252EC-556C-AECD-AFB0-78AC7709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83" y="3230416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1441DC-0DEA-764D-398F-9FC8747BC086}"/>
                  </a:ext>
                </a:extLst>
              </p:cNvPr>
              <p:cNvSpPr txBox="1"/>
              <p:nvPr/>
            </p:nvSpPr>
            <p:spPr>
              <a:xfrm>
                <a:off x="5954714" y="32304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1441DC-0DEA-764D-398F-9FC8747BC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14" y="3230416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69B2EE-CB86-B60A-985B-4A01E520CFEF}"/>
                  </a:ext>
                </a:extLst>
              </p:cNvPr>
              <p:cNvSpPr txBox="1"/>
              <p:nvPr/>
            </p:nvSpPr>
            <p:spPr>
              <a:xfrm>
                <a:off x="5548314" y="323267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69B2EE-CB86-B60A-985B-4A01E520C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314" y="3232677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CC7E3-6B20-3909-1F42-3F1153E5C6B2}"/>
                  </a:ext>
                </a:extLst>
              </p:cNvPr>
              <p:cNvSpPr txBox="1"/>
              <p:nvPr/>
            </p:nvSpPr>
            <p:spPr>
              <a:xfrm>
                <a:off x="5140432" y="321519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CC7E3-6B20-3909-1F42-3F1153E5C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32" y="3215198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4CDF00-2301-2325-9A36-2CE460F8DA6B}"/>
                  </a:ext>
                </a:extLst>
              </p:cNvPr>
              <p:cNvSpPr txBox="1"/>
              <p:nvPr/>
            </p:nvSpPr>
            <p:spPr>
              <a:xfrm>
                <a:off x="3040988" y="321731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4CDF00-2301-2325-9A36-2CE460F8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88" y="3217314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EC2964-7B7A-229A-67A5-EE0855A4AAD2}"/>
                  </a:ext>
                </a:extLst>
              </p:cNvPr>
              <p:cNvSpPr txBox="1"/>
              <p:nvPr/>
            </p:nvSpPr>
            <p:spPr>
              <a:xfrm>
                <a:off x="2644357" y="321731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EC2964-7B7A-229A-67A5-EE0855A4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57" y="3217313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53CC67-63CA-4D45-8FF6-2F4999DD52D4}"/>
                  </a:ext>
                </a:extLst>
              </p:cNvPr>
              <p:cNvSpPr txBox="1"/>
              <p:nvPr/>
            </p:nvSpPr>
            <p:spPr>
              <a:xfrm>
                <a:off x="2247726" y="322739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53CC67-63CA-4D45-8FF6-2F4999DD5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26" y="3227390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5E5B12-D47F-5076-C972-DB5EB474C6DF}"/>
                  </a:ext>
                </a:extLst>
              </p:cNvPr>
              <p:cNvSpPr txBox="1"/>
              <p:nvPr/>
            </p:nvSpPr>
            <p:spPr>
              <a:xfrm>
                <a:off x="1831557" y="322739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5E5B12-D47F-5076-C972-DB5EB474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557" y="3227390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BA2D29-0E35-8177-906D-33DBBEFEBB73}"/>
                  </a:ext>
                </a:extLst>
              </p:cNvPr>
              <p:cNvSpPr txBox="1"/>
              <p:nvPr/>
            </p:nvSpPr>
            <p:spPr>
              <a:xfrm>
                <a:off x="1425157" y="322965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BA2D29-0E35-8177-906D-33DBBEFEB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157" y="3229651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D68441-A621-F592-AF6E-85BE3E72D3A8}"/>
                  </a:ext>
                </a:extLst>
              </p:cNvPr>
              <p:cNvSpPr txBox="1"/>
              <p:nvPr/>
            </p:nvSpPr>
            <p:spPr>
              <a:xfrm>
                <a:off x="1039274" y="322739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D68441-A621-F592-AF6E-85BE3E72D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74" y="3227390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5DC0B00-4976-16B4-04C2-A4BDA8AB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65" y="3672611"/>
            <a:ext cx="8550778" cy="7209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ex)</a:t>
            </a:r>
            <a:r>
              <a:rPr lang="ko-KR" altLang="en-US" sz="1800" dirty="0"/>
              <a:t> </a:t>
            </a:r>
            <a:r>
              <a:rPr lang="en-US" altLang="ko-Kore-KR" sz="1800"/>
              <a:t>0.6180339887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(1</a:t>
            </a:r>
            <a:r>
              <a:rPr lang="ko-KR" altLang="en-US" sz="1800" dirty="0"/>
              <a:t> * </a:t>
            </a:r>
            <a:r>
              <a:rPr lang="en-US" altLang="ko-KR" sz="1800" dirty="0"/>
              <a:t>2^-1)</a:t>
            </a:r>
            <a:r>
              <a:rPr lang="ko-KR" altLang="en-US" sz="1800" dirty="0"/>
              <a:t> </a:t>
            </a:r>
            <a:r>
              <a:rPr lang="en-US" altLang="ko-KR" sz="1800" dirty="0"/>
              <a:t>+</a:t>
            </a:r>
            <a:r>
              <a:rPr lang="ko-KR" altLang="en-US" sz="1800" dirty="0"/>
              <a:t> </a:t>
            </a:r>
            <a:r>
              <a:rPr lang="en-US" altLang="ko-KR" sz="1800" dirty="0"/>
              <a:t>(1</a:t>
            </a:r>
            <a:r>
              <a:rPr lang="ko-KR" altLang="en-US" sz="1800" dirty="0"/>
              <a:t> * </a:t>
            </a:r>
            <a:r>
              <a:rPr lang="en-US" altLang="ko-KR" sz="1800" dirty="0"/>
              <a:t>2^-4)</a:t>
            </a:r>
            <a:r>
              <a:rPr lang="ko-KR" altLang="en-US" sz="1800" dirty="0"/>
              <a:t> </a:t>
            </a:r>
            <a:r>
              <a:rPr lang="en-US" altLang="ko-KR" sz="1800" dirty="0"/>
              <a:t>+</a:t>
            </a:r>
            <a:r>
              <a:rPr lang="ko-KR" altLang="en-US" sz="1800" dirty="0"/>
              <a:t> </a:t>
            </a:r>
            <a:r>
              <a:rPr lang="en-US" altLang="ko-KR" sz="1800" dirty="0"/>
              <a:t>(1</a:t>
            </a:r>
            <a:r>
              <a:rPr lang="ko-KR" altLang="en-US" sz="1800" dirty="0"/>
              <a:t> * </a:t>
            </a:r>
            <a:r>
              <a:rPr lang="en-US" altLang="ko-KR" sz="1800" dirty="0"/>
              <a:t>2^-5) + … + (1 * 2^-28) + (1 * 2^-29) + (1 * 2^-32)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319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79717-5503-44F6-C348-75060D82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289A-90A0-F49C-4C6C-78C38F0C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49DAE-67F4-2BCA-FBCC-16826ECE9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59C1-F76E-E310-9E91-18191E4D2C4E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203734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Imagine there’s an integer part</a:t>
            </a:r>
          </a:p>
          <a:p>
            <a:pPr lvl="1"/>
            <a:r>
              <a:rPr lang="en-US" altLang="ko-Kore-KR" sz="2000"/>
              <a:t>B</a:t>
            </a:r>
            <a:r>
              <a:rPr lang="en" altLang="ko-Kore-KR" sz="2000"/>
              <a:t>ut in reality, only the fractional part is stored as an int (32bit)</a:t>
            </a:r>
            <a:endParaRPr lang="en" altLang="ko-Kore-KR" sz="1526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87C639-3E7C-12E9-AB80-125F75C28E00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66C20-BFC0-01E1-891E-77DD393F8BAF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3E6CB7-8075-EFE9-FC80-BDD148FC5275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A0B74A-3131-7AA5-2419-C442E303DA58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378BC3-9E93-614A-8030-6253C2BF88D8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97433D-11EC-0849-1227-DEA12525536B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9BD2CB-D1EE-F516-81F7-BB5278E02066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CCA2C9-8674-F550-BA2D-F6611FDDBF4D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EFBFD-248A-5F2B-0C41-4213570F2AE2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995E8-7FEB-B337-F8FA-7EE53723E433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CF4DF7-2386-FBA0-6CFE-C45E107891E2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ADCFF7-AA4D-1298-08E6-C46AFBB14F22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D51E3-E7F4-F293-0B25-1CA8B888E796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DE7AA-7159-C183-16F6-6E775327121E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9AFF7-F8E7-1578-FC0F-ACC358E960F3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AE63F2-F390-496B-FFB0-26E5CD027E69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0C2F3-E044-B38F-2AA1-DAE8C66BB328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BA802-6545-1F9C-4362-8ABB5BC53E7D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26A86A-1C76-25B1-D076-FC3F16DD3FD2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14CFBE-3AE6-F9C0-D47F-8C6A4F094AE0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E3B6B-2CED-0A8A-EF50-EF95658A7CB3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5C924C-93DC-4168-7DEC-10D3790013C3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D789A-7A98-DB42-418B-3FFB644802FD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0BAB7-2055-7CB1-C1C3-D02B9B425995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3C1D53-7A3C-3039-98C9-F0BEDBB8D454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0898D7-0F5D-3FA5-2C54-8FBFC8F3C01D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0898D7-0F5D-3FA5-2C54-8FBFC8F3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CEA6C-ADF4-2E2F-2CC0-ED08A6EF0AE0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CEA6C-ADF4-2E2F-2CC0-ED08A6EF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1C807F-4D00-8D2B-D93C-DBDC7B212CB6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1C807F-4D00-8D2B-D93C-DBDC7B21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AB6B00-2D20-A191-1CAD-214479E55CFF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AB6B00-2D20-A191-1CAD-214479E5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838859-5326-4488-46DE-8B874646EA71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838859-5326-4488-46DE-8B874646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446F61-EF5C-D427-AF76-9FC4C9711072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446F61-EF5C-D427-AF76-9FC4C9711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079B9B-5691-09DB-5C8A-50DFA2BBC580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7079B9B-5691-09DB-5C8A-50DFA2BBC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82431F-A373-EED3-B4CC-F24973483533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82431F-A373-EED3-B4CC-F24973483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5E7520-FC83-5834-C606-8D2AE5B5C01F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5E7520-FC83-5834-C606-8D2AE5B5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011DF7-1FD7-6BA7-B388-43353D43D89F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011DF7-1FD7-6BA7-B388-43353D43D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4BE6B1-D7B5-A59B-CC8F-629109DB4583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4BE6B1-D7B5-A59B-CC8F-629109DB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59D1E5-6F18-0899-7C6E-2F751D67F439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59D1E5-6F18-0899-7C6E-2F751D67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3EC5AF5-A1B3-175D-0F63-7293DF19F3D9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EA209-01D5-5204-D0E7-F13FC0D06029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2ADC2E-B994-1D79-E386-4F362AD7497D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4C05D64-F153-88B6-AFE4-8E9698112E53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839980-0FAC-053F-7A0F-97AFA9926A12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839509-91C6-3524-6F84-BCD9B81CD0B2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8BAF41-76FF-C6BB-94E1-C102B562A9D0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E99C1F-A9A4-E511-9533-194C5CF4EF79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0528E4-EDF1-F7BE-3E76-8B53B1454D0A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7273FA-64D6-DF2D-7BCF-BED9469FA588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D1A640-2F94-6D99-35B1-A0D43BEE9E5F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C3779E-DF99-4CB6-776B-9690F1ACF1CC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799BE5-E116-31BC-F59C-CEF0F1A6C187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0E7CFD-04CC-1853-79B0-BC05FFA7AAAF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0E7CFD-04CC-1853-79B0-BC05FFA7A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4363E9-A4CB-2F3F-F21C-EE85E4AB9B7B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4363E9-A4CB-2F3F-F21C-EE85E4AB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06FB8FE-898F-4714-E39F-58E4DF381FA2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06FB8FE-898F-4714-E39F-58E4DF3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7F00ED-18D1-5F83-8649-98DAEED4F339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7F00ED-18D1-5F83-8649-98DAEED4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B661B67-1D2F-D715-5F2D-2437F00BD0CA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B661B67-1D2F-D715-5F2D-2437F00B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5D8D92-BF82-99BD-51F2-BDCA32D1ED56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5D8D92-BF82-99BD-51F2-BDCA32D1E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B89EF65-06C2-2405-F777-3489E519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057" y="4108619"/>
            <a:ext cx="8550778" cy="7209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ex)</a:t>
            </a:r>
            <a:r>
              <a:rPr lang="ko-KR" altLang="en-US" sz="1800" dirty="0"/>
              <a:t> </a:t>
            </a:r>
            <a:r>
              <a:rPr lang="en-US" altLang="ko-KR" sz="1800"/>
              <a:t>3</a:t>
            </a:r>
            <a:r>
              <a:rPr lang="en-US" altLang="ko-Kore-KR" sz="1800"/>
              <a:t>.6180339887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6487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EACB-3D87-9E1B-69D7-811306961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33DD-AECD-A1F6-F8AB-8039E993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C33AE-A0B5-24E7-99E5-EC62410CF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6123-0DF0-B450-C532-C4DCAE623DD1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203734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Let's multiply the constant by a</a:t>
            </a:r>
            <a:r>
              <a:rPr lang="ko-KR" altLang="en-US" sz="2400"/>
              <a:t> </a:t>
            </a:r>
            <a:r>
              <a:rPr lang="en" altLang="ko-Kore-KR" sz="2400"/>
              <a:t>key</a:t>
            </a:r>
          </a:p>
          <a:p>
            <a:pPr lvl="1"/>
            <a:r>
              <a:rPr lang="en" altLang="ko-Kore-KR" sz="1600"/>
              <a:t>The integer part of the result automatically disappears</a:t>
            </a:r>
            <a:endParaRPr lang="en" altLang="ko-Kore-KR" sz="1289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69092B-9F68-10C3-8395-47303E5015B5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CBCA-63CC-BD54-4251-0E54C0CF7AB8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C79D8-D08A-BB94-EA29-B8FB16AE1767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E075B4-5417-9F64-51F2-7FD984E12A5A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E9A34-E46D-563A-03E9-E2B31ACFC144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25861-740A-2D2F-C446-04895081476A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7C7614-CBE2-13C5-B6F6-8CD1D8244122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07BD57-246F-6655-16EC-4858D2EF09DA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67799B-D0E5-733B-C415-0A7861D4F013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B301FE-38F7-EFFC-331E-EA5493F7DE98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39A9F2-19C0-85A9-2B35-F31FAC741309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73EDE7-851B-EDC6-12C0-C32F5C0CE960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347B78-C01E-2346-47A3-0B66C6BFB21B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4668C-039C-70DE-F483-B1D5B484F5D1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FD7F4C-88FC-6E87-489D-095E568BD524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F802D-69EA-D23E-63BE-6220319504BC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E7D08-8287-F64D-B044-A738933A8534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DFB133-364D-4727-2F8A-72F2839E4608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778DC-97EC-33B6-BBA9-436B68000BE6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ABB53-629B-BCFD-A536-ABEF22DE3A1F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E4C73-1A6A-F133-1285-67C70B04D4FA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CFBAB4-2D02-947C-03E9-70321501BAE0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7F64C-70A0-7D02-18B7-F75E70819245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84D22-ECE1-7B48-5FEB-A52E8C1D61AC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062E2B-2F31-AEBB-BC24-8D5AF8DE162E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30538E-F0F6-6097-770F-21F04CB1E4A6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30538E-F0F6-6097-770F-21F04CB1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7CF8D7-9C8D-C70B-BFC8-6A34895F3CB9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7CF8D7-9C8D-C70B-BFC8-6A34895F3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E7E20D-E038-1FB9-D131-F9303AC947A9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E7E20D-E038-1FB9-D131-F9303AC9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EDB93D-FC11-7965-1B57-E871D8C34F1E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EDB93D-FC11-7965-1B57-E871D8C34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D547C9-AD2E-CA91-8E54-B592C0112962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D547C9-AD2E-CA91-8E54-B592C011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4F4585-10FA-70BA-2404-D0C738F0D5CC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4F4585-10FA-70BA-2404-D0C738F0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6AEF05-D2FB-A8F0-2890-D1BA59236203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6AEF05-D2FB-A8F0-2890-D1BA5923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1CE007-C7B3-B133-94A8-B5A1E1CE3B24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1CE007-C7B3-B133-94A8-B5A1E1CE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F41E22-59FF-812C-4029-14BDEEC52558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F41E22-59FF-812C-4029-14BDEEC52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6F8762-9FA4-B9E5-7D24-62C240F0F6DD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6F8762-9FA4-B9E5-7D24-62C240F0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7BB05B-C28D-7B5D-E9EF-A7692A037EDF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7BB05B-C28D-7B5D-E9EF-A7692A037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5B8743-C159-9F73-DAAB-6221538A2CBB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5B8743-C159-9F73-DAAB-6221538A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D7C5C618-5DBE-AE45-00C1-80876D165170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0BF714-7FE1-D900-8973-460521F71AB3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312DD9-018D-D9F4-AFEE-ACBED139B3A1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B3939C-480D-A59C-353C-219583BE36A9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0867B2-80B4-7D37-E817-C3B0461AEBC3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D34899-E3BA-C192-C2BB-7398332BEDAC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AFDE0DE-C808-3667-6431-7AE073F17F01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6B2937-9128-086F-FB48-115C584E3DDA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14A96C-E5E8-EF3D-9EDE-7E660B418AB2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EB5C4-B7A7-0F2F-ABB2-DA9359D8E749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CC6804-292F-A0B4-8D2E-E16710598BD9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7BE671-4F23-8A1F-1968-2F2A49DBE489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62D4B9-ABF9-1578-064F-BA0D1486F1B5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8D3EC9-8350-6C9A-C57E-64F2FDFC8C2C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8D3EC9-8350-6C9A-C57E-64F2FDFC8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A2EFC9-733D-7865-40FB-F618A7CEB344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A2EFC9-733D-7865-40FB-F618A7C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3ABE2-0D40-7115-0469-643E833994C5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73ABE2-0D40-7115-0469-643E83399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D3267A-ADCB-F9F6-EB76-3D33356D189F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8D3267A-ADCB-F9F6-EB76-3D33356D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F56BE6-3C5F-975E-C12A-B9BC17AEEDC6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F56BE6-3C5F-975E-C12A-B9BC17AEE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62F351-E7CA-0D59-E050-3570B4C2EDB0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62F351-E7CA-0D59-E050-3570B4C2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9B4CE8-16DE-5E41-1E75-ABE0144AA889}"/>
                  </a:ext>
                </a:extLst>
              </p:cNvPr>
              <p:cNvSpPr txBox="1"/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/>
                  <a:t>=&gt; ((key * C</a:t>
                </a:r>
                <a14:m>
                  <m:oMath xmlns:m="http://schemas.openxmlformats.org/officeDocument/2006/math">
                    <m:r>
                      <a:rPr lang="en-US" altLang="ko-Kore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sz="1600"/>
                  <a:t>) % 1)​ </a:t>
                </a:r>
                <a:endParaRPr lang="ko-Kore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9B4CE8-16DE-5E41-1E75-ABE0144A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blipFill>
                <a:blip r:embed="rId21"/>
                <a:stretch>
                  <a:fillRect l="-531" t="-3571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045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A625-E488-1459-E34C-EE7A64F7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D751-B29A-B872-814F-19513F9D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1F8B6-6DF2-7F02-73D8-06C4094343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A386-CBCE-70A1-EC36-E47E9B142740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203734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Let's multiply the constant by a</a:t>
            </a:r>
            <a:r>
              <a:rPr lang="ko-KR" altLang="en-US" sz="2400"/>
              <a:t> </a:t>
            </a:r>
            <a:r>
              <a:rPr lang="en" altLang="ko-Kore-KR" sz="2400"/>
              <a:t>key</a:t>
            </a:r>
          </a:p>
          <a:p>
            <a:pPr lvl="1"/>
            <a:r>
              <a:rPr lang="en" altLang="ko-Kore-KR" sz="1600"/>
              <a:t>The integer part of the result automatically disappears</a:t>
            </a:r>
            <a:endParaRPr lang="en" altLang="ko-Kore-KR" sz="1289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3CAA1-352F-26C5-418C-3755BC0023EC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9D03-45C3-9614-0D2A-7D9D843E3E44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B81F86-722D-41BC-9C6B-66D651759929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B1006-BE18-6506-1BEF-6E57670FC94B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B360B-AD17-4BF5-4ABD-E4E0E6A8BB9E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0DF67D-9987-9F61-61B6-AEA4DD2D086B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116E3-E180-957B-CEBA-6135DA39FA2E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60778B-02A4-A6C5-6328-19E5DAE3B200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FB1B97-8C0C-7A9A-6D41-757C78DADA05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45146-683F-BF90-168D-1419706C39F0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6BD5CE-D9DC-F132-8E95-E2627700D7C2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7D4682-9B4D-414A-39BF-8B1B99A6AA5F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E9F08-77E4-2D15-7CAA-2D15D8821C0C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16551-36D4-EECF-3806-E8CF015B2412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C1BB3-7C92-3196-AA09-DBCF2429B710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B7C5E-162F-7DB5-021D-603B9B5DA9CF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A6BA9-F219-0652-5CEE-6B7CAACA1525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4AED8-BD5F-D5BD-5579-110FADD9E44F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FA6C5-E0C8-5B0A-CB3F-3A1E2A4A5F3E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8BF2C-062D-0FE0-32DB-0B7221A5CA7E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AB7FB-483F-BDAD-BFB2-BAE3FF447DFC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B77AD8-7F2D-2D56-35B1-988FFD4FB76F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FCE6B-E655-748B-DE5A-2981A836CF5C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E62E6F-5D3B-5E26-7B21-15D624B52A4B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9A32B5-7858-28D3-075F-281ABDEA245B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5805D-86BE-8DFA-9A4D-4D9249E4A483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5805D-86BE-8DFA-9A4D-4D9249E4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880082-AA9A-2A8B-B61F-2F0CC59BECC4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880082-AA9A-2A8B-B61F-2F0CC59B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E5A34E-D7F0-EF30-B56D-A45FF9F091DA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E5A34E-D7F0-EF30-B56D-A45FF9F0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2C493-5A62-3DB4-C5F3-1850AA22241C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2C493-5A62-3DB4-C5F3-1850AA22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09B756-9AA6-60E1-C7B8-61A75B0C549A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09B756-9AA6-60E1-C7B8-61A75B0C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29B273-107C-8AF4-499D-B4AB5F17EC59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29B273-107C-8AF4-499D-B4AB5F17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0DD615-479A-5997-1355-AF7834B69AE2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0DD615-479A-5997-1355-AF7834B6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B4EF31-4430-9C55-2A22-ADBADECDB0A1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B4EF31-4430-9C55-2A22-ADBADECDB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82D724-BD01-8841-C02F-5F33E3D7FACF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82D724-BD01-8841-C02F-5F33E3D7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D6825E-772D-4D1C-F649-A6CAB45548A4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D6825E-772D-4D1C-F649-A6CAB4554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B903C4-E61D-82CB-6BA9-8AA8E254C153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B903C4-E61D-82CB-6BA9-8AA8E254C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B5F6CD-9F54-5312-FC4F-0EC0050592F6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B5F6CD-9F54-5312-FC4F-0EC005059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AFC0462E-BF89-4BA6-D440-D71B19857EF0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7348C2-A347-20FA-65B3-E491F07A2B56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02C481-7B3D-78D8-786C-B6E6B8C77418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B658C7-167B-FCF0-C46B-FD4CD781BE2A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1AA98E-DD73-17DC-0458-CDDE03F8431D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3B89B9-5488-04E8-48AE-17E4BA7C6A67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383B6F-0C2C-4222-9035-083B86271CBB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3A6BED-B22E-EAD0-48F2-C3305E91A936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E18E21-38D0-6AC6-745F-2F40FF73D3FB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5E7269-02AB-C46D-4CB3-6FB2D0C49A5D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0B647E-C872-9E88-6760-0550CAB2D490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879A0-7F32-E63A-8FE4-464F95EA511B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0AE110-996A-2771-6DB4-B92F0BB4AF47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CDC535-69D2-7634-FC22-097DCDDAB0A4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CDC535-69D2-7634-FC22-097DCDDA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133EF7-E639-8238-161C-0418FCB3CE8E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133EF7-E639-8238-161C-0418FCB3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124A2-3AA6-42B2-5A7E-88FD695B91AE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124A2-3AA6-42B2-5A7E-88FD695B9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CD5959-4F59-2961-B30F-3B97DB958C14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CCD5959-4F59-2961-B30F-3B97DB95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EC92EEA-85FA-3AF8-AA56-E77DE687BB4F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EC92EEA-85FA-3AF8-AA56-E77DE687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87F08A-BD5B-EF4C-AD8C-FC918F6AA222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87F08A-BD5B-EF4C-AD8C-FC918F6A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8550D42-BDFC-C604-3B2F-00B041CCB9AE}"/>
              </a:ext>
            </a:extLst>
          </p:cNvPr>
          <p:cNvSpPr txBox="1">
            <a:spLocks/>
          </p:cNvSpPr>
          <p:nvPr/>
        </p:nvSpPr>
        <p:spPr>
          <a:xfrm>
            <a:off x="3589207" y="3727003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150158A-558E-260E-C188-089EEC2CF6BC}"/>
              </a:ext>
            </a:extLst>
          </p:cNvPr>
          <p:cNvSpPr txBox="1">
            <a:spLocks/>
          </p:cNvSpPr>
          <p:nvPr/>
        </p:nvSpPr>
        <p:spPr>
          <a:xfrm>
            <a:off x="4005140" y="3727002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7610C5B0-01EE-84AE-B00A-DB092DC34958}"/>
              </a:ext>
            </a:extLst>
          </p:cNvPr>
          <p:cNvSpPr txBox="1">
            <a:spLocks/>
          </p:cNvSpPr>
          <p:nvPr/>
        </p:nvSpPr>
        <p:spPr>
          <a:xfrm>
            <a:off x="4368215" y="3727003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26B23EA-1374-C16C-8CC2-BA202374DA08}"/>
              </a:ext>
            </a:extLst>
          </p:cNvPr>
          <p:cNvSpPr txBox="1">
            <a:spLocks/>
          </p:cNvSpPr>
          <p:nvPr/>
        </p:nvSpPr>
        <p:spPr>
          <a:xfrm>
            <a:off x="4784148" y="3727002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6C200146-A87D-86B7-61E7-094D5ABA77C0}"/>
              </a:ext>
            </a:extLst>
          </p:cNvPr>
          <p:cNvSpPr txBox="1">
            <a:spLocks/>
          </p:cNvSpPr>
          <p:nvPr/>
        </p:nvSpPr>
        <p:spPr>
          <a:xfrm>
            <a:off x="5184405" y="3727003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8FB7F8B-B1AE-3FDB-5A25-96B003D31663}"/>
              </a:ext>
            </a:extLst>
          </p:cNvPr>
          <p:cNvSpPr txBox="1">
            <a:spLocks/>
          </p:cNvSpPr>
          <p:nvPr/>
        </p:nvSpPr>
        <p:spPr>
          <a:xfrm>
            <a:off x="5600338" y="3727002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CB05AE78-9479-A79B-430E-8A2ED3F58DC8}"/>
              </a:ext>
            </a:extLst>
          </p:cNvPr>
          <p:cNvSpPr txBox="1">
            <a:spLocks/>
          </p:cNvSpPr>
          <p:nvPr/>
        </p:nvSpPr>
        <p:spPr>
          <a:xfrm>
            <a:off x="6454555" y="3736320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516B6D1-6AC5-03A6-EC4E-C6ED9575B663}"/>
              </a:ext>
            </a:extLst>
          </p:cNvPr>
          <p:cNvSpPr txBox="1">
            <a:spLocks/>
          </p:cNvSpPr>
          <p:nvPr/>
        </p:nvSpPr>
        <p:spPr>
          <a:xfrm>
            <a:off x="6870488" y="3736319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CC97145D-3446-F7CF-F4E2-C7FEE3B4AA97}"/>
              </a:ext>
            </a:extLst>
          </p:cNvPr>
          <p:cNvSpPr txBox="1">
            <a:spLocks/>
          </p:cNvSpPr>
          <p:nvPr/>
        </p:nvSpPr>
        <p:spPr>
          <a:xfrm>
            <a:off x="7233563" y="3736320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9141D17-85E3-40D6-8A53-63DA8D6826B8}"/>
              </a:ext>
            </a:extLst>
          </p:cNvPr>
          <p:cNvSpPr txBox="1">
            <a:spLocks/>
          </p:cNvSpPr>
          <p:nvPr/>
        </p:nvSpPr>
        <p:spPr>
          <a:xfrm>
            <a:off x="7649496" y="3736319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33A192F-6651-2F1A-B1D0-1369EE6C4796}"/>
              </a:ext>
            </a:extLst>
          </p:cNvPr>
          <p:cNvSpPr txBox="1">
            <a:spLocks/>
          </p:cNvSpPr>
          <p:nvPr/>
        </p:nvSpPr>
        <p:spPr>
          <a:xfrm>
            <a:off x="8049753" y="3736320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A12907E-7382-426A-6196-1BC4D96B27DC}"/>
              </a:ext>
            </a:extLst>
          </p:cNvPr>
          <p:cNvSpPr txBox="1">
            <a:spLocks/>
          </p:cNvSpPr>
          <p:nvPr/>
        </p:nvSpPr>
        <p:spPr>
          <a:xfrm>
            <a:off x="8465686" y="3736319"/>
            <a:ext cx="39710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</a:t>
            </a:r>
            <a:endParaRPr lang="en-US" sz="1000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7F0B4CC2-24B9-F592-D3D9-A510E4EA2B85}"/>
              </a:ext>
            </a:extLst>
          </p:cNvPr>
          <p:cNvSpPr txBox="1">
            <a:spLocks/>
          </p:cNvSpPr>
          <p:nvPr/>
        </p:nvSpPr>
        <p:spPr>
          <a:xfrm>
            <a:off x="608319" y="2064711"/>
            <a:ext cx="2614474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ex) K = 2</a:t>
            </a:r>
            <a:endParaRPr lang="en-US" sz="216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732401-6974-A253-2FA8-4D79381D1ECB}"/>
                  </a:ext>
                </a:extLst>
              </p:cNvPr>
              <p:cNvSpPr txBox="1"/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/>
                  <a:t>=&gt; ((key * C</a:t>
                </a:r>
                <a14:m>
                  <m:oMath xmlns:m="http://schemas.openxmlformats.org/officeDocument/2006/math">
                    <m:r>
                      <a:rPr lang="en-US" altLang="ko-Kore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sz="1600"/>
                  <a:t>) % 1)​ </a:t>
                </a:r>
                <a:endParaRPr lang="ko-Kore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732401-6974-A253-2FA8-4D79381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blipFill>
                <a:blip r:embed="rId21"/>
                <a:stretch>
                  <a:fillRect l="-531" t="-3571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그래픽 77" descr="시계 방향으로 굽은 화살표 단색으로 채워진">
            <a:extLst>
              <a:ext uri="{FF2B5EF4-FFF2-40B4-BE49-F238E27FC236}">
                <a16:creationId xmlns:a16="http://schemas.microsoft.com/office/drawing/2014/main" id="{E2104D25-7E52-76F5-629A-926F42BEE3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7360327">
            <a:off x="2781006" y="3815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5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93AC-4227-F276-FABF-C3273A23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8A8D-C031-2CA8-E054-406AFFC4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25F1-92B5-C585-FBD1-2A50E20CA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5859-C993-E039-5B4C-B372C84D16CC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203734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Let's multiply the constant by a</a:t>
            </a:r>
            <a:r>
              <a:rPr lang="ko-KR" altLang="en-US" sz="2400"/>
              <a:t> </a:t>
            </a:r>
            <a:r>
              <a:rPr lang="en" altLang="ko-Kore-KR" sz="2400"/>
              <a:t>key</a:t>
            </a:r>
          </a:p>
          <a:p>
            <a:pPr lvl="1"/>
            <a:r>
              <a:rPr lang="en" altLang="ko-Kore-KR" sz="1600"/>
              <a:t>The integer part of the result automatically disappears</a:t>
            </a:r>
            <a:endParaRPr lang="en" altLang="ko-Kore-KR" sz="1289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85CC2B-E943-81BC-0A69-F484E81565C0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1162D-F069-C8BA-AA44-711A04D78ECF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17A1D6-C16E-E29D-9C02-4174B9A21BE8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520975-46B7-FDE3-EDDE-2C3D97F27BC0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C2373B-C1B6-2DF8-03DB-3B8891B12566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4CF0A-04AD-5846-7B11-FA955A7ED5E8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2DD35-CB23-DA3A-C349-EB851282134F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C800A-CADD-604B-0691-A96F7C74D0A9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30860E-616E-63E2-F741-BB49914E1920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287582-A0C1-B849-1BEE-C4A9D25D8AB2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C0530A-CB4D-CB70-46EF-C32ADF16E109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DD5790-C206-5A0A-6635-0B1E4074F968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9E0C30-6A58-1C59-C325-B0842C316380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0A203-9C28-C4F9-DE15-4EABA4227332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493B6-ADEE-96F4-2199-14DB3A53891F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751CD9-9A26-A4B7-2ED2-5A8B7345DA24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3BAF2-8492-037E-9108-D19CD3B8704A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2E02C-D8BF-6F14-829B-2317432CD316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47A21-B5A1-6329-5BCF-B54D960E7A37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BDFA3C-2C20-7F99-E709-953A7F2AAD72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D2B85-5A16-CF21-A18A-EDF25E2384B4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1A14F-36CA-FB6B-BCF2-3352E28A3789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1FD220-7378-ADFF-D2FB-F5AD4E1D3F7C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70CE0-2565-675E-A397-7B53AB3DFF38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A98BC-C6C8-0186-E6A4-753116565420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AADAFD-0002-8CA5-338E-070BB0FD8682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AADAFD-0002-8CA5-338E-070BB0FD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579E63-8EE5-885E-7BE1-74AA54C1A305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579E63-8EE5-885E-7BE1-74AA54C1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43FC4-69FE-7B6D-0614-B34B39404951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43FC4-69FE-7B6D-0614-B34B3940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0D9963-0FC0-2515-52AA-BCEAC3129F5E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0D9963-0FC0-2515-52AA-BCEAC3129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33F758-4A7C-0F40-1846-783828EA6748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33F758-4A7C-0F40-1846-783828EA6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C7C0A5-7464-79EE-8850-32E0A37A9BAA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C7C0A5-7464-79EE-8850-32E0A37A9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1AD78-2169-4CC4-60C2-8B5EB7C647C5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F31AD78-2169-4CC4-60C2-8B5EB7C6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C133F9-C1CF-B6AB-3264-BFD6DA94E9EE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C133F9-C1CF-B6AB-3264-BFD6DA94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8724A4-6FA0-DA06-C551-769915E23043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8724A4-6FA0-DA06-C551-769915E2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D26474-E08B-8B57-5176-62BFEFDEBACB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D26474-E08B-8B57-5176-62BFEFDEB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BECF3D-6DB9-7AB3-2D19-9AEC39FAAA48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BECF3D-6DB9-7AB3-2D19-9AEC39FA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182A00-DAEB-DA76-D669-2A208E9E6345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182A00-DAEB-DA76-D669-2A208E9E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A381C9B-53BA-54EA-FE71-2F0C3108FE8D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6FCCAB-61D3-DC51-F262-639BDAC0E019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C8491B-6B78-FA84-05DB-D5D44CF2A35A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BA4E1E-6697-54A8-4381-32C4C57070B3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90CF0A-5911-0ADE-915B-11D767B27C05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6EB089-6F2A-8EC5-7644-005249F354D1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148F51-E5A6-3216-BC8A-9E4405ED1BF7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D88763-FCD6-F9EF-BB89-43D7A1CC68F2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1792E-7BA8-8AA7-D33C-47B38966A47C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63BF38-210A-D2D0-C1C0-3BF1A889B9FC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23F225-ACE5-F464-1B23-7B4EE2B67ACC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DED400-2E1C-B5E8-0EA8-7EFCA0122A07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280384-4378-E7DE-E456-CD5508DB68CF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906793-7054-2867-3DD8-8F95DB8466A9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906793-7054-2867-3DD8-8F95DB84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551112-C927-9DA2-2DBF-FA7D01FE0B48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551112-C927-9DA2-2DBF-FA7D01FE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B876CB-E0DF-B681-47C0-D780E774F346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B876CB-E0DF-B681-47C0-D780E774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8F2F2F-8FA8-DAB0-D14B-457B67B5D612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8F2F2F-8FA8-DAB0-D14B-457B67B5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F32C18C-C0B8-3D6D-A17B-6CCC2A8AB0DC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F32C18C-C0B8-3D6D-A17B-6CCC2A8A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2677A2-E8DF-6861-4CE8-3D073A127341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2677A2-E8DF-6861-4CE8-3D073A12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8B834996-A06E-A66F-4A14-9A56109E990E}"/>
              </a:ext>
            </a:extLst>
          </p:cNvPr>
          <p:cNvSpPr txBox="1">
            <a:spLocks/>
          </p:cNvSpPr>
          <p:nvPr/>
        </p:nvSpPr>
        <p:spPr>
          <a:xfrm>
            <a:off x="3564745" y="3772937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6908DD1-3C8B-86FB-8F3F-B8E5D0BDE6BF}"/>
              </a:ext>
            </a:extLst>
          </p:cNvPr>
          <p:cNvSpPr txBox="1">
            <a:spLocks/>
          </p:cNvSpPr>
          <p:nvPr/>
        </p:nvSpPr>
        <p:spPr>
          <a:xfrm>
            <a:off x="608318" y="2064711"/>
            <a:ext cx="3712087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ex) K = 5 = 2^2 + 2^0</a:t>
            </a:r>
            <a:endParaRPr lang="en-US" sz="2163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2A8B3756-E12F-180A-2A75-38AD2249F96B}"/>
              </a:ext>
            </a:extLst>
          </p:cNvPr>
          <p:cNvSpPr txBox="1">
            <a:spLocks/>
          </p:cNvSpPr>
          <p:nvPr/>
        </p:nvSpPr>
        <p:spPr>
          <a:xfrm>
            <a:off x="3987062" y="377081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44EEE87A-F503-0488-F38D-4BAFA0362CE8}"/>
              </a:ext>
            </a:extLst>
          </p:cNvPr>
          <p:cNvSpPr txBox="1">
            <a:spLocks/>
          </p:cNvSpPr>
          <p:nvPr/>
        </p:nvSpPr>
        <p:spPr>
          <a:xfrm>
            <a:off x="4392707" y="3776349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42A4F5-F8E7-7EA8-8898-2C5AC48A6497}"/>
              </a:ext>
            </a:extLst>
          </p:cNvPr>
          <p:cNvSpPr txBox="1"/>
          <p:nvPr/>
        </p:nvSpPr>
        <p:spPr>
          <a:xfrm>
            <a:off x="6563532" y="4316278"/>
            <a:ext cx="184731" cy="32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FE420294-11AC-91DB-C17C-AB49015B7239}"/>
              </a:ext>
            </a:extLst>
          </p:cNvPr>
          <p:cNvSpPr txBox="1">
            <a:spLocks/>
          </p:cNvSpPr>
          <p:nvPr/>
        </p:nvSpPr>
        <p:spPr>
          <a:xfrm>
            <a:off x="4812425" y="3761002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1433DE93-6081-5B17-6B02-0736C009914D}"/>
              </a:ext>
            </a:extLst>
          </p:cNvPr>
          <p:cNvSpPr txBox="1">
            <a:spLocks/>
          </p:cNvSpPr>
          <p:nvPr/>
        </p:nvSpPr>
        <p:spPr>
          <a:xfrm>
            <a:off x="5211642" y="3751348"/>
            <a:ext cx="73045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6E245D36-F43A-D2BF-B292-D92C42009183}"/>
              </a:ext>
            </a:extLst>
          </p:cNvPr>
          <p:cNvSpPr txBox="1">
            <a:spLocks/>
          </p:cNvSpPr>
          <p:nvPr/>
        </p:nvSpPr>
        <p:spPr>
          <a:xfrm>
            <a:off x="5641051" y="3758165"/>
            <a:ext cx="713245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2B44727F-4AC8-9108-5467-62AD2F4F6CF1}"/>
              </a:ext>
            </a:extLst>
          </p:cNvPr>
          <p:cNvSpPr txBox="1">
            <a:spLocks/>
          </p:cNvSpPr>
          <p:nvPr/>
        </p:nvSpPr>
        <p:spPr>
          <a:xfrm>
            <a:off x="6413450" y="3770100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A9C155A7-E599-003E-71B8-71E7D90B0A95}"/>
              </a:ext>
            </a:extLst>
          </p:cNvPr>
          <p:cNvSpPr txBox="1">
            <a:spLocks/>
          </p:cNvSpPr>
          <p:nvPr/>
        </p:nvSpPr>
        <p:spPr>
          <a:xfrm>
            <a:off x="6835767" y="3767978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B33D49C7-3835-CABC-2CE4-89E40BDAE940}"/>
              </a:ext>
            </a:extLst>
          </p:cNvPr>
          <p:cNvSpPr txBox="1">
            <a:spLocks/>
          </p:cNvSpPr>
          <p:nvPr/>
        </p:nvSpPr>
        <p:spPr>
          <a:xfrm>
            <a:off x="7241412" y="3773512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1589B200-216F-1A39-A129-BFC6FEDA5FE1}"/>
              </a:ext>
            </a:extLst>
          </p:cNvPr>
          <p:cNvSpPr txBox="1">
            <a:spLocks/>
          </p:cNvSpPr>
          <p:nvPr/>
        </p:nvSpPr>
        <p:spPr>
          <a:xfrm>
            <a:off x="7661130" y="375816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E79E8026-D47C-6ED6-054B-DA896B5AC6EC}"/>
              </a:ext>
            </a:extLst>
          </p:cNvPr>
          <p:cNvSpPr txBox="1">
            <a:spLocks/>
          </p:cNvSpPr>
          <p:nvPr/>
        </p:nvSpPr>
        <p:spPr>
          <a:xfrm>
            <a:off x="8060347" y="3748511"/>
            <a:ext cx="730450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4FBE9C88-DF55-1D31-9644-9F00B2FCBC7D}"/>
              </a:ext>
            </a:extLst>
          </p:cNvPr>
          <p:cNvSpPr txBox="1">
            <a:spLocks/>
          </p:cNvSpPr>
          <p:nvPr/>
        </p:nvSpPr>
        <p:spPr>
          <a:xfrm>
            <a:off x="8489756" y="3755328"/>
            <a:ext cx="713245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K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3E60B4-D524-51A0-BC17-3257C424B92A}"/>
                  </a:ext>
                </a:extLst>
              </p:cNvPr>
              <p:cNvSpPr txBox="1"/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/>
                  <a:t>=&gt; ((key * C</a:t>
                </a:r>
                <a14:m>
                  <m:oMath xmlns:m="http://schemas.openxmlformats.org/officeDocument/2006/math">
                    <m:r>
                      <a:rPr lang="en-US" altLang="ko-Kore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sz="1600"/>
                  <a:t>) % 1)​ </a:t>
                </a:r>
                <a:endParaRPr lang="ko-Kore-KR" altLang="en-US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3E60B4-D524-51A0-BC17-3257C424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blipFill>
                <a:blip r:embed="rId21"/>
                <a:stretch>
                  <a:fillRect l="-531" t="-3571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그래픽 94" descr="시계 방향으로 굽은 화살표 단색으로 채워진">
            <a:extLst>
              <a:ext uri="{FF2B5EF4-FFF2-40B4-BE49-F238E27FC236}">
                <a16:creationId xmlns:a16="http://schemas.microsoft.com/office/drawing/2014/main" id="{46F12B60-14A5-2A0F-3F66-59DAEA3852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7360327">
            <a:off x="2781006" y="3815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18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F34A7-6291-C609-96A2-D6B2B136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3D45-25EC-0B68-5F91-D5C7C19F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BF702-82ED-1E50-6876-C78429B45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E01A-E7D8-7F47-8BB5-7A48DB32D429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203734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Let's multiply </a:t>
            </a:r>
            <a:r>
              <a:rPr lang="en-US" altLang="ko-Kore-KR" sz="2400"/>
              <a:t>the M</a:t>
            </a:r>
            <a:endParaRPr lang="en" altLang="ko-Kore-KR" sz="2400"/>
          </a:p>
          <a:p>
            <a:pPr lvl="1"/>
            <a:r>
              <a:rPr lang="en" altLang="ko-Kore-KR" sz="1600"/>
              <a:t>The integer part of the result automatically disappears (?)</a:t>
            </a:r>
            <a:endParaRPr lang="en" altLang="ko-Kore-KR" sz="1289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0F74DC-152E-C5C8-7201-A87C2FE9E6D2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0669F-83EA-17E4-E648-EA31A76B1D42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74325A-4A98-3418-13EF-1862B512A562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2A11F-3B8B-11A7-9F29-8289DD427AEF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BB5207-4EFF-BCA6-0B7D-BE41D732356E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B754F-FF7D-8501-5E0E-7313F9DF86B3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A89617-5086-D1F0-FE64-352BE187803C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2FFAB3-E5EC-6711-7382-51EE5543C5B6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62E457-7F0E-2F25-30E9-A524BF7CCCC3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14F426-03CC-FDB6-F0CF-AED618E5C52E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E7AAF-D4AF-B792-53D7-62F554D41B78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207505-5FBE-CE12-E76D-C00D75A63F81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B4DE96-3463-B0D5-611D-5BB70A13E78E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00DB4-1A62-D252-B39B-F16548C9AD95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07D21-9C88-1A84-4357-8407E18D8574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AD9E0-A9A1-66E1-A769-C6BFB6A54C37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7B2F2-7212-3E8B-FDA3-FEF415670E34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04B30-ADDE-2BEE-8B3C-0FABD666DDCD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511CDE-5C1C-CA58-2695-733B76B30E2C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7DAFC-6DFC-0E8E-BBA6-D9B87D6819EA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4BF0-E7A2-465E-A6FA-4AFE5403396B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8C3AD2-0DBC-1700-7DD7-0E70805BE85A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33F9E8-10F5-F6BB-38A8-15CD05AB0E5A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C6B74-1508-C960-9E94-DA045C21BE2D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46396-6FB0-D9BE-FBFC-50E600B7631F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F54942-6B33-DDD3-4887-D333747E79E2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F54942-6B33-DDD3-4887-D333747E7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3C1D48-F04A-9BCE-B499-FD883AB6D0E4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3C1D48-F04A-9BCE-B499-FD883AB6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989C7A-5776-0102-58C6-46CFD4078593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989C7A-5776-0102-58C6-46CFD4078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DD568F-E01F-B86A-9289-867EB7F71F78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DD568F-E01F-B86A-9289-867EB7F7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D68F85-96CD-A59A-3502-F98EE9679EB7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D68F85-96CD-A59A-3502-F98EE967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13BB9B-A8D5-C521-2EAC-33B09D0DDB81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13BB9B-A8D5-C521-2EAC-33B09D0D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887BA7-9690-B1EF-AE8F-FCDB700013FE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887BA7-9690-B1EF-AE8F-FCDB70001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E6C4AD-7DE1-3353-CD52-FC37D2ECAD92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E6C4AD-7DE1-3353-CD52-FC37D2ECA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B08170-08F1-7454-B576-B6E9CCD72A82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B08170-08F1-7454-B576-B6E9CCD7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6286F2-7E01-DCDB-0F1E-6FA756A1DE92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6286F2-7E01-DCDB-0F1E-6FA756A1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C243E9-BBDD-0CFC-3DE1-29ABAFB4809B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C243E9-BBDD-0CFC-3DE1-29ABAFB48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810E5-B0B7-8014-EC25-AA900842F738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810E5-B0B7-8014-EC25-AA900842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FA1C0A23-8549-EB9D-77BA-B476939433B1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029197-3908-DFAE-0C4D-0E3CE957ED8B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874A05A-F16C-7497-7622-8B2FEEBF954B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EC7D235-FEA1-A5F0-CB78-BC703C035421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133E86-5154-6206-703C-5A69C3955F21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D5E25A-5F2B-D7AA-2711-CFEB1D794F11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2D18F00-A1F5-47E2-6101-D4DC17FA94C2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8722BA-2653-B312-8F16-8575B92226A6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BC964B-D678-C8E1-6C7B-444720C11553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3FE4D0-0CB4-B2E5-A290-0219B9AF01EE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EE9F4E-DB7D-05DD-B4D6-F33E9385F01A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626130-F8E5-EC05-C7B4-30474DBCCD3A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4F5582-0DF5-E715-7BEB-F2924C86A216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C26A24-64D6-C10B-87D9-09A3C6B14222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C26A24-64D6-C10B-87D9-09A3C6B1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659BF4-72DB-D336-E07F-08B5D8CF8883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659BF4-72DB-D336-E07F-08B5D8CF8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1FB229-A987-069B-84B5-7F5CDD3C0C5A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1FB229-A987-069B-84B5-7F5CDD3C0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0C304A-41FF-99DD-8103-5D8C8B056CD8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0C304A-41FF-99DD-8103-5D8C8B05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E7264E-B6AB-B6D2-7BB8-BBFBEE306F2E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E7264E-B6AB-B6D2-7BB8-BBFBEE30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5BDBE9-4868-8B3D-A4C3-DBF2D2E783A7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5BDBE9-4868-8B3D-A4C3-DBF2D2E7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B90F9A0-757A-AA11-CB99-085906EB65B7}"/>
              </a:ext>
            </a:extLst>
          </p:cNvPr>
          <p:cNvSpPr txBox="1">
            <a:spLocks/>
          </p:cNvSpPr>
          <p:nvPr/>
        </p:nvSpPr>
        <p:spPr>
          <a:xfrm>
            <a:off x="3564745" y="3772937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2D84457-3384-41C3-DA74-8A08F009A749}"/>
              </a:ext>
            </a:extLst>
          </p:cNvPr>
          <p:cNvSpPr txBox="1">
            <a:spLocks/>
          </p:cNvSpPr>
          <p:nvPr/>
        </p:nvSpPr>
        <p:spPr>
          <a:xfrm>
            <a:off x="608318" y="2064711"/>
            <a:ext cx="3712087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ex) M = 9</a:t>
            </a:r>
            <a:endParaRPr lang="en-US" sz="2163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0329E12C-9C39-693D-A9FF-9016D7403D91}"/>
              </a:ext>
            </a:extLst>
          </p:cNvPr>
          <p:cNvSpPr txBox="1">
            <a:spLocks/>
          </p:cNvSpPr>
          <p:nvPr/>
        </p:nvSpPr>
        <p:spPr>
          <a:xfrm>
            <a:off x="3987062" y="377081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E0A516-3DF5-A917-87B4-E53C7502B132}"/>
              </a:ext>
            </a:extLst>
          </p:cNvPr>
          <p:cNvSpPr txBox="1"/>
          <p:nvPr/>
        </p:nvSpPr>
        <p:spPr>
          <a:xfrm>
            <a:off x="6563532" y="4316278"/>
            <a:ext cx="184731" cy="32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D4D6BC4-0D4A-6B2C-0479-B15F89782974}"/>
                  </a:ext>
                </a:extLst>
              </p:cNvPr>
              <p:cNvSpPr txBox="1"/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/>
                  <a:t>=&gt; </a:t>
                </a:r>
                <a:r>
                  <a:rPr lang="en" altLang="ko-Kore-KR" sz="1600"/>
                  <a:t>⌊</a:t>
                </a:r>
                <a:r>
                  <a:rPr lang="en-US" altLang="ko-Kore-KR" sz="1600"/>
                  <a:t>((key * C</a:t>
                </a:r>
                <a14:m>
                  <m:oMath xmlns:m="http://schemas.openxmlformats.org/officeDocument/2006/math">
                    <m:r>
                      <a:rPr lang="en-US" altLang="ko-Kore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sz="1600"/>
                  <a:t>) % 1)​ * M⌋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D4D6BC4-0D4A-6B2C-0479-B15F8978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87" y="1798761"/>
                <a:ext cx="4773478" cy="338554"/>
              </a:xfrm>
              <a:prstGeom prst="rect">
                <a:avLst/>
              </a:prstGeom>
              <a:blipFill>
                <a:blip r:embed="rId21"/>
                <a:stretch>
                  <a:fillRect l="-531" t="-3571" b="-17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그래픽 94" descr="시계 방향으로 굽은 화살표 단색으로 채워진">
            <a:extLst>
              <a:ext uri="{FF2B5EF4-FFF2-40B4-BE49-F238E27FC236}">
                <a16:creationId xmlns:a16="http://schemas.microsoft.com/office/drawing/2014/main" id="{891F318D-067C-06BB-0A90-22A0CDA0708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7360327">
            <a:off x="2781006" y="3815088"/>
            <a:ext cx="914400" cy="914400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2E00D37-D59F-DCBD-F77F-87EC097FF367}"/>
              </a:ext>
            </a:extLst>
          </p:cNvPr>
          <p:cNvSpPr txBox="1">
            <a:spLocks/>
          </p:cNvSpPr>
          <p:nvPr/>
        </p:nvSpPr>
        <p:spPr>
          <a:xfrm>
            <a:off x="4393397" y="3785274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E3816DC-6509-2678-94A1-1C001A98FE26}"/>
              </a:ext>
            </a:extLst>
          </p:cNvPr>
          <p:cNvSpPr txBox="1">
            <a:spLocks/>
          </p:cNvSpPr>
          <p:nvPr/>
        </p:nvSpPr>
        <p:spPr>
          <a:xfrm>
            <a:off x="4815714" y="3783152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E45DDD55-C757-6A4B-A3CC-6815F84F34A9}"/>
              </a:ext>
            </a:extLst>
          </p:cNvPr>
          <p:cNvSpPr txBox="1">
            <a:spLocks/>
          </p:cNvSpPr>
          <p:nvPr/>
        </p:nvSpPr>
        <p:spPr>
          <a:xfrm>
            <a:off x="5203558" y="3781037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0CEC836-386F-9536-9412-7CB7FF58CF46}"/>
              </a:ext>
            </a:extLst>
          </p:cNvPr>
          <p:cNvSpPr txBox="1">
            <a:spLocks/>
          </p:cNvSpPr>
          <p:nvPr/>
        </p:nvSpPr>
        <p:spPr>
          <a:xfrm>
            <a:off x="5625875" y="377891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CCB77BB-EF2B-9B15-0F1C-8A5EEFF35CDB}"/>
              </a:ext>
            </a:extLst>
          </p:cNvPr>
          <p:cNvSpPr txBox="1">
            <a:spLocks/>
          </p:cNvSpPr>
          <p:nvPr/>
        </p:nvSpPr>
        <p:spPr>
          <a:xfrm>
            <a:off x="6421006" y="3777973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E3E8EFF-7786-ED88-8054-BDE77CB5AEE3}"/>
              </a:ext>
            </a:extLst>
          </p:cNvPr>
          <p:cNvSpPr txBox="1">
            <a:spLocks/>
          </p:cNvSpPr>
          <p:nvPr/>
        </p:nvSpPr>
        <p:spPr>
          <a:xfrm>
            <a:off x="6843323" y="3775851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F7B03E20-77E6-80F7-747C-920CEF1B8AEC}"/>
              </a:ext>
            </a:extLst>
          </p:cNvPr>
          <p:cNvSpPr txBox="1">
            <a:spLocks/>
          </p:cNvSpPr>
          <p:nvPr/>
        </p:nvSpPr>
        <p:spPr>
          <a:xfrm>
            <a:off x="7249658" y="3790310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614AA63-F3AF-AB0B-AB68-7C84B7D207E5}"/>
              </a:ext>
            </a:extLst>
          </p:cNvPr>
          <p:cNvSpPr txBox="1">
            <a:spLocks/>
          </p:cNvSpPr>
          <p:nvPr/>
        </p:nvSpPr>
        <p:spPr>
          <a:xfrm>
            <a:off x="7671975" y="3788188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AFE96E59-A854-52EF-7F9C-584394615038}"/>
              </a:ext>
            </a:extLst>
          </p:cNvPr>
          <p:cNvSpPr txBox="1">
            <a:spLocks/>
          </p:cNvSpPr>
          <p:nvPr/>
        </p:nvSpPr>
        <p:spPr>
          <a:xfrm>
            <a:off x="8059819" y="3786073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833BAD0F-5EA7-592B-EAEF-EBF036A851C3}"/>
              </a:ext>
            </a:extLst>
          </p:cNvPr>
          <p:cNvSpPr txBox="1">
            <a:spLocks/>
          </p:cNvSpPr>
          <p:nvPr/>
        </p:nvSpPr>
        <p:spPr>
          <a:xfrm>
            <a:off x="8482136" y="3783951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9</a:t>
            </a:r>
            <a:endParaRPr lang="en-US" sz="1000" dirty="0"/>
          </a:p>
        </p:txBody>
      </p:sp>
      <p:pic>
        <p:nvPicPr>
          <p:cNvPr id="74" name="그래픽 73" descr="물음표 단색으로 채워진">
            <a:extLst>
              <a:ext uri="{FF2B5EF4-FFF2-40B4-BE49-F238E27FC236}">
                <a16:creationId xmlns:a16="http://schemas.microsoft.com/office/drawing/2014/main" id="{DBE52200-0D4B-D9C1-7A61-4E08C6C7EEE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29386" y="3891006"/>
            <a:ext cx="592662" cy="5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43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8F1CA-69AD-8077-1219-1BDDD3F29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ACED-5C96-2425-2517-68F0F1C6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E2AC4-3CB9-BBE3-8C87-171A2CB06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0518-EC24-D43D-49BC-A181AF07827F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45959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Let's set M as a power of 2 (M = 2^m)</a:t>
            </a:r>
            <a:endParaRPr lang="en" altLang="ko-Kore-KR" sz="216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4701A-0A57-9112-D7FC-7306F8824B4B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62E5-5ED3-8DEC-34F6-CE000523906D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B54FAF-B24B-2483-DA89-45F7690F386D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4A80B-0802-200B-19ED-446AA702A6A3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3B895C-D09F-9673-A3E5-41FB0365AB13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353B73-896F-B6D1-58F8-8C54F57C2BA0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308B7-0EC7-A07A-FDEF-49BC747294AB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C9863-9043-A1EA-62B0-D55571CDD82C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831374-F092-D38F-7E8A-629A74F7D3E9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6518CC-097D-3595-2638-BAB5E35A33A2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7864F-168B-A977-844B-7A89F8EF8D88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981B0-7D60-AE54-0268-C3E1CFCFE642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F462E0-F4E9-557F-7B9D-9EEAFB0DA94A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6CEFF-5F39-901E-A217-B008A3E40A00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1C3A8A-BF6B-48D3-2830-4CA830EB28CF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3EDB38-CDEE-B03D-2ECA-7CA879725AAD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EB342-2DE0-ECF5-E3B6-BC3AF301CBBF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26458A-A68D-207C-CFBB-C3B8BFB773CC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522E5-C084-8390-2D68-FA2AD2296D70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83538-2B8E-2FFA-D337-45684D6C59BC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9BFD4-161D-3C35-8D30-0594E77EA930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2CBDE-FCCB-1CE1-0D0B-263DA7A1BC6C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B5873-6DD3-9FDB-CF78-4E426ABCBCB0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95359-A75C-04F1-925F-D903D140BD0E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1F257D-DECD-D838-685C-55F3FD642B6B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9A65-F7C9-9BD7-BE2B-586B2A235312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E69A65-F7C9-9BD7-BE2B-586B2A23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F2FD4-009D-3CAC-8AC7-6FF5245D2C1C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F2FD4-009D-3CAC-8AC7-6FF5245D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9CF465-B6A4-4582-2515-7DED604177F9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9CF465-B6A4-4582-2515-7DED6041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5F0D08-372F-5CC9-098E-9F5378BA5A9D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5F0D08-372F-5CC9-098E-9F5378BA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8FB647-A82F-E128-1777-6355E8599513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98FB647-A82F-E128-1777-6355E859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DD592E-C018-8FC8-6950-B22C2A34C667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DD592E-C018-8FC8-6950-B22C2A34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2EF5DC-2470-6928-A86E-B2591C0F9D22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2EF5DC-2470-6928-A86E-B2591C0F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DB8553-D972-1E4E-FD96-08BD955A94D8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DB8553-D972-1E4E-FD96-08BD955A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81CAF6-A734-5AF9-A11C-837F070DDD07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81CAF6-A734-5AF9-A11C-837F070D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41501E-7D94-01D0-96F4-919BD5FC2372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41501E-7D94-01D0-96F4-919BD5FC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2449A9-4C5A-C27F-0D62-A5C9727063EC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2449A9-4C5A-C27F-0D62-A5C97270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E327C9-00FC-072B-DA64-7D3A7EF0E8E4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E327C9-00FC-072B-DA64-7D3A7EF0E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0C6CAF4-95DE-85C1-9477-E3D24171BB10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6641D8-A251-91E4-DDAD-BFB1307E2B06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0571599-5BC7-8C10-2A6C-4724C569A63D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953064-DAE6-5E90-DE8C-69FCAA2533AF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A70A9B-8258-90C9-CFF0-566D2487C814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5978AB4-3EEA-9BFF-8DE4-25960D0AEAC0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6F8925-73A3-A376-872D-365A98A0FDAE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EBD6D8-F6D6-0670-D3FD-A08F5F10872C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CD64F6-B0BA-F85B-0017-FE57202E7078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FF6BA-F040-E8F4-22C4-A17670EE29AE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BE9328-77B4-B07F-2FF6-6832B7B60AB2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8486CA-DFFE-6FFF-CC14-BFB87DE59E6C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41B9C9-AE98-48C2-BCBB-EE90DBEDBC9D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F98452-31B5-6BA1-0C86-AF3C89F29562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F98452-31B5-6BA1-0C86-AF3C89F2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185FE8-419B-9B5E-7212-45408064DF3A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185FE8-419B-9B5E-7212-45408064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D9E6A6-2EB2-6162-4A77-6F8B6DC22E30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D9E6A6-2EB2-6162-4A77-6F8B6DC22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8345DD-7512-C9B1-807C-40EE249AF59C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38345DD-7512-C9B1-807C-40EE249A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BEEB089-A4D8-9D60-F9DF-B86248E0791C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BEEB089-A4D8-9D60-F9DF-B86248E0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7AE5023-1FB9-D574-7D1B-02EB370C8A51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7AE5023-1FB9-D574-7D1B-02EB370C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252CCF42-CD1A-F429-6C9A-54980641B7E0}"/>
              </a:ext>
            </a:extLst>
          </p:cNvPr>
          <p:cNvSpPr txBox="1">
            <a:spLocks/>
          </p:cNvSpPr>
          <p:nvPr/>
        </p:nvSpPr>
        <p:spPr>
          <a:xfrm>
            <a:off x="3564745" y="3772937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5EE0E58B-7025-8E09-D87C-FAAD0E1DB0CE}"/>
              </a:ext>
            </a:extLst>
          </p:cNvPr>
          <p:cNvSpPr txBox="1">
            <a:spLocks/>
          </p:cNvSpPr>
          <p:nvPr/>
        </p:nvSpPr>
        <p:spPr>
          <a:xfrm>
            <a:off x="608318" y="2064711"/>
            <a:ext cx="3712087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ex) M = 2^6</a:t>
            </a:r>
            <a:endParaRPr lang="en-US" sz="2163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83D760-B125-52BD-1615-67A641FFAFDE}"/>
              </a:ext>
            </a:extLst>
          </p:cNvPr>
          <p:cNvSpPr txBox="1"/>
          <p:nvPr/>
        </p:nvSpPr>
        <p:spPr>
          <a:xfrm>
            <a:off x="6563532" y="4316278"/>
            <a:ext cx="184731" cy="32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8830870-98AD-530F-14AE-5177A65BE7EE}"/>
              </a:ext>
            </a:extLst>
          </p:cNvPr>
          <p:cNvSpPr txBox="1">
            <a:spLocks/>
          </p:cNvSpPr>
          <p:nvPr/>
        </p:nvSpPr>
        <p:spPr>
          <a:xfrm>
            <a:off x="3987062" y="377081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B2E39902-EE86-DC5E-114A-FE1FCA3BC1E0}"/>
              </a:ext>
            </a:extLst>
          </p:cNvPr>
          <p:cNvSpPr txBox="1">
            <a:spLocks/>
          </p:cNvSpPr>
          <p:nvPr/>
        </p:nvSpPr>
        <p:spPr>
          <a:xfrm>
            <a:off x="4387447" y="3775922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827A6C94-2364-F51F-0DDA-5207C1C0B499}"/>
              </a:ext>
            </a:extLst>
          </p:cNvPr>
          <p:cNvSpPr txBox="1">
            <a:spLocks/>
          </p:cNvSpPr>
          <p:nvPr/>
        </p:nvSpPr>
        <p:spPr>
          <a:xfrm>
            <a:off x="4794053" y="3769951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E01CE69E-5130-3AC7-CFFE-2667AC15A229}"/>
              </a:ext>
            </a:extLst>
          </p:cNvPr>
          <p:cNvSpPr txBox="1">
            <a:spLocks/>
          </p:cNvSpPr>
          <p:nvPr/>
        </p:nvSpPr>
        <p:spPr>
          <a:xfrm>
            <a:off x="5216370" y="3767829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3B831FE7-E103-BB55-D66B-6CFF47C96879}"/>
              </a:ext>
            </a:extLst>
          </p:cNvPr>
          <p:cNvSpPr txBox="1">
            <a:spLocks/>
          </p:cNvSpPr>
          <p:nvPr/>
        </p:nvSpPr>
        <p:spPr>
          <a:xfrm>
            <a:off x="5616755" y="3772936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8DE09177-93FC-8C47-4607-EFB9A0D6D768}"/>
              </a:ext>
            </a:extLst>
          </p:cNvPr>
          <p:cNvSpPr txBox="1">
            <a:spLocks/>
          </p:cNvSpPr>
          <p:nvPr/>
        </p:nvSpPr>
        <p:spPr>
          <a:xfrm>
            <a:off x="6401564" y="3769240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021233-E103-FF5F-4FB2-6F305A368331}"/>
              </a:ext>
            </a:extLst>
          </p:cNvPr>
          <p:cNvSpPr txBox="1"/>
          <p:nvPr/>
        </p:nvSpPr>
        <p:spPr>
          <a:xfrm>
            <a:off x="9400351" y="4312581"/>
            <a:ext cx="184731" cy="32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4474E963-BA6C-2B51-8B27-7C9C2A311FE5}"/>
              </a:ext>
            </a:extLst>
          </p:cNvPr>
          <p:cNvSpPr txBox="1">
            <a:spLocks/>
          </p:cNvSpPr>
          <p:nvPr/>
        </p:nvSpPr>
        <p:spPr>
          <a:xfrm>
            <a:off x="6823881" y="3767118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EC53444B-9370-305C-F689-0B00CD2C9B2C}"/>
              </a:ext>
            </a:extLst>
          </p:cNvPr>
          <p:cNvSpPr txBox="1">
            <a:spLocks/>
          </p:cNvSpPr>
          <p:nvPr/>
        </p:nvSpPr>
        <p:spPr>
          <a:xfrm>
            <a:off x="7224266" y="377222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01CBF1C-5BA2-AF5F-6A4A-38C02A61F54F}"/>
              </a:ext>
            </a:extLst>
          </p:cNvPr>
          <p:cNvSpPr txBox="1">
            <a:spLocks/>
          </p:cNvSpPr>
          <p:nvPr/>
        </p:nvSpPr>
        <p:spPr>
          <a:xfrm>
            <a:off x="7630872" y="3766254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20C19D91-B88A-52CC-7CD7-A8982C9BB71D}"/>
              </a:ext>
            </a:extLst>
          </p:cNvPr>
          <p:cNvSpPr txBox="1">
            <a:spLocks/>
          </p:cNvSpPr>
          <p:nvPr/>
        </p:nvSpPr>
        <p:spPr>
          <a:xfrm>
            <a:off x="8053189" y="3764132"/>
            <a:ext cx="1035051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37DC4D1-FFAE-2817-B535-B2E5A1CD2B83}"/>
              </a:ext>
            </a:extLst>
          </p:cNvPr>
          <p:cNvSpPr txBox="1">
            <a:spLocks/>
          </p:cNvSpPr>
          <p:nvPr/>
        </p:nvSpPr>
        <p:spPr>
          <a:xfrm>
            <a:off x="8462694" y="3751335"/>
            <a:ext cx="701466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pic>
        <p:nvPicPr>
          <p:cNvPr id="87" name="그래픽 86" descr="시계 방향으로 굽은 화살표 단색으로 채워진">
            <a:extLst>
              <a:ext uri="{FF2B5EF4-FFF2-40B4-BE49-F238E27FC236}">
                <a16:creationId xmlns:a16="http://schemas.microsoft.com/office/drawing/2014/main" id="{C8E1D714-B0BA-4D7D-AFEF-18FF0701A4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7360327">
            <a:off x="2781006" y="3815088"/>
            <a:ext cx="914400" cy="914400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B5046B3-3AC5-54EF-5B55-44651839B2EC}"/>
              </a:ext>
            </a:extLst>
          </p:cNvPr>
          <p:cNvSpPr txBox="1">
            <a:spLocks/>
          </p:cNvSpPr>
          <p:nvPr/>
        </p:nvSpPr>
        <p:spPr>
          <a:xfrm>
            <a:off x="3056800" y="4411993"/>
            <a:ext cx="3712087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left shift (6bit)</a:t>
            </a:r>
            <a:endParaRPr lang="en-US" sz="2163" dirty="0"/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4B943EF6-235A-EBDC-468F-C349F74AC90D}"/>
              </a:ext>
            </a:extLst>
          </p:cNvPr>
          <p:cNvSpPr/>
          <p:nvPr/>
        </p:nvSpPr>
        <p:spPr>
          <a:xfrm>
            <a:off x="3448373" y="2614177"/>
            <a:ext cx="2705654" cy="1438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60EC3648-DA0B-5160-F0EB-29691DA46127}"/>
              </a:ext>
            </a:extLst>
          </p:cNvPr>
          <p:cNvSpPr txBox="1">
            <a:spLocks/>
          </p:cNvSpPr>
          <p:nvPr/>
        </p:nvSpPr>
        <p:spPr>
          <a:xfrm>
            <a:off x="3578683" y="2160482"/>
            <a:ext cx="4606726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These bits become the integer part</a:t>
            </a:r>
            <a:endParaRPr lang="en-US" sz="2163" dirty="0"/>
          </a:p>
        </p:txBody>
      </p:sp>
    </p:spTree>
    <p:extLst>
      <p:ext uri="{BB962C8B-B14F-4D97-AF65-F5344CB8AC3E}">
        <p14:creationId xmlns:p14="http://schemas.microsoft.com/office/powerpoint/2010/main" val="11872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99DB-411F-2CE6-A9B8-5A4F8ED8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B40-4DFA-81F9-2D9E-6C7BB557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Multiplicative Hashing</a:t>
            </a:r>
            <a:endParaRPr lang="en-US" altLang="ko-Kore-KR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C3350-4247-D31E-B981-DEC16A6B2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F38C-A8B5-E591-EACF-DE996EF852F3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45959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ore-KR" sz="2400"/>
              <a:t>Let's set M as a power of 2 (M = 2^m)</a:t>
            </a:r>
          </a:p>
          <a:p>
            <a:pPr lvl="1"/>
            <a:r>
              <a:rPr lang="en" altLang="ko-Kore-KR" sz="2163"/>
              <a:t>Then we can calculate the formula as (Key * C) &gt;&gt; (32 – m) </a:t>
            </a:r>
            <a:endParaRPr lang="en" altLang="ko-Kore-KR" sz="2400"/>
          </a:p>
          <a:p>
            <a:pPr lvl="1"/>
            <a:endParaRPr lang="en" altLang="ko-Kore-KR" sz="2163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51DCF9-C7F1-C8FD-8F61-8BF78EC48BDD}"/>
              </a:ext>
            </a:extLst>
          </p:cNvPr>
          <p:cNvSpPr/>
          <p:nvPr/>
        </p:nvSpPr>
        <p:spPr>
          <a:xfrm>
            <a:off x="76131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93005-C022-4158-A0F6-1003257CCF96}"/>
              </a:ext>
            </a:extLst>
          </p:cNvPr>
          <p:cNvSpPr txBox="1"/>
          <p:nvPr/>
        </p:nvSpPr>
        <p:spPr>
          <a:xfrm>
            <a:off x="6038149" y="3012159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423EDF-802B-9D35-66C0-E9A4E1C89987}"/>
              </a:ext>
            </a:extLst>
          </p:cNvPr>
          <p:cNvSpPr/>
          <p:nvPr/>
        </p:nvSpPr>
        <p:spPr>
          <a:xfrm>
            <a:off x="80195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55FBA2-64F6-39CF-00CB-6F33D2EC2960}"/>
              </a:ext>
            </a:extLst>
          </p:cNvPr>
          <p:cNvSpPr/>
          <p:nvPr/>
        </p:nvSpPr>
        <p:spPr>
          <a:xfrm>
            <a:off x="84259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C6C64-B695-9E57-A049-A15D5E93663D}"/>
              </a:ext>
            </a:extLst>
          </p:cNvPr>
          <p:cNvSpPr/>
          <p:nvPr/>
        </p:nvSpPr>
        <p:spPr>
          <a:xfrm>
            <a:off x="63939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3293B-AC38-4535-198D-E8738CE1DAE9}"/>
              </a:ext>
            </a:extLst>
          </p:cNvPr>
          <p:cNvSpPr/>
          <p:nvPr/>
        </p:nvSpPr>
        <p:spPr>
          <a:xfrm>
            <a:off x="6800384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2FD92C-1085-E867-AF69-FD5B645E06A4}"/>
              </a:ext>
            </a:extLst>
          </p:cNvPr>
          <p:cNvSpPr/>
          <p:nvPr/>
        </p:nvSpPr>
        <p:spPr>
          <a:xfrm>
            <a:off x="7206784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A81D5E-DFDA-3841-6744-CB234A372EC7}"/>
              </a:ext>
            </a:extLst>
          </p:cNvPr>
          <p:cNvSpPr/>
          <p:nvPr/>
        </p:nvSpPr>
        <p:spPr>
          <a:xfrm>
            <a:off x="47556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DFCC99-1E74-F57A-B0F2-F3F3CD07FF7D}"/>
              </a:ext>
            </a:extLst>
          </p:cNvPr>
          <p:cNvSpPr/>
          <p:nvPr/>
        </p:nvSpPr>
        <p:spPr>
          <a:xfrm>
            <a:off x="51620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B8328A-1BFF-0916-890D-E6C6A4F1321B}"/>
              </a:ext>
            </a:extLst>
          </p:cNvPr>
          <p:cNvSpPr/>
          <p:nvPr/>
        </p:nvSpPr>
        <p:spPr>
          <a:xfrm>
            <a:off x="55684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98BD38-4085-DAF9-04A5-70A9C8A4D6B9}"/>
              </a:ext>
            </a:extLst>
          </p:cNvPr>
          <p:cNvSpPr/>
          <p:nvPr/>
        </p:nvSpPr>
        <p:spPr>
          <a:xfrm>
            <a:off x="35364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425C14-73C8-5574-1BF6-496493FF9581}"/>
              </a:ext>
            </a:extLst>
          </p:cNvPr>
          <p:cNvSpPr/>
          <p:nvPr/>
        </p:nvSpPr>
        <p:spPr>
          <a:xfrm>
            <a:off x="3942851" y="3012159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E8B46B-BC99-A053-D3A4-9E0ACE9D844D}"/>
              </a:ext>
            </a:extLst>
          </p:cNvPr>
          <p:cNvSpPr/>
          <p:nvPr/>
        </p:nvSpPr>
        <p:spPr>
          <a:xfrm>
            <a:off x="4349251" y="3012158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A4585-BBEB-72EC-3768-EB8E3F4253A3}"/>
              </a:ext>
            </a:extLst>
          </p:cNvPr>
          <p:cNvSpPr txBox="1"/>
          <p:nvPr/>
        </p:nvSpPr>
        <p:spPr>
          <a:xfrm>
            <a:off x="805061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0295F-0DF1-DC8C-C7E5-74C449D3EE20}"/>
              </a:ext>
            </a:extLst>
          </p:cNvPr>
          <p:cNvSpPr txBox="1"/>
          <p:nvPr/>
        </p:nvSpPr>
        <p:spPr>
          <a:xfrm>
            <a:off x="76796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FDAED-BFEF-631F-F0F8-6AA825BF0E18}"/>
              </a:ext>
            </a:extLst>
          </p:cNvPr>
          <p:cNvSpPr txBox="1"/>
          <p:nvPr/>
        </p:nvSpPr>
        <p:spPr>
          <a:xfrm>
            <a:off x="7247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0166F-55BB-2C16-6250-4BE72326C237}"/>
              </a:ext>
            </a:extLst>
          </p:cNvPr>
          <p:cNvSpPr txBox="1"/>
          <p:nvPr/>
        </p:nvSpPr>
        <p:spPr>
          <a:xfrm>
            <a:off x="84670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80B84-89BF-38A0-8B58-769BEEDF283C}"/>
              </a:ext>
            </a:extLst>
          </p:cNvPr>
          <p:cNvSpPr txBox="1"/>
          <p:nvPr/>
        </p:nvSpPr>
        <p:spPr>
          <a:xfrm>
            <a:off x="6861190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29E20-9A4C-5E70-4C98-4C264E23EA02}"/>
              </a:ext>
            </a:extLst>
          </p:cNvPr>
          <p:cNvSpPr txBox="1"/>
          <p:nvPr/>
        </p:nvSpPr>
        <p:spPr>
          <a:xfrm>
            <a:off x="6444549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8E851-CDBA-BDF2-DAFE-857EF46A16D4}"/>
              </a:ext>
            </a:extLst>
          </p:cNvPr>
          <p:cNvSpPr txBox="1"/>
          <p:nvPr/>
        </p:nvSpPr>
        <p:spPr>
          <a:xfrm>
            <a:off x="521187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7AEB04-D4C9-B20B-D1FA-2E8AC328CC3E}"/>
              </a:ext>
            </a:extLst>
          </p:cNvPr>
          <p:cNvSpPr txBox="1"/>
          <p:nvPr/>
        </p:nvSpPr>
        <p:spPr>
          <a:xfrm>
            <a:off x="48408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B93DCB-8874-6CD7-40C6-6EB5BFEEA260}"/>
              </a:ext>
            </a:extLst>
          </p:cNvPr>
          <p:cNvSpPr txBox="1"/>
          <p:nvPr/>
        </p:nvSpPr>
        <p:spPr>
          <a:xfrm>
            <a:off x="44090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EAB23-5FA0-CAAB-DE45-A93B0CEB8EB7}"/>
              </a:ext>
            </a:extLst>
          </p:cNvPr>
          <p:cNvSpPr txBox="1"/>
          <p:nvPr/>
        </p:nvSpPr>
        <p:spPr>
          <a:xfrm>
            <a:off x="5628281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51E37-7741-F1E2-D55A-E6A2341DDD31}"/>
              </a:ext>
            </a:extLst>
          </p:cNvPr>
          <p:cNvSpPr txBox="1"/>
          <p:nvPr/>
        </p:nvSpPr>
        <p:spPr>
          <a:xfrm>
            <a:off x="4022456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4163F-473E-6214-5462-42908900C81C}"/>
              </a:ext>
            </a:extLst>
          </p:cNvPr>
          <p:cNvSpPr txBox="1"/>
          <p:nvPr/>
        </p:nvSpPr>
        <p:spPr>
          <a:xfrm>
            <a:off x="3605815" y="2715060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453186-4EC7-7BED-4E50-6AEC74B2AA56}"/>
                  </a:ext>
                </a:extLst>
              </p:cNvPr>
              <p:cNvSpPr txBox="1"/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453186-4EC7-7BED-4E50-6AEC74B2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277" y="3507058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3F3CF9-B723-1AA1-ADD4-407D179F0071}"/>
                  </a:ext>
                </a:extLst>
              </p:cNvPr>
              <p:cNvSpPr txBox="1"/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3F3CF9-B723-1AA1-ADD4-407D179F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646" y="3507057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765BD4-073C-C57A-CEE1-703A82EACC57}"/>
                  </a:ext>
                </a:extLst>
              </p:cNvPr>
              <p:cNvSpPr txBox="1"/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765BD4-073C-C57A-CEE1-703A82EA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15" y="3517134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C4312E-3400-531A-A2E5-8FE384A3D379}"/>
                  </a:ext>
                </a:extLst>
              </p:cNvPr>
              <p:cNvSpPr txBox="1"/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C4312E-3400-531A-A2E5-8FE384A3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46" y="3517134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 l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D91755-B8A8-CB74-6EE3-CE2873C9470E}"/>
                  </a:ext>
                </a:extLst>
              </p:cNvPr>
              <p:cNvSpPr txBox="1"/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D91755-B8A8-CB74-6EE3-CE2873C9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6" y="3519395"/>
                <a:ext cx="324338" cy="276999"/>
              </a:xfrm>
              <a:prstGeom prst="rect">
                <a:avLst/>
              </a:prstGeom>
              <a:blipFill>
                <a:blip r:embed="rId8"/>
                <a:stretch>
                  <a:fillRect l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DF8472-8430-31A6-D4A0-BE17E5015183}"/>
                  </a:ext>
                </a:extLst>
              </p:cNvPr>
              <p:cNvSpPr txBox="1"/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DF8472-8430-31A6-D4A0-BE17E5015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64" y="3501916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F9D4C4-0FF4-3DDD-73FA-C2BAF3FCACD2}"/>
                  </a:ext>
                </a:extLst>
              </p:cNvPr>
              <p:cNvSpPr txBox="1"/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F9D4C4-0FF4-3DDD-73FA-C2BAF3FCA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907" y="3504032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1153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3B25FF-8592-A5D2-C704-945832129668}"/>
                  </a:ext>
                </a:extLst>
              </p:cNvPr>
              <p:cNvSpPr txBox="1"/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3B25FF-8592-A5D2-C704-945832129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76" y="3504031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D99DF-2EEF-3B99-4BB5-9AEBEF5FE9F6}"/>
                  </a:ext>
                </a:extLst>
              </p:cNvPr>
              <p:cNvSpPr txBox="1"/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D99DF-2EEF-3B99-4BB5-9AEBEF5F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5" y="3514108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6D513D-39F8-1410-D046-7FE74B7730F5}"/>
                  </a:ext>
                </a:extLst>
              </p:cNvPr>
              <p:cNvSpPr txBox="1"/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6D513D-39F8-1410-D046-7FE74B77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76" y="3514108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9D195E-BD40-84FF-C519-E662B0EDBB22}"/>
                  </a:ext>
                </a:extLst>
              </p:cNvPr>
              <p:cNvSpPr txBox="1"/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9D195E-BD40-84FF-C519-E662B0ED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76" y="3516369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7E94A0-A088-FE9C-1314-57B32FA2840C}"/>
                  </a:ext>
                </a:extLst>
              </p:cNvPr>
              <p:cNvSpPr txBox="1"/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7E94A0-A088-FE9C-1314-57B32FA28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3" y="3514108"/>
                <a:ext cx="324338" cy="276999"/>
              </a:xfrm>
              <a:prstGeom prst="rect">
                <a:avLst/>
              </a:prstGeom>
              <a:blipFill>
                <a:blip r:embed="rId1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450AD759-F28A-B5B5-9E63-99590255FB85}"/>
              </a:ext>
            </a:extLst>
          </p:cNvPr>
          <p:cNvCxnSpPr/>
          <p:nvPr/>
        </p:nvCxnSpPr>
        <p:spPr>
          <a:xfrm>
            <a:off x="3308888" y="2575719"/>
            <a:ext cx="0" cy="1407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B35D78-8EC2-CC28-20D2-4A6B1DF3EF7F}"/>
              </a:ext>
            </a:extLst>
          </p:cNvPr>
          <p:cNvSpPr/>
          <p:nvPr/>
        </p:nvSpPr>
        <p:spPr>
          <a:xfrm>
            <a:off x="19134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8EEF12-A78A-A2F7-CC64-85B2FC892D7D}"/>
              </a:ext>
            </a:extLst>
          </p:cNvPr>
          <p:cNvSpPr/>
          <p:nvPr/>
        </p:nvSpPr>
        <p:spPr>
          <a:xfrm>
            <a:off x="23198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D3F2F4-971B-EC88-007C-9930800D8343}"/>
              </a:ext>
            </a:extLst>
          </p:cNvPr>
          <p:cNvSpPr/>
          <p:nvPr/>
        </p:nvSpPr>
        <p:spPr>
          <a:xfrm>
            <a:off x="27262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E6302A-FB8D-2304-BED9-0B5FA5F87CA8}"/>
              </a:ext>
            </a:extLst>
          </p:cNvPr>
          <p:cNvSpPr/>
          <p:nvPr/>
        </p:nvSpPr>
        <p:spPr>
          <a:xfrm>
            <a:off x="6942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89D687-E4A7-1927-9593-18820BCB2AAF}"/>
              </a:ext>
            </a:extLst>
          </p:cNvPr>
          <p:cNvSpPr/>
          <p:nvPr/>
        </p:nvSpPr>
        <p:spPr>
          <a:xfrm>
            <a:off x="1100652" y="3012159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7365FC-4F2A-014C-5054-4D434B6736B4}"/>
              </a:ext>
            </a:extLst>
          </p:cNvPr>
          <p:cNvSpPr/>
          <p:nvPr/>
        </p:nvSpPr>
        <p:spPr>
          <a:xfrm>
            <a:off x="1507052" y="3012158"/>
            <a:ext cx="406400" cy="3907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095FB3-78AF-8001-B69A-9C38E9342B1B}"/>
              </a:ext>
            </a:extLst>
          </p:cNvPr>
          <p:cNvSpPr txBox="1"/>
          <p:nvPr/>
        </p:nvSpPr>
        <p:spPr>
          <a:xfrm>
            <a:off x="235087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1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6DC8CA-4B8A-1B65-C8C9-B4C875F07AA7}"/>
              </a:ext>
            </a:extLst>
          </p:cNvPr>
          <p:cNvSpPr txBox="1"/>
          <p:nvPr/>
        </p:nvSpPr>
        <p:spPr>
          <a:xfrm>
            <a:off x="19798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2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B83C66-B34F-83D8-8960-D76843AF8DD4}"/>
              </a:ext>
            </a:extLst>
          </p:cNvPr>
          <p:cNvSpPr txBox="1"/>
          <p:nvPr/>
        </p:nvSpPr>
        <p:spPr>
          <a:xfrm>
            <a:off x="15480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3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80F272-E49D-C6C2-0678-B48B7D4990AA}"/>
              </a:ext>
            </a:extLst>
          </p:cNvPr>
          <p:cNvSpPr txBox="1"/>
          <p:nvPr/>
        </p:nvSpPr>
        <p:spPr>
          <a:xfrm>
            <a:off x="2767283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0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FDA56-70C2-DFDF-9C05-361F24E329DA}"/>
              </a:ext>
            </a:extLst>
          </p:cNvPr>
          <p:cNvSpPr txBox="1"/>
          <p:nvPr/>
        </p:nvSpPr>
        <p:spPr>
          <a:xfrm>
            <a:off x="1161458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4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235666-6C75-E633-95C1-B0E8911B5A83}"/>
              </a:ext>
            </a:extLst>
          </p:cNvPr>
          <p:cNvSpPr txBox="1"/>
          <p:nvPr/>
        </p:nvSpPr>
        <p:spPr>
          <a:xfrm>
            <a:off x="744817" y="2715060"/>
            <a:ext cx="32433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bg2">
                    <a:lumMod val="75000"/>
                  </a:schemeClr>
                </a:solidFill>
              </a:rPr>
              <a:t>5</a:t>
            </a:r>
            <a:endParaRPr kumimoji="1" lang="ko-Kore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560777-3114-D64C-C690-C048E14FC6C1}"/>
                  </a:ext>
                </a:extLst>
              </p:cNvPr>
              <p:cNvSpPr txBox="1"/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560777-3114-D64C-C690-C048E14FC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45" y="3507058"/>
                <a:ext cx="32433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F60E48-45B5-95CD-E6C8-F8C35FDC8F7B}"/>
                  </a:ext>
                </a:extLst>
              </p:cNvPr>
              <p:cNvSpPr txBox="1"/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2F60E48-45B5-95CD-E6C8-F8C35FDC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14" y="3507057"/>
                <a:ext cx="32433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565B5B-6A9D-461F-887C-9DD94CF66277}"/>
                  </a:ext>
                </a:extLst>
              </p:cNvPr>
              <p:cNvSpPr txBox="1"/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9565B5B-6A9D-461F-887C-9DD94CF66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83" y="3517134"/>
                <a:ext cx="32433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EB1DC6-0344-2765-5622-834DBBD490E2}"/>
                  </a:ext>
                </a:extLst>
              </p:cNvPr>
              <p:cNvSpPr txBox="1"/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CEB1DC6-0344-2765-5622-834DBBD4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14" y="3517134"/>
                <a:ext cx="324338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0535-D0B8-BAFB-0CD1-A16342C10C48}"/>
                  </a:ext>
                </a:extLst>
              </p:cNvPr>
              <p:cNvSpPr txBox="1"/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0535-D0B8-BAFB-0CD1-A16342C1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14" y="3519395"/>
                <a:ext cx="324338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4C0F55-ADCB-C400-0670-6A07610DE100}"/>
                  </a:ext>
                </a:extLst>
              </p:cNvPr>
              <p:cNvSpPr txBox="1"/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24C0F55-ADCB-C400-0670-6A07610D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2" y="3501916"/>
                <a:ext cx="324338" cy="2791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FBA2ACD-42A7-7268-E788-0C9AFEE6A873}"/>
              </a:ext>
            </a:extLst>
          </p:cNvPr>
          <p:cNvSpPr txBox="1">
            <a:spLocks/>
          </p:cNvSpPr>
          <p:nvPr/>
        </p:nvSpPr>
        <p:spPr>
          <a:xfrm>
            <a:off x="3564745" y="3772937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2632B50-FDF0-8437-7881-989B6BBA59E9}"/>
              </a:ext>
            </a:extLst>
          </p:cNvPr>
          <p:cNvSpPr txBox="1">
            <a:spLocks/>
          </p:cNvSpPr>
          <p:nvPr/>
        </p:nvSpPr>
        <p:spPr>
          <a:xfrm>
            <a:off x="608318" y="2064711"/>
            <a:ext cx="3712087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ex) M = 2^6</a:t>
            </a:r>
            <a:endParaRPr lang="en-US" sz="2163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ACF3A3-087A-6D69-B4C1-06A7596F63FD}"/>
              </a:ext>
            </a:extLst>
          </p:cNvPr>
          <p:cNvSpPr txBox="1"/>
          <p:nvPr/>
        </p:nvSpPr>
        <p:spPr>
          <a:xfrm>
            <a:off x="6563532" y="4316278"/>
            <a:ext cx="184731" cy="32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24B09BAC-F6DD-4777-B74A-116173F36CA5}"/>
              </a:ext>
            </a:extLst>
          </p:cNvPr>
          <p:cNvSpPr txBox="1">
            <a:spLocks/>
          </p:cNvSpPr>
          <p:nvPr/>
        </p:nvSpPr>
        <p:spPr>
          <a:xfrm>
            <a:off x="3987062" y="377081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EB7E13A-CFAA-B8D2-FB22-C7AA7D0DB7EB}"/>
              </a:ext>
            </a:extLst>
          </p:cNvPr>
          <p:cNvSpPr txBox="1">
            <a:spLocks/>
          </p:cNvSpPr>
          <p:nvPr/>
        </p:nvSpPr>
        <p:spPr>
          <a:xfrm>
            <a:off x="4387447" y="3775922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89299099-1331-8C49-E274-12F2AEFC2426}"/>
              </a:ext>
            </a:extLst>
          </p:cNvPr>
          <p:cNvSpPr txBox="1">
            <a:spLocks/>
          </p:cNvSpPr>
          <p:nvPr/>
        </p:nvSpPr>
        <p:spPr>
          <a:xfrm>
            <a:off x="4794053" y="3769951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90C1EC0B-C343-B7FB-7162-8E7769FB6131}"/>
              </a:ext>
            </a:extLst>
          </p:cNvPr>
          <p:cNvSpPr txBox="1">
            <a:spLocks/>
          </p:cNvSpPr>
          <p:nvPr/>
        </p:nvSpPr>
        <p:spPr>
          <a:xfrm>
            <a:off x="5216370" y="3767829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9D633F05-528C-6C3A-26D7-A6415BFB75B4}"/>
              </a:ext>
            </a:extLst>
          </p:cNvPr>
          <p:cNvSpPr txBox="1">
            <a:spLocks/>
          </p:cNvSpPr>
          <p:nvPr/>
        </p:nvSpPr>
        <p:spPr>
          <a:xfrm>
            <a:off x="5616755" y="3772936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CCC3A318-CC60-B437-F41A-4C53F20C4F44}"/>
              </a:ext>
            </a:extLst>
          </p:cNvPr>
          <p:cNvSpPr txBox="1">
            <a:spLocks/>
          </p:cNvSpPr>
          <p:nvPr/>
        </p:nvSpPr>
        <p:spPr>
          <a:xfrm>
            <a:off x="6401564" y="3769240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D75075-D794-E8B0-63BE-B41A254AA030}"/>
              </a:ext>
            </a:extLst>
          </p:cNvPr>
          <p:cNvSpPr txBox="1"/>
          <p:nvPr/>
        </p:nvSpPr>
        <p:spPr>
          <a:xfrm>
            <a:off x="9400351" y="4312581"/>
            <a:ext cx="184731" cy="324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9C5F9A22-0424-4CE1-860A-361D1E43E476}"/>
              </a:ext>
            </a:extLst>
          </p:cNvPr>
          <p:cNvSpPr txBox="1">
            <a:spLocks/>
          </p:cNvSpPr>
          <p:nvPr/>
        </p:nvSpPr>
        <p:spPr>
          <a:xfrm>
            <a:off x="6823881" y="3767118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25A4FA4F-C3A6-4D98-1AE4-FFD2361A202D}"/>
              </a:ext>
            </a:extLst>
          </p:cNvPr>
          <p:cNvSpPr txBox="1">
            <a:spLocks/>
          </p:cNvSpPr>
          <p:nvPr/>
        </p:nvSpPr>
        <p:spPr>
          <a:xfrm>
            <a:off x="7224266" y="3772225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F0D6E74C-3940-B922-C71F-B98BB39CC387}"/>
              </a:ext>
            </a:extLst>
          </p:cNvPr>
          <p:cNvSpPr txBox="1">
            <a:spLocks/>
          </p:cNvSpPr>
          <p:nvPr/>
        </p:nvSpPr>
        <p:spPr>
          <a:xfrm>
            <a:off x="7630872" y="3766254"/>
            <a:ext cx="1875314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25FCD28-283A-A093-F52A-2DBBDDFBC0F4}"/>
              </a:ext>
            </a:extLst>
          </p:cNvPr>
          <p:cNvSpPr txBox="1">
            <a:spLocks/>
          </p:cNvSpPr>
          <p:nvPr/>
        </p:nvSpPr>
        <p:spPr>
          <a:xfrm>
            <a:off x="8053189" y="3764132"/>
            <a:ext cx="1035051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8CA4B5FB-35A9-98F0-6897-20CAE8BFEFC0}"/>
              </a:ext>
            </a:extLst>
          </p:cNvPr>
          <p:cNvSpPr txBox="1">
            <a:spLocks/>
          </p:cNvSpPr>
          <p:nvPr/>
        </p:nvSpPr>
        <p:spPr>
          <a:xfrm>
            <a:off x="8462694" y="3751335"/>
            <a:ext cx="701466" cy="376833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1000"/>
              <a:t>x 2^6</a:t>
            </a:r>
            <a:endParaRPr lang="en-US" sz="1000" dirty="0"/>
          </a:p>
        </p:txBody>
      </p:sp>
      <p:pic>
        <p:nvPicPr>
          <p:cNvPr id="87" name="그래픽 86" descr="시계 방향으로 굽은 화살표 단색으로 채워진">
            <a:extLst>
              <a:ext uri="{FF2B5EF4-FFF2-40B4-BE49-F238E27FC236}">
                <a16:creationId xmlns:a16="http://schemas.microsoft.com/office/drawing/2014/main" id="{CA4A60B1-C2F6-5A55-7FFE-AB88C01457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7360327">
            <a:off x="2781006" y="3815088"/>
            <a:ext cx="914400" cy="914400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6112A8BB-96EB-DB4C-E561-4D31F66D6E8F}"/>
              </a:ext>
            </a:extLst>
          </p:cNvPr>
          <p:cNvSpPr txBox="1">
            <a:spLocks/>
          </p:cNvSpPr>
          <p:nvPr/>
        </p:nvSpPr>
        <p:spPr>
          <a:xfrm>
            <a:off x="3056800" y="4411993"/>
            <a:ext cx="3712087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left shift (6bit)</a:t>
            </a:r>
            <a:endParaRPr lang="en-US" sz="2163" dirty="0"/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9D645E13-7142-0EB5-9E95-52A5B36D6D91}"/>
              </a:ext>
            </a:extLst>
          </p:cNvPr>
          <p:cNvSpPr/>
          <p:nvPr/>
        </p:nvSpPr>
        <p:spPr>
          <a:xfrm>
            <a:off x="3448373" y="2614177"/>
            <a:ext cx="2705654" cy="1438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139D7113-0AD6-C530-A6C3-643EF5DBD50D}"/>
              </a:ext>
            </a:extLst>
          </p:cNvPr>
          <p:cNvSpPr txBox="1">
            <a:spLocks/>
          </p:cNvSpPr>
          <p:nvPr/>
        </p:nvSpPr>
        <p:spPr>
          <a:xfrm>
            <a:off x="3578683" y="2160482"/>
            <a:ext cx="4606726" cy="549466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" altLang="ko-Kore-KR" sz="2000"/>
              <a:t>These bits become the integer part</a:t>
            </a:r>
            <a:endParaRPr lang="en-US" sz="2163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DFA9EFA2-E137-55B9-63B9-2A7E2F8E008A}"/>
              </a:ext>
            </a:extLst>
          </p:cNvPr>
          <p:cNvSpPr/>
          <p:nvPr/>
        </p:nvSpPr>
        <p:spPr>
          <a:xfrm>
            <a:off x="3246273" y="3894800"/>
            <a:ext cx="1023908" cy="102307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3068CC-2BEF-A46F-AD3C-5CE470FF65E7}"/>
              </a:ext>
            </a:extLst>
          </p:cNvPr>
          <p:cNvSpPr txBox="1"/>
          <p:nvPr/>
        </p:nvSpPr>
        <p:spPr>
          <a:xfrm>
            <a:off x="5232510" y="4131369"/>
            <a:ext cx="4796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>
                <a:solidFill>
                  <a:srgbClr val="FF0000"/>
                </a:solidFill>
              </a:rPr>
              <a:t>&gt;&gt; (32 – 6) </a:t>
            </a:r>
            <a:endParaRPr lang="ko-Kore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269FC-CB55-1748-956C-F046C972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789-53B6-1CB8-851E-87983BE1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Efficiency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B344-95B3-A588-8FF5-DDA12BA63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Integer vs Floating-Point Operations</a:t>
            </a:r>
          </a:p>
          <a:p>
            <a:endParaRPr lang="en" sz="2400"/>
          </a:p>
          <a:p>
            <a:r>
              <a:rPr lang="en" altLang="ko-Kore-KR" sz="2400"/>
              <a:t>Arithmetic and Bitwise Operations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42BA3-93EC-8A67-8593-26F03435AC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43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4EE04-90DD-ED80-2426-B71C214B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1544-9677-FE2B-17FE-BFC3B06A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1" y="256152"/>
            <a:ext cx="9007719" cy="549465"/>
          </a:xfrm>
        </p:spPr>
        <p:txBody>
          <a:bodyPr/>
          <a:lstStyle/>
          <a:p>
            <a:r>
              <a:rPr lang="en" altLang="ko-Kore-KR" sz="3200" dirty="0"/>
              <a:t>Hash Functions</a:t>
            </a:r>
            <a:endParaRPr lang="en-US" altLang="ko-Kore-KR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7E79-DDCA-B18D-4CA1-E83EE2172FB9}"/>
              </a:ext>
            </a:extLst>
          </p:cNvPr>
          <p:cNvSpPr txBox="1">
            <a:spLocks/>
          </p:cNvSpPr>
          <p:nvPr/>
        </p:nvSpPr>
        <p:spPr>
          <a:xfrm>
            <a:off x="628650" y="1118346"/>
            <a:ext cx="8459590" cy="3610132"/>
          </a:xfrm>
          <a:prstGeom prst="rect">
            <a:avLst/>
          </a:prstGeom>
        </p:spPr>
        <p:txBody>
          <a:bodyPr>
            <a:noAutofit/>
          </a:bodyPr>
          <a:lstStyle>
            <a:lvl1pPr marL="135285" indent="-135285" algn="l" defTabSz="541142" rtl="0" eaLnBrk="1" latinLnBrk="1" hangingPunct="1">
              <a:lnSpc>
                <a:spcPct val="90000"/>
              </a:lnSpc>
              <a:spcBef>
                <a:spcPts val="592"/>
              </a:spcBef>
              <a:buFont typeface="Arial"/>
              <a:buChar char="•"/>
              <a:defRPr sz="1657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405856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42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7642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183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946997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217568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48813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8709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280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9851" indent="-135285" algn="l" defTabSz="541142" rtl="0" eaLnBrk="1" latinLnBrk="1" hangingPunct="1">
              <a:lnSpc>
                <a:spcPct val="90000"/>
              </a:lnSpc>
              <a:spcBef>
                <a:spcPts val="296"/>
              </a:spcBef>
              <a:buFont typeface="Arial"/>
              <a:buChar char="•"/>
              <a:defRPr sz="10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400"/>
              <a:t>MurmurHash</a:t>
            </a:r>
          </a:p>
          <a:p>
            <a:endParaRPr lang="en-US" altLang="ko-Kore-KR" sz="2400"/>
          </a:p>
          <a:p>
            <a:r>
              <a:rPr lang="en-US" altLang="ko-Kore-KR" sz="2400"/>
              <a:t>CityHash</a:t>
            </a:r>
          </a:p>
          <a:p>
            <a:endParaRPr lang="en-US" altLang="ko-Kore-KR" sz="2400"/>
          </a:p>
          <a:p>
            <a:r>
              <a:rPr lang="en-US" altLang="ko-Kore-KR" sz="2400"/>
              <a:t>CRC32</a:t>
            </a:r>
          </a:p>
          <a:p>
            <a:endParaRPr lang="en-US" altLang="ko-Kore-KR" sz="2400"/>
          </a:p>
          <a:p>
            <a:r>
              <a:rPr lang="en-US" altLang="ko-Kore-KR" sz="2400"/>
              <a:t>etc…</a:t>
            </a:r>
            <a:endParaRPr lang="en" altLang="ko-Kore-KR" sz="2163"/>
          </a:p>
        </p:txBody>
      </p:sp>
    </p:spTree>
    <p:extLst>
      <p:ext uri="{BB962C8B-B14F-4D97-AF65-F5344CB8AC3E}">
        <p14:creationId xmlns:p14="http://schemas.microsoft.com/office/powerpoint/2010/main" val="1947305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0230" y="1859249"/>
            <a:ext cx="6223540" cy="784519"/>
          </a:xfrm>
        </p:spPr>
        <p:txBody>
          <a:bodyPr/>
          <a:lstStyle/>
          <a:p>
            <a:r>
              <a:rPr lang="en-US" altLang="ko-KR" sz="4400" dirty="0">
                <a:latin typeface="Arial Rounded MT Bold" panose="020F0704030504030204" pitchFamily="34" charset="0"/>
              </a:rPr>
              <a:t>Thank You</a:t>
            </a:r>
            <a:endParaRPr lang="ko-KR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2482-940A-D120-B5A3-6805824A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9B7-C40B-8F86-29BD-2BE0BCFA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Integer vs Floating-Point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462E-EB4C-9325-E25F-C18F7FE3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Integer</a:t>
            </a:r>
          </a:p>
          <a:p>
            <a:pPr lvl="1"/>
            <a:r>
              <a:rPr lang="en" sz="2163"/>
              <a:t>int, unsigned int, long long, unsigned long long</a:t>
            </a:r>
          </a:p>
          <a:p>
            <a:pPr lvl="1"/>
            <a:endParaRPr lang="en" sz="2163" dirty="0"/>
          </a:p>
          <a:p>
            <a:r>
              <a:rPr lang="en" sz="2400" dirty="0"/>
              <a:t>Floating-Point</a:t>
            </a:r>
          </a:p>
          <a:p>
            <a:pPr lvl="1"/>
            <a:r>
              <a:rPr lang="en" sz="2163" dirty="0"/>
              <a:t>float, double</a:t>
            </a:r>
            <a:endParaRPr lang="en-US" sz="2163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60A18-F336-FACB-7CC7-A8287371B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6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4FF8-30BE-0098-9629-B4A937466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83F2-37BE-FC69-54B2-FE4E2791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Integer vs Floating-Point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C18FB-8029-652F-6EA5-07B809F69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EA79592-DE10-942D-9FB1-83E1BEE2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19" y="1427587"/>
            <a:ext cx="7305562" cy="289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7E85-3BB9-2D9F-B22F-CC8F44710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5C00-3E3A-C04E-D7B9-3C66CF9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Integer vs Floating-Point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BF00-EBC7-244C-83E3-1ACCD52E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/>
              <a:t>Integer</a:t>
            </a:r>
          </a:p>
          <a:p>
            <a:pPr lvl="1"/>
            <a:r>
              <a:rPr lang="en" altLang="ko-Kore-KR" sz="1800"/>
              <a:t>Let’s assume positive numbers</a:t>
            </a:r>
          </a:p>
          <a:p>
            <a:pPr marL="0" indent="0">
              <a:buNone/>
            </a:pPr>
            <a:endParaRPr lang="en" sz="2163"/>
          </a:p>
          <a:p>
            <a:pPr marL="0" indent="0">
              <a:buNone/>
            </a:pPr>
            <a:r>
              <a:rPr lang="en" sz="2163"/>
              <a:t>ex) </a:t>
            </a:r>
            <a:r>
              <a:rPr lang="en" sz="2400"/>
              <a:t>12 = (1 * 2^3) + (1 </a:t>
            </a:r>
            <a:r>
              <a:rPr lang="en" altLang="ko-Kore-KR" sz="2400"/>
              <a:t>* 2^2)</a:t>
            </a:r>
            <a:endParaRPr lang="en" sz="2163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4D0A4-14D1-4CBC-2B49-AEDDF106C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F19E31-BEAF-6824-4845-9865C034FCEF}"/>
              </a:ext>
            </a:extLst>
          </p:cNvPr>
          <p:cNvSpPr/>
          <p:nvPr/>
        </p:nvSpPr>
        <p:spPr>
          <a:xfrm>
            <a:off x="63177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74327-41A4-182C-99D8-DD470A56BF0E}"/>
              </a:ext>
            </a:extLst>
          </p:cNvPr>
          <p:cNvSpPr txBox="1"/>
          <p:nvPr/>
        </p:nvSpPr>
        <p:spPr>
          <a:xfrm>
            <a:off x="4368800" y="3097401"/>
            <a:ext cx="40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600"/>
              <a:t>…</a:t>
            </a:r>
            <a:endParaRPr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85BC8B-69F7-CE15-861B-09C875F0C2A9}"/>
              </a:ext>
            </a:extLst>
          </p:cNvPr>
          <p:cNvSpPr/>
          <p:nvPr/>
        </p:nvSpPr>
        <p:spPr>
          <a:xfrm>
            <a:off x="67241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456D02-C8B4-6467-3516-46F84658F714}"/>
              </a:ext>
            </a:extLst>
          </p:cNvPr>
          <p:cNvSpPr/>
          <p:nvPr/>
        </p:nvSpPr>
        <p:spPr>
          <a:xfrm>
            <a:off x="713059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BBBC9F-C2C2-B91B-3B9C-9C6A45B47C89}"/>
              </a:ext>
            </a:extLst>
          </p:cNvPr>
          <p:cNvSpPr/>
          <p:nvPr/>
        </p:nvSpPr>
        <p:spPr>
          <a:xfrm>
            <a:off x="50985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A02CE3-8F1C-0C40-49FB-E175D6111242}"/>
              </a:ext>
            </a:extLst>
          </p:cNvPr>
          <p:cNvSpPr/>
          <p:nvPr/>
        </p:nvSpPr>
        <p:spPr>
          <a:xfrm>
            <a:off x="550499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21F5D1-CFB8-78EB-D4BE-11820C133DBF}"/>
              </a:ext>
            </a:extLst>
          </p:cNvPr>
          <p:cNvSpPr/>
          <p:nvPr/>
        </p:nvSpPr>
        <p:spPr>
          <a:xfrm>
            <a:off x="591139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600">
                <a:solidFill>
                  <a:schemeClr val="tx1"/>
                </a:solidFill>
              </a:rPr>
              <a:t>1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E569D9-C400-F959-E410-206C81C4C4F4}"/>
              </a:ext>
            </a:extLst>
          </p:cNvPr>
          <p:cNvSpPr/>
          <p:nvPr/>
        </p:nvSpPr>
        <p:spPr>
          <a:xfrm>
            <a:off x="22234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7B4E0EF-554D-018C-86B8-968701FF35FC}"/>
              </a:ext>
            </a:extLst>
          </p:cNvPr>
          <p:cNvSpPr/>
          <p:nvPr/>
        </p:nvSpPr>
        <p:spPr>
          <a:xfrm>
            <a:off x="26298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CF6479-084D-B3CA-7281-25670275F517}"/>
              </a:ext>
            </a:extLst>
          </p:cNvPr>
          <p:cNvSpPr/>
          <p:nvPr/>
        </p:nvSpPr>
        <p:spPr>
          <a:xfrm>
            <a:off x="303627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241599-3975-3E8F-9D68-27254C4211AD}"/>
              </a:ext>
            </a:extLst>
          </p:cNvPr>
          <p:cNvSpPr/>
          <p:nvPr/>
        </p:nvSpPr>
        <p:spPr>
          <a:xfrm>
            <a:off x="10042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614117-BEBA-85A4-CF26-7C89D98D8432}"/>
              </a:ext>
            </a:extLst>
          </p:cNvPr>
          <p:cNvSpPr/>
          <p:nvPr/>
        </p:nvSpPr>
        <p:spPr>
          <a:xfrm>
            <a:off x="1410678" y="3097401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C22826-87D5-EE2E-1228-40F877FCE56A}"/>
              </a:ext>
            </a:extLst>
          </p:cNvPr>
          <p:cNvSpPr/>
          <p:nvPr/>
        </p:nvSpPr>
        <p:spPr>
          <a:xfrm>
            <a:off x="1817078" y="3097400"/>
            <a:ext cx="406400" cy="390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1600">
                <a:solidFill>
                  <a:schemeClr val="tx1"/>
                </a:solidFill>
              </a:rPr>
              <a:t>0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3ECEE-5851-82EF-2468-74F07FBAFA2D}"/>
              </a:ext>
            </a:extLst>
          </p:cNvPr>
          <p:cNvSpPr txBox="1"/>
          <p:nvPr/>
        </p:nvSpPr>
        <p:spPr>
          <a:xfrm>
            <a:off x="6755224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67A302-CCF2-89F9-6630-8D776C79D093}"/>
              </a:ext>
            </a:extLst>
          </p:cNvPr>
          <p:cNvSpPr txBox="1"/>
          <p:nvPr/>
        </p:nvSpPr>
        <p:spPr>
          <a:xfrm>
            <a:off x="6384229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45343A-85D5-2A57-CED9-5B2C11032DDA}"/>
              </a:ext>
            </a:extLst>
          </p:cNvPr>
          <p:cNvSpPr txBox="1"/>
          <p:nvPr/>
        </p:nvSpPr>
        <p:spPr>
          <a:xfrm>
            <a:off x="5952429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03D819-E9E7-07D6-CE13-40367D49B18C}"/>
              </a:ext>
            </a:extLst>
          </p:cNvPr>
          <p:cNvSpPr txBox="1"/>
          <p:nvPr/>
        </p:nvSpPr>
        <p:spPr>
          <a:xfrm>
            <a:off x="7171629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4D702-94C9-6F93-A357-01251D73AD60}"/>
              </a:ext>
            </a:extLst>
          </p:cNvPr>
          <p:cNvSpPr txBox="1"/>
          <p:nvPr/>
        </p:nvSpPr>
        <p:spPr>
          <a:xfrm>
            <a:off x="5565804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4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09A751-2C0E-8BF0-8B45-60B4A1680F01}"/>
              </a:ext>
            </a:extLst>
          </p:cNvPr>
          <p:cNvSpPr txBox="1"/>
          <p:nvPr/>
        </p:nvSpPr>
        <p:spPr>
          <a:xfrm>
            <a:off x="5149163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5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755A1-E5C6-0687-36AB-86C4C90C25C1}"/>
              </a:ext>
            </a:extLst>
          </p:cNvPr>
          <p:cNvSpPr txBox="1"/>
          <p:nvPr/>
        </p:nvSpPr>
        <p:spPr>
          <a:xfrm>
            <a:off x="2679703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27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9741FE-15F2-50EF-18D8-86BC5B02253C}"/>
              </a:ext>
            </a:extLst>
          </p:cNvPr>
          <p:cNvSpPr txBox="1"/>
          <p:nvPr/>
        </p:nvSpPr>
        <p:spPr>
          <a:xfrm>
            <a:off x="2308708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28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9696CD-3BFB-88D9-4F05-DE9AC6484815}"/>
              </a:ext>
            </a:extLst>
          </p:cNvPr>
          <p:cNvSpPr txBox="1"/>
          <p:nvPr/>
        </p:nvSpPr>
        <p:spPr>
          <a:xfrm>
            <a:off x="1876908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29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CA0A1B-C108-3959-A8DA-8136D2DEE62A}"/>
              </a:ext>
            </a:extLst>
          </p:cNvPr>
          <p:cNvSpPr txBox="1"/>
          <p:nvPr/>
        </p:nvSpPr>
        <p:spPr>
          <a:xfrm>
            <a:off x="3096108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26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27F7EE-19B3-2DD5-3D34-F82F070144EA}"/>
              </a:ext>
            </a:extLst>
          </p:cNvPr>
          <p:cNvSpPr txBox="1"/>
          <p:nvPr/>
        </p:nvSpPr>
        <p:spPr>
          <a:xfrm>
            <a:off x="1490283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/>
              <a:t>30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957DF6-5B27-7FFF-D332-1F2DA819223D}"/>
              </a:ext>
            </a:extLst>
          </p:cNvPr>
          <p:cNvSpPr txBox="1"/>
          <p:nvPr/>
        </p:nvSpPr>
        <p:spPr>
          <a:xfrm>
            <a:off x="1073642" y="2800302"/>
            <a:ext cx="3243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ko-Kore-KR" sz="1000">
                <a:solidFill>
                  <a:schemeClr val="tx1"/>
                </a:solidFill>
              </a:rPr>
              <a:t>31</a:t>
            </a:r>
            <a:endParaRPr kumimoji="1" lang="ko-Kore-KR" altLang="en-US" sz="1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D69D29-FB2F-925F-87E7-CD59F129435D}"/>
                  </a:ext>
                </a:extLst>
              </p:cNvPr>
              <p:cNvSpPr txBox="1"/>
              <p:nvPr/>
            </p:nvSpPr>
            <p:spPr>
              <a:xfrm>
                <a:off x="7202891" y="359230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D69D29-FB2F-925F-87E7-CD59F129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91" y="3592300"/>
                <a:ext cx="32433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013AB0-C492-DB10-39D2-0D47CBFF56EC}"/>
                  </a:ext>
                </a:extLst>
              </p:cNvPr>
              <p:cNvSpPr txBox="1"/>
              <p:nvPr/>
            </p:nvSpPr>
            <p:spPr>
              <a:xfrm>
                <a:off x="6806260" y="3592299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013AB0-C492-DB10-39D2-0D47CBFF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60" y="3592299"/>
                <a:ext cx="32433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EABEB-99CC-9178-6685-9B44CEA03B08}"/>
                  </a:ext>
                </a:extLst>
              </p:cNvPr>
              <p:cNvSpPr txBox="1"/>
              <p:nvPr/>
            </p:nvSpPr>
            <p:spPr>
              <a:xfrm>
                <a:off x="6409629" y="360237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AEABEB-99CC-9178-6685-9B44CEA03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29" y="3602376"/>
                <a:ext cx="32433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C0DA52-5DF1-C986-86B9-06308BC52B51}"/>
                  </a:ext>
                </a:extLst>
              </p:cNvPr>
              <p:cNvSpPr txBox="1"/>
              <p:nvPr/>
            </p:nvSpPr>
            <p:spPr>
              <a:xfrm>
                <a:off x="5993460" y="3602376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C0DA52-5DF1-C986-86B9-06308BC5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60" y="3602376"/>
                <a:ext cx="3243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5156A8-11B7-DB8C-92F1-9865A110185A}"/>
                  </a:ext>
                </a:extLst>
              </p:cNvPr>
              <p:cNvSpPr txBox="1"/>
              <p:nvPr/>
            </p:nvSpPr>
            <p:spPr>
              <a:xfrm>
                <a:off x="5587060" y="3604637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5156A8-11B7-DB8C-92F1-9865A110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60" y="3604637"/>
                <a:ext cx="32433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F72879-A648-5616-4BA7-49798796CE8D}"/>
                  </a:ext>
                </a:extLst>
              </p:cNvPr>
              <p:cNvSpPr txBox="1"/>
              <p:nvPr/>
            </p:nvSpPr>
            <p:spPr>
              <a:xfrm>
                <a:off x="5179178" y="3587158"/>
                <a:ext cx="324338" cy="279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1F72879-A648-5616-4BA7-49798796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78" y="3587158"/>
                <a:ext cx="324338" cy="279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B2FA5-BC9F-BC29-C976-6E3D2C1E583B}"/>
                  </a:ext>
                </a:extLst>
              </p:cNvPr>
              <p:cNvSpPr txBox="1"/>
              <p:nvPr/>
            </p:nvSpPr>
            <p:spPr>
              <a:xfrm>
                <a:off x="3079734" y="3589274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B2FA5-BC9F-BC29-C976-6E3D2C1E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34" y="3589274"/>
                <a:ext cx="324338" cy="276999"/>
              </a:xfrm>
              <a:prstGeom prst="rect">
                <a:avLst/>
              </a:prstGeom>
              <a:blipFill>
                <a:blip r:embed="rId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D7CF00-C83D-08F1-9DB4-0C36008D458C}"/>
                  </a:ext>
                </a:extLst>
              </p:cNvPr>
              <p:cNvSpPr txBox="1"/>
              <p:nvPr/>
            </p:nvSpPr>
            <p:spPr>
              <a:xfrm>
                <a:off x="2683103" y="3589273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D7CF00-C83D-08F1-9DB4-0C36008D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03" y="3589273"/>
                <a:ext cx="324338" cy="276999"/>
              </a:xfrm>
              <a:prstGeom prst="rect">
                <a:avLst/>
              </a:prstGeom>
              <a:blipFill>
                <a:blip r:embed="rId1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64A6BF-33B0-5574-4C27-9FB3FB8C4BE4}"/>
                  </a:ext>
                </a:extLst>
              </p:cNvPr>
              <p:cNvSpPr txBox="1"/>
              <p:nvPr/>
            </p:nvSpPr>
            <p:spPr>
              <a:xfrm>
                <a:off x="2286472" y="359935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64A6BF-33B0-5574-4C27-9FB3FB8C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472" y="3599350"/>
                <a:ext cx="324338" cy="276999"/>
              </a:xfrm>
              <a:prstGeom prst="rect">
                <a:avLst/>
              </a:prstGeom>
              <a:blipFill>
                <a:blip r:embed="rId1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FEFB29-F84F-731B-62BF-D2E3E752FAC1}"/>
                  </a:ext>
                </a:extLst>
              </p:cNvPr>
              <p:cNvSpPr txBox="1"/>
              <p:nvPr/>
            </p:nvSpPr>
            <p:spPr>
              <a:xfrm>
                <a:off x="1870303" y="359935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FEFB29-F84F-731B-62BF-D2E3E752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03" y="3599350"/>
                <a:ext cx="324338" cy="276999"/>
              </a:xfrm>
              <a:prstGeom prst="rect">
                <a:avLst/>
              </a:prstGeom>
              <a:blipFill>
                <a:blip r:embed="rId1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EA5FED-BF9A-FBFD-A0BF-AAA06194C970}"/>
                  </a:ext>
                </a:extLst>
              </p:cNvPr>
              <p:cNvSpPr txBox="1"/>
              <p:nvPr/>
            </p:nvSpPr>
            <p:spPr>
              <a:xfrm>
                <a:off x="1463903" y="3601611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DEA5FED-BF9A-FBFD-A0BF-AAA06194C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03" y="3601611"/>
                <a:ext cx="324338" cy="276999"/>
              </a:xfrm>
              <a:prstGeom prst="rect">
                <a:avLst/>
              </a:prstGeom>
              <a:blipFill>
                <a:blip r:embed="rId1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92E698-0F09-C4F8-8EFD-57B28844FCF0}"/>
                  </a:ext>
                </a:extLst>
              </p:cNvPr>
              <p:cNvSpPr txBox="1"/>
              <p:nvPr/>
            </p:nvSpPr>
            <p:spPr>
              <a:xfrm>
                <a:off x="1078020" y="3599350"/>
                <a:ext cx="3243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" altLang="ko-Kore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ore-KR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kumimoji="1" lang="ko-Kore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92E698-0F09-C4F8-8EFD-57B28844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20" y="3599350"/>
                <a:ext cx="324338" cy="276999"/>
              </a:xfrm>
              <a:prstGeom prst="rect">
                <a:avLst/>
              </a:prstGeom>
              <a:blipFill>
                <a:blip r:embed="rId1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38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BAF6-C5B2-8491-0B07-990A29FF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2B09-6A9E-AA80-B41E-DB4E28AE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Integer vs Floating-Point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82FA-0FD0-CC2B-49D7-57E75C52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8382488" cy="3610132"/>
          </a:xfrm>
        </p:spPr>
        <p:txBody>
          <a:bodyPr/>
          <a:lstStyle/>
          <a:p>
            <a:r>
              <a:rPr lang="en" altLang="ko-Kore-KR" sz="2400"/>
              <a:t>Floating-Point</a:t>
            </a:r>
          </a:p>
          <a:p>
            <a:pPr lvl="1"/>
            <a:r>
              <a:rPr lang="en" altLang="ko-Kore-KR" sz="1800"/>
              <a:t>Let’s assume positive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213D-2378-F69E-D405-DD73A6A58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07E3B-10A4-3BD4-BFFF-EB6DCFF152CE}"/>
              </a:ext>
            </a:extLst>
          </p:cNvPr>
          <p:cNvSpPr txBox="1"/>
          <p:nvPr/>
        </p:nvSpPr>
        <p:spPr>
          <a:xfrm>
            <a:off x="550996" y="1856147"/>
            <a:ext cx="8437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ex) 12.375 = (1 * 2^3) + (1 * 2^2) + (1 * 2^-2) + (1 * 2^-3)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47005-F586-0540-5E1E-08F3BB30B621}"/>
              </a:ext>
            </a:extLst>
          </p:cNvPr>
          <p:cNvSpPr txBox="1"/>
          <p:nvPr/>
        </p:nvSpPr>
        <p:spPr>
          <a:xfrm>
            <a:off x="573942" y="2317812"/>
            <a:ext cx="8437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2400">
                <a:latin typeface="Arial Rounded MT Bold" panose="020F0704030504030204" pitchFamily="34" charset="0"/>
              </a:rPr>
              <a:t>=&gt; 2^3 * {(1 * 2^0) + (1 * 2^-1) + (1 * 2^-5) + (1 * 2^-6)}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53DD852-D873-549F-A3AD-09920C5A8E2A}"/>
              </a:ext>
            </a:extLst>
          </p:cNvPr>
          <p:cNvCxnSpPr>
            <a:cxnSpLocks/>
          </p:cNvCxnSpPr>
          <p:nvPr/>
        </p:nvCxnSpPr>
        <p:spPr>
          <a:xfrm>
            <a:off x="2117969" y="2787292"/>
            <a:ext cx="6077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82E4E3C-2290-0B53-89D9-2E8B80CDBADD}"/>
              </a:ext>
            </a:extLst>
          </p:cNvPr>
          <p:cNvCxnSpPr>
            <a:cxnSpLocks/>
          </p:cNvCxnSpPr>
          <p:nvPr/>
        </p:nvCxnSpPr>
        <p:spPr>
          <a:xfrm>
            <a:off x="1423378" y="2779477"/>
            <a:ext cx="2569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E0A4AE10-0291-A233-DE7D-C8FCFA49EDB3}"/>
              </a:ext>
            </a:extLst>
          </p:cNvPr>
          <p:cNvSpPr/>
          <p:nvPr/>
        </p:nvSpPr>
        <p:spPr>
          <a:xfrm>
            <a:off x="1465873" y="2896822"/>
            <a:ext cx="171938" cy="1797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아래쪽 화살표[D] 55">
            <a:extLst>
              <a:ext uri="{FF2B5EF4-FFF2-40B4-BE49-F238E27FC236}">
                <a16:creationId xmlns:a16="http://schemas.microsoft.com/office/drawing/2014/main" id="{1373EA86-5560-DD93-2BA0-4F8E6F6DB51D}"/>
              </a:ext>
            </a:extLst>
          </p:cNvPr>
          <p:cNvSpPr/>
          <p:nvPr/>
        </p:nvSpPr>
        <p:spPr>
          <a:xfrm>
            <a:off x="4819894" y="2904638"/>
            <a:ext cx="171938" cy="1797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0B6D0-04AE-C08E-EAA6-16A8FE31641D}"/>
              </a:ext>
            </a:extLst>
          </p:cNvPr>
          <p:cNvSpPr txBox="1"/>
          <p:nvPr/>
        </p:nvSpPr>
        <p:spPr>
          <a:xfrm>
            <a:off x="959332" y="3102642"/>
            <a:ext cx="118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ko-Kore-KR" sz="1200">
                <a:latin typeface="Arial Rounded MT Bold" panose="020F0704030504030204" pitchFamily="34" charset="0"/>
              </a:rPr>
              <a:t>3 + 127 = 130</a:t>
            </a:r>
          </a:p>
        </p:txBody>
      </p:sp>
      <p:sp>
        <p:nvSpPr>
          <p:cNvPr id="59" name="아래쪽 화살표[D] 58">
            <a:extLst>
              <a:ext uri="{FF2B5EF4-FFF2-40B4-BE49-F238E27FC236}">
                <a16:creationId xmlns:a16="http://schemas.microsoft.com/office/drawing/2014/main" id="{F76B3044-CBF9-30F5-A789-9E9F5EE9444E}"/>
              </a:ext>
            </a:extLst>
          </p:cNvPr>
          <p:cNvSpPr/>
          <p:nvPr/>
        </p:nvSpPr>
        <p:spPr>
          <a:xfrm>
            <a:off x="1446323" y="3399740"/>
            <a:ext cx="171938" cy="1797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98B860-7FEB-92C3-0F15-77FF7D5E6274}"/>
              </a:ext>
            </a:extLst>
          </p:cNvPr>
          <p:cNvSpPr txBox="1"/>
          <p:nvPr/>
        </p:nvSpPr>
        <p:spPr>
          <a:xfrm>
            <a:off x="1068746" y="3584277"/>
            <a:ext cx="118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ore-KR" sz="1200">
                <a:latin typeface="Arial Rounded MT Bold" panose="020F0704030504030204" pitchFamily="34" charset="0"/>
              </a:rPr>
              <a:t>10000010</a:t>
            </a:r>
            <a:endParaRPr lang="en" altLang="ko-Kore-KR" sz="1200">
              <a:latin typeface="Arial Rounded MT Bold" panose="020F07040305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5E9870-A543-7F1E-ED27-1DBD588BE458}"/>
              </a:ext>
            </a:extLst>
          </p:cNvPr>
          <p:cNvSpPr txBox="1"/>
          <p:nvPr/>
        </p:nvSpPr>
        <p:spPr>
          <a:xfrm>
            <a:off x="4493846" y="3136937"/>
            <a:ext cx="118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ore-KR" sz="1200">
                <a:latin typeface="Arial Rounded MT Bold" panose="020F0704030504030204" pitchFamily="34" charset="0"/>
              </a:rPr>
              <a:t>1.100011</a:t>
            </a:r>
            <a:endParaRPr lang="en" altLang="ko-Kore-KR" sz="1200">
              <a:latin typeface="Arial Rounded MT Bold" panose="020F0704030504030204" pitchFamily="34" charset="0"/>
            </a:endParaRPr>
          </a:p>
        </p:txBody>
      </p:sp>
      <p:sp>
        <p:nvSpPr>
          <p:cNvPr id="99" name="아래쪽 화살표[D] 98">
            <a:extLst>
              <a:ext uri="{FF2B5EF4-FFF2-40B4-BE49-F238E27FC236}">
                <a16:creationId xmlns:a16="http://schemas.microsoft.com/office/drawing/2014/main" id="{E566F36D-F997-6896-FB0D-9BE92B982234}"/>
              </a:ext>
            </a:extLst>
          </p:cNvPr>
          <p:cNvSpPr/>
          <p:nvPr/>
        </p:nvSpPr>
        <p:spPr>
          <a:xfrm>
            <a:off x="4819894" y="3406004"/>
            <a:ext cx="171938" cy="1797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EE6E8A-2E93-3A77-836C-44339EC02E29}"/>
              </a:ext>
            </a:extLst>
          </p:cNvPr>
          <p:cNvSpPr txBox="1"/>
          <p:nvPr/>
        </p:nvSpPr>
        <p:spPr>
          <a:xfrm>
            <a:off x="4541933" y="3605858"/>
            <a:ext cx="1185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ore-KR" sz="1200">
                <a:latin typeface="Arial Rounded MT Bold" panose="020F0704030504030204" pitchFamily="34" charset="0"/>
              </a:rPr>
              <a:t>100011</a:t>
            </a:r>
            <a:endParaRPr lang="en" altLang="ko-Kore-KR" sz="1200">
              <a:latin typeface="Arial Rounded MT Bold" panose="020F0704030504030204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FF5FD2-5C39-A307-0970-0180531BDEA5}"/>
              </a:ext>
            </a:extLst>
          </p:cNvPr>
          <p:cNvSpPr/>
          <p:nvPr/>
        </p:nvSpPr>
        <p:spPr>
          <a:xfrm>
            <a:off x="646717" y="4074779"/>
            <a:ext cx="1088776" cy="4731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Sign (1bit)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9611B5C-26C6-490F-40CA-8F5478F4A01E}"/>
              </a:ext>
            </a:extLst>
          </p:cNvPr>
          <p:cNvSpPr/>
          <p:nvPr/>
        </p:nvSpPr>
        <p:spPr>
          <a:xfrm>
            <a:off x="1735493" y="4074779"/>
            <a:ext cx="1842485" cy="4731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ysClr val="windowText" lastClr="000000"/>
                </a:solidFill>
              </a:rPr>
              <a:t>Exponent (8bit)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7013AA2-C709-5B70-83B0-54DB2D8FBEB3}"/>
              </a:ext>
            </a:extLst>
          </p:cNvPr>
          <p:cNvSpPr/>
          <p:nvPr/>
        </p:nvSpPr>
        <p:spPr>
          <a:xfrm>
            <a:off x="3577978" y="4074779"/>
            <a:ext cx="3276115" cy="4731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>
                <a:solidFill>
                  <a:sysClr val="windowText" lastClr="000000"/>
                </a:solidFill>
              </a:rPr>
              <a:t>Mantissa</a:t>
            </a:r>
            <a:r>
              <a:rPr kumimoji="1" lang="en-US" altLang="ko-Kore-KR">
                <a:solidFill>
                  <a:sysClr val="windowText" lastClr="000000"/>
                </a:solidFill>
              </a:rPr>
              <a:t> (23bit)</a:t>
            </a:r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4" name="아래쪽 화살표[D] 103">
            <a:extLst>
              <a:ext uri="{FF2B5EF4-FFF2-40B4-BE49-F238E27FC236}">
                <a16:creationId xmlns:a16="http://schemas.microsoft.com/office/drawing/2014/main" id="{EEFA3E8C-FECB-A810-76B3-ECC50CACEC13}"/>
              </a:ext>
            </a:extLst>
          </p:cNvPr>
          <p:cNvSpPr/>
          <p:nvPr/>
        </p:nvSpPr>
        <p:spPr>
          <a:xfrm rot="18417275">
            <a:off x="1934877" y="3839082"/>
            <a:ext cx="171938" cy="1797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아래쪽 화살표[D] 104">
            <a:extLst>
              <a:ext uri="{FF2B5EF4-FFF2-40B4-BE49-F238E27FC236}">
                <a16:creationId xmlns:a16="http://schemas.microsoft.com/office/drawing/2014/main" id="{994F6B17-FCF8-D23C-D16C-3240C5EFC09C}"/>
              </a:ext>
            </a:extLst>
          </p:cNvPr>
          <p:cNvSpPr/>
          <p:nvPr/>
        </p:nvSpPr>
        <p:spPr>
          <a:xfrm>
            <a:off x="4819894" y="3879500"/>
            <a:ext cx="171938" cy="1797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0AF44C63-AE69-9FBB-D644-32C19DDAB088}"/>
              </a:ext>
            </a:extLst>
          </p:cNvPr>
          <p:cNvCxnSpPr>
            <a:cxnSpLocks/>
          </p:cNvCxnSpPr>
          <p:nvPr/>
        </p:nvCxnSpPr>
        <p:spPr>
          <a:xfrm>
            <a:off x="4736110" y="3360702"/>
            <a:ext cx="5114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0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9AC5A-5B85-5411-3037-ADA3229A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493D-75AE-1F10-3C5F-2E2D43DA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sz="3200"/>
              <a:t>Efficiency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FE6A-CB03-A94E-D048-01108FCC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8347"/>
            <a:ext cx="7768510" cy="3610132"/>
          </a:xfrm>
        </p:spPr>
        <p:txBody>
          <a:bodyPr/>
          <a:lstStyle/>
          <a:p>
            <a:r>
              <a:rPr lang="en" altLang="ko-Kore-KR" sz="2400">
                <a:solidFill>
                  <a:schemeClr val="bg2">
                    <a:lumMod val="90000"/>
                  </a:schemeClr>
                </a:solidFill>
              </a:rPr>
              <a:t>Integer vs. Floating-Point Operations</a:t>
            </a:r>
          </a:p>
          <a:p>
            <a:endParaRPr lang="en" sz="2400"/>
          </a:p>
          <a:p>
            <a:r>
              <a:rPr lang="en" altLang="ko-Kore-KR" sz="2400"/>
              <a:t>Arithmetic and Bitwise Operations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17747-05F1-2A34-3554-CBB6C3EAF7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D7308-830E-485E-8080-B976CAE8DD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lgun Gothic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PPT Template1" id="{80C412DB-1BEA-C24B-AD0B-64847FDC5A0F}" vid="{B96DB4AE-0E38-AF4D-866B-6BE3FDA719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10694</TotalTime>
  <Words>2452</Words>
  <Application>Microsoft Macintosh PowerPoint</Application>
  <PresentationFormat>사용자 지정</PresentationFormat>
  <Paragraphs>1289</Paragraphs>
  <Slides>41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맑은 고딕</vt:lpstr>
      <vt:lpstr>Arial</vt:lpstr>
      <vt:lpstr>Arial Rounded MT Bold</vt:lpstr>
      <vt:lpstr>Calibri</vt:lpstr>
      <vt:lpstr>Cambria Math</vt:lpstr>
      <vt:lpstr>Office 테마</vt:lpstr>
      <vt:lpstr>Hash Function</vt:lpstr>
      <vt:lpstr>TODAY</vt:lpstr>
      <vt:lpstr>What Makes a Good Hash Function?</vt:lpstr>
      <vt:lpstr>Efficiency of Computation</vt:lpstr>
      <vt:lpstr>Integer vs Floating-Point Operations</vt:lpstr>
      <vt:lpstr>Integer vs Floating-Point Operations</vt:lpstr>
      <vt:lpstr>Integer vs Floating-Point Operations</vt:lpstr>
      <vt:lpstr>Integer vs Floating-Point Operations</vt:lpstr>
      <vt:lpstr>Efficiency of Computation</vt:lpstr>
      <vt:lpstr>Arithmetic and Bitwise Operations</vt:lpstr>
      <vt:lpstr>What Makes a Good Hash Function?</vt:lpstr>
      <vt:lpstr>Minimizing Collisions</vt:lpstr>
      <vt:lpstr>TODAY</vt:lpstr>
      <vt:lpstr>Basic Hash Functions</vt:lpstr>
      <vt:lpstr>Division Hashing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Impact of Bin Count (M)</vt:lpstr>
      <vt:lpstr>Basic Hash Functions</vt:lpstr>
      <vt:lpstr>Multiplicative Hashing</vt:lpstr>
      <vt:lpstr>Multiplicative Hashing</vt:lpstr>
      <vt:lpstr>Multiplicative Hashing</vt:lpstr>
      <vt:lpstr>Multiplicative Hashing</vt:lpstr>
      <vt:lpstr>Multiplicative Hashing</vt:lpstr>
      <vt:lpstr>Multiplicative Hashing</vt:lpstr>
      <vt:lpstr>Multiplicative Hashing</vt:lpstr>
      <vt:lpstr>Multiplicative Hashing</vt:lpstr>
      <vt:lpstr>Multiplicative Hashing</vt:lpstr>
      <vt:lpstr>Multiplicative Hashing</vt:lpstr>
      <vt:lpstr>Multiplicative Hashing</vt:lpstr>
      <vt:lpstr>Hash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Hyeongwon Jang</dc:creator>
  <cp:lastModifiedBy>윤민석</cp:lastModifiedBy>
  <cp:revision>334</cp:revision>
  <dcterms:created xsi:type="dcterms:W3CDTF">2016-09-02T03:46:35Z</dcterms:created>
  <dcterms:modified xsi:type="dcterms:W3CDTF">2024-09-27T04:06:29Z</dcterms:modified>
</cp:coreProperties>
</file>