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61"/>
  </p:notesMasterIdLst>
  <p:sldIdLst>
    <p:sldId id="260" r:id="rId2"/>
    <p:sldId id="261" r:id="rId3"/>
    <p:sldId id="262" r:id="rId4"/>
    <p:sldId id="263" r:id="rId5"/>
    <p:sldId id="264" r:id="rId6"/>
    <p:sldId id="265" r:id="rId7"/>
    <p:sldId id="269" r:id="rId8"/>
    <p:sldId id="270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9" r:id="rId21"/>
    <p:sldId id="290" r:id="rId22"/>
    <p:sldId id="285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6" r:id="rId36"/>
    <p:sldId id="307" r:id="rId37"/>
    <p:sldId id="308" r:id="rId38"/>
    <p:sldId id="310" r:id="rId39"/>
    <p:sldId id="309" r:id="rId40"/>
    <p:sldId id="311" r:id="rId41"/>
    <p:sldId id="313" r:id="rId42"/>
    <p:sldId id="314" r:id="rId43"/>
    <p:sldId id="315" r:id="rId44"/>
    <p:sldId id="316" r:id="rId45"/>
    <p:sldId id="318" r:id="rId46"/>
    <p:sldId id="320" r:id="rId47"/>
    <p:sldId id="321" r:id="rId48"/>
    <p:sldId id="323" r:id="rId49"/>
    <p:sldId id="322" r:id="rId50"/>
    <p:sldId id="324" r:id="rId51"/>
    <p:sldId id="325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2600"/>
    <a:srgbClr val="FF7024"/>
    <a:srgbClr val="FF6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6"/>
    <p:restoredTop sz="94720"/>
  </p:normalViewPr>
  <p:slideViewPr>
    <p:cSldViewPr snapToGrid="0">
      <p:cViewPr varScale="1">
        <p:scale>
          <a:sx n="211" d="100"/>
          <a:sy n="211" d="100"/>
        </p:scale>
        <p:origin x="4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1EA47-1BD0-C244-AB04-E86FBE33BFEC}" type="datetimeFigureOut">
              <a:t>2023. 12. 29.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585D9-1F9E-0D4F-80CD-2E21F229B116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676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5450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6822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153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6311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1195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7804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9998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9453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7089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9950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170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2807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993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4137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9035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0277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980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4124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7185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5718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0444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616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66878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73238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24645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64864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43286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69400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3839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97627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8317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01550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482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44410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19073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81846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28182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35978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64766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28342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31551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49856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65066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233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19678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37090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53639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94780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20310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33835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18058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24952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1057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506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07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648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8020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633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028295"/>
      </p:ext>
    </p:extLst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2921773"/>
      </p:ext>
    </p:extLst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1753578"/>
      </p:ext>
    </p:extLst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2184039"/>
      </p:ext>
    </p:extLst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5321594"/>
      </p:ext>
    </p:extLst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0595016"/>
      </p:ext>
    </p:extLst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6919978"/>
      </p:ext>
    </p:extLst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7569347"/>
      </p:ext>
    </p:extLst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1058827"/>
      </p:ext>
    </p:extLst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7277721"/>
      </p:ext>
    </p:extLst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2167169"/>
      </p:ext>
    </p:extLst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308E1-9B64-7D4B-85B3-777FE66C15FB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6128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circl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0" Type="http://schemas.openxmlformats.org/officeDocument/2006/relationships/image" Target="../media/image42.png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0.pn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1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7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6294824" y="3008135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6294824" y="1875733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7838000" y="3636406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7838000" y="2541851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6280695" y="4140537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4723390" y="4694627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4691093" y="3618239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4691093" y="2541851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4723390" y="1465463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3149936" y="4694627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3149936" y="3618239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3149936" y="2541851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3149936" y="1465463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8934" y="4958049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8934" y="3983092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8934" y="3008135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4" y="2033178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4" y="1058221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EA1C771-D378-2F16-679F-B20DC7438C5C}"/>
              </a:ext>
            </a:extLst>
          </p:cNvPr>
          <p:cNvCxnSpPr>
            <a:cxnSpLocks/>
            <a:stCxn id="17" idx="2"/>
            <a:endCxn id="22" idx="6"/>
          </p:cNvCxnSpPr>
          <p:nvPr/>
        </p:nvCxnSpPr>
        <p:spPr>
          <a:xfrm flipH="1" flipV="1">
            <a:off x="1920644" y="1370086"/>
            <a:ext cx="1229292" cy="40724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A1B5926-DE80-E8C8-949B-749D19870974}"/>
              </a:ext>
            </a:extLst>
          </p:cNvPr>
          <p:cNvCxnSpPr>
            <a:cxnSpLocks/>
            <a:stCxn id="17" idx="2"/>
            <a:endCxn id="21" idx="6"/>
          </p:cNvCxnSpPr>
          <p:nvPr/>
        </p:nvCxnSpPr>
        <p:spPr>
          <a:xfrm flipH="1">
            <a:off x="1920644" y="1777328"/>
            <a:ext cx="1229292" cy="56771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3EBCED5E-1FB9-75EA-06CE-F7564287D117}"/>
              </a:ext>
            </a:extLst>
          </p:cNvPr>
          <p:cNvCxnSpPr>
            <a:cxnSpLocks/>
            <a:stCxn id="17" idx="2"/>
            <a:endCxn id="20" idx="6"/>
          </p:cNvCxnSpPr>
          <p:nvPr/>
        </p:nvCxnSpPr>
        <p:spPr>
          <a:xfrm flipH="1">
            <a:off x="1922664" y="1777328"/>
            <a:ext cx="1227272" cy="154267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B6F8E963-BB9A-FE26-D098-9DBB3079FB43}"/>
              </a:ext>
            </a:extLst>
          </p:cNvPr>
          <p:cNvCxnSpPr>
            <a:cxnSpLocks/>
            <a:stCxn id="17" idx="2"/>
            <a:endCxn id="19" idx="6"/>
          </p:cNvCxnSpPr>
          <p:nvPr/>
        </p:nvCxnSpPr>
        <p:spPr>
          <a:xfrm flipH="1">
            <a:off x="1922664" y="1777328"/>
            <a:ext cx="1227272" cy="251762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D010F52-E686-07BB-FF82-FFAF49BC8D99}"/>
              </a:ext>
            </a:extLst>
          </p:cNvPr>
          <p:cNvCxnSpPr>
            <a:cxnSpLocks/>
            <a:stCxn id="17" idx="2"/>
            <a:endCxn id="18" idx="6"/>
          </p:cNvCxnSpPr>
          <p:nvPr/>
        </p:nvCxnSpPr>
        <p:spPr>
          <a:xfrm flipH="1">
            <a:off x="1922664" y="1777328"/>
            <a:ext cx="1227272" cy="349258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68054227-24D3-75CB-08F6-ADFF1B6C0E0A}"/>
              </a:ext>
            </a:extLst>
          </p:cNvPr>
          <p:cNvCxnSpPr>
            <a:cxnSpLocks/>
            <a:stCxn id="16" idx="2"/>
            <a:endCxn id="21" idx="6"/>
          </p:cNvCxnSpPr>
          <p:nvPr/>
        </p:nvCxnSpPr>
        <p:spPr>
          <a:xfrm flipH="1" flipV="1">
            <a:off x="1920644" y="2345043"/>
            <a:ext cx="1229292" cy="5086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FFFCC2BB-5461-02D5-F462-DCDBA000DA0C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1920644" y="2345043"/>
            <a:ext cx="1229292" cy="158506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570A6DBA-F088-4C81-DD9B-FCA280C61360}"/>
              </a:ext>
            </a:extLst>
          </p:cNvPr>
          <p:cNvCxnSpPr>
            <a:cxnSpLocks/>
            <a:stCxn id="14" idx="2"/>
            <a:endCxn id="21" idx="6"/>
          </p:cNvCxnSpPr>
          <p:nvPr/>
        </p:nvCxnSpPr>
        <p:spPr>
          <a:xfrm flipH="1" flipV="1">
            <a:off x="1920644" y="2345043"/>
            <a:ext cx="1229292" cy="266144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A3F67EA4-08AA-AAEF-5011-19C33AA4F5D8}"/>
              </a:ext>
            </a:extLst>
          </p:cNvPr>
          <p:cNvCxnSpPr>
            <a:cxnSpLocks/>
            <a:stCxn id="16" idx="2"/>
            <a:endCxn id="20" idx="6"/>
          </p:cNvCxnSpPr>
          <p:nvPr/>
        </p:nvCxnSpPr>
        <p:spPr>
          <a:xfrm flipH="1">
            <a:off x="1922664" y="2853716"/>
            <a:ext cx="1227272" cy="46628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5A5C4C5-BA45-F19A-15BA-0E7A15FD8F1D}"/>
              </a:ext>
            </a:extLst>
          </p:cNvPr>
          <p:cNvCxnSpPr>
            <a:cxnSpLocks/>
            <a:stCxn id="15" idx="2"/>
            <a:endCxn id="20" idx="6"/>
          </p:cNvCxnSpPr>
          <p:nvPr/>
        </p:nvCxnSpPr>
        <p:spPr>
          <a:xfrm flipH="1" flipV="1">
            <a:off x="1922664" y="3320000"/>
            <a:ext cx="1227272" cy="61010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A05FC5E6-089E-41E2-4B41-E2A9D73D5570}"/>
              </a:ext>
            </a:extLst>
          </p:cNvPr>
          <p:cNvCxnSpPr>
            <a:cxnSpLocks/>
            <a:stCxn id="14" idx="2"/>
            <a:endCxn id="20" idx="6"/>
          </p:cNvCxnSpPr>
          <p:nvPr/>
        </p:nvCxnSpPr>
        <p:spPr>
          <a:xfrm flipH="1" flipV="1">
            <a:off x="1922664" y="3320000"/>
            <a:ext cx="1227272" cy="168649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8656334C-C37C-1607-C7F7-54AAF3E64FAB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1922664" y="2853716"/>
            <a:ext cx="1227272" cy="144124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5A08F25-0569-9FAC-9649-BBEE514ECFF9}"/>
              </a:ext>
            </a:extLst>
          </p:cNvPr>
          <p:cNvCxnSpPr>
            <a:cxnSpLocks/>
            <a:stCxn id="15" idx="2"/>
            <a:endCxn id="19" idx="6"/>
          </p:cNvCxnSpPr>
          <p:nvPr/>
        </p:nvCxnSpPr>
        <p:spPr>
          <a:xfrm flipH="1">
            <a:off x="1922664" y="3930104"/>
            <a:ext cx="1227272" cy="36485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2885F0E8-0287-8FE7-8837-2C585B398901}"/>
              </a:ext>
            </a:extLst>
          </p:cNvPr>
          <p:cNvCxnSpPr>
            <a:cxnSpLocks/>
            <a:stCxn id="16" idx="2"/>
            <a:endCxn id="18" idx="6"/>
          </p:cNvCxnSpPr>
          <p:nvPr/>
        </p:nvCxnSpPr>
        <p:spPr>
          <a:xfrm flipH="1">
            <a:off x="1922664" y="2853716"/>
            <a:ext cx="1227272" cy="241619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6BD0CC90-731A-E29B-1D77-6322833B5A0D}"/>
              </a:ext>
            </a:extLst>
          </p:cNvPr>
          <p:cNvCxnSpPr>
            <a:cxnSpLocks/>
            <a:stCxn id="14" idx="2"/>
            <a:endCxn id="19" idx="6"/>
          </p:cNvCxnSpPr>
          <p:nvPr/>
        </p:nvCxnSpPr>
        <p:spPr>
          <a:xfrm flipH="1" flipV="1">
            <a:off x="1922664" y="4294957"/>
            <a:ext cx="1227272" cy="71153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EEAA670-AAC2-E781-4DBC-D665480F3B56}"/>
              </a:ext>
            </a:extLst>
          </p:cNvPr>
          <p:cNvCxnSpPr>
            <a:cxnSpLocks/>
            <a:stCxn id="15" idx="2"/>
            <a:endCxn id="18" idx="6"/>
          </p:cNvCxnSpPr>
          <p:nvPr/>
        </p:nvCxnSpPr>
        <p:spPr>
          <a:xfrm flipH="1">
            <a:off x="1922664" y="3930104"/>
            <a:ext cx="1227272" cy="133981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9385BF67-B9B5-A8BB-21FB-6CE1FE9658C3}"/>
              </a:ext>
            </a:extLst>
          </p:cNvPr>
          <p:cNvCxnSpPr>
            <a:cxnSpLocks/>
            <a:stCxn id="14" idx="2"/>
            <a:endCxn id="18" idx="6"/>
          </p:cNvCxnSpPr>
          <p:nvPr/>
        </p:nvCxnSpPr>
        <p:spPr>
          <a:xfrm flipH="1">
            <a:off x="1922664" y="5006492"/>
            <a:ext cx="1227272" cy="26342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33F63E0D-AB92-2969-43AC-E7A5D632D132}"/>
              </a:ext>
            </a:extLst>
          </p:cNvPr>
          <p:cNvCxnSpPr>
            <a:cxnSpLocks/>
            <a:stCxn id="16" idx="2"/>
            <a:endCxn id="22" idx="6"/>
          </p:cNvCxnSpPr>
          <p:nvPr/>
        </p:nvCxnSpPr>
        <p:spPr>
          <a:xfrm flipH="1" flipV="1">
            <a:off x="1920644" y="1370086"/>
            <a:ext cx="1229292" cy="148363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7F81E72A-88A5-C243-D436-9948BBB942C5}"/>
              </a:ext>
            </a:extLst>
          </p:cNvPr>
          <p:cNvCxnSpPr>
            <a:cxnSpLocks/>
            <a:stCxn id="15" idx="2"/>
            <a:endCxn id="22" idx="6"/>
          </p:cNvCxnSpPr>
          <p:nvPr/>
        </p:nvCxnSpPr>
        <p:spPr>
          <a:xfrm flipH="1" flipV="1">
            <a:off x="1920644" y="1370086"/>
            <a:ext cx="1229292" cy="256001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3BF0A0B0-079A-CD4E-75B1-8B26E067D803}"/>
              </a:ext>
            </a:extLst>
          </p:cNvPr>
          <p:cNvCxnSpPr>
            <a:cxnSpLocks/>
            <a:stCxn id="14" idx="2"/>
            <a:endCxn id="22" idx="6"/>
          </p:cNvCxnSpPr>
          <p:nvPr/>
        </p:nvCxnSpPr>
        <p:spPr>
          <a:xfrm flipH="1" flipV="1">
            <a:off x="1920644" y="1370086"/>
            <a:ext cx="1229292" cy="363640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AAD2C92D-AD77-A2CC-B075-9D3885BE00C6}"/>
              </a:ext>
            </a:extLst>
          </p:cNvPr>
          <p:cNvCxnSpPr>
            <a:cxnSpLocks/>
            <a:stCxn id="13" idx="2"/>
            <a:endCxn id="17" idx="6"/>
          </p:cNvCxnSpPr>
          <p:nvPr/>
        </p:nvCxnSpPr>
        <p:spPr>
          <a:xfrm flipH="1">
            <a:off x="3773666" y="1777328"/>
            <a:ext cx="949724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FEC5D95C-3E13-1171-3B0C-31979ACCA5A5}"/>
              </a:ext>
            </a:extLst>
          </p:cNvPr>
          <p:cNvCxnSpPr>
            <a:cxnSpLocks/>
            <a:stCxn id="12" idx="2"/>
            <a:endCxn id="17" idx="6"/>
          </p:cNvCxnSpPr>
          <p:nvPr/>
        </p:nvCxnSpPr>
        <p:spPr>
          <a:xfrm flipH="1" flipV="1">
            <a:off x="3773666" y="1777328"/>
            <a:ext cx="917427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DCD3D4DA-26A6-B7AD-2FB3-D3B06BFD3CD1}"/>
              </a:ext>
            </a:extLst>
          </p:cNvPr>
          <p:cNvCxnSpPr>
            <a:cxnSpLocks/>
            <a:stCxn id="11" idx="2"/>
            <a:endCxn id="17" idx="6"/>
          </p:cNvCxnSpPr>
          <p:nvPr/>
        </p:nvCxnSpPr>
        <p:spPr>
          <a:xfrm flipH="1" flipV="1">
            <a:off x="3773666" y="1777328"/>
            <a:ext cx="917427" cy="215277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BDD71C19-4D17-4820-F9F8-D9E7A86F86E1}"/>
              </a:ext>
            </a:extLst>
          </p:cNvPr>
          <p:cNvCxnSpPr>
            <a:cxnSpLocks/>
            <a:stCxn id="10" idx="2"/>
            <a:endCxn id="17" idx="6"/>
          </p:cNvCxnSpPr>
          <p:nvPr/>
        </p:nvCxnSpPr>
        <p:spPr>
          <a:xfrm flipH="1" flipV="1">
            <a:off x="3773666" y="1777328"/>
            <a:ext cx="949724" cy="322916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CC40AB2-A4B5-4FAE-5EC9-AC97AE784C2D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5347120" y="1777328"/>
            <a:ext cx="947704" cy="41027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919D294-9608-536E-F20C-B695C9DA6F55}"/>
              </a:ext>
            </a:extLst>
          </p:cNvPr>
          <p:cNvCxnSpPr>
            <a:cxnSpLocks/>
            <a:stCxn id="4" idx="2"/>
            <a:endCxn id="13" idx="6"/>
          </p:cNvCxnSpPr>
          <p:nvPr/>
        </p:nvCxnSpPr>
        <p:spPr>
          <a:xfrm flipH="1" flipV="1">
            <a:off x="5347120" y="1777328"/>
            <a:ext cx="947704" cy="154267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4083E81C-3777-9F84-B418-3EA1C289FEB1}"/>
              </a:ext>
            </a:extLst>
          </p:cNvPr>
          <p:cNvCxnSpPr>
            <a:cxnSpLocks/>
            <a:stCxn id="9" idx="2"/>
            <a:endCxn id="13" idx="6"/>
          </p:cNvCxnSpPr>
          <p:nvPr/>
        </p:nvCxnSpPr>
        <p:spPr>
          <a:xfrm flipH="1" flipV="1">
            <a:off x="5347120" y="1777328"/>
            <a:ext cx="933575" cy="267507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6AAC6FB5-68B1-50AE-E562-44E564D8710F}"/>
              </a:ext>
            </a:extLst>
          </p:cNvPr>
          <p:cNvCxnSpPr>
            <a:cxnSpLocks/>
            <a:stCxn id="13" idx="2"/>
            <a:endCxn id="16" idx="6"/>
          </p:cNvCxnSpPr>
          <p:nvPr/>
        </p:nvCxnSpPr>
        <p:spPr>
          <a:xfrm flipH="1">
            <a:off x="3773666" y="1777328"/>
            <a:ext cx="949724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D570BBEC-EE43-7C94-19BB-D0663B35CD4B}"/>
              </a:ext>
            </a:extLst>
          </p:cNvPr>
          <p:cNvCxnSpPr>
            <a:cxnSpLocks/>
            <a:stCxn id="12" idx="2"/>
            <a:endCxn id="16" idx="6"/>
          </p:cNvCxnSpPr>
          <p:nvPr/>
        </p:nvCxnSpPr>
        <p:spPr>
          <a:xfrm flipH="1">
            <a:off x="3773666" y="2853716"/>
            <a:ext cx="917427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141566DD-A42E-8EC0-8AF0-410BC32D88B7}"/>
              </a:ext>
            </a:extLst>
          </p:cNvPr>
          <p:cNvCxnSpPr>
            <a:cxnSpLocks/>
            <a:stCxn id="11" idx="2"/>
            <a:endCxn id="16" idx="6"/>
          </p:cNvCxnSpPr>
          <p:nvPr/>
        </p:nvCxnSpPr>
        <p:spPr>
          <a:xfrm flipH="1" flipV="1">
            <a:off x="3773666" y="2853716"/>
            <a:ext cx="917427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4B7EBFD-EF4F-7B9A-E8CB-B7793098C513}"/>
              </a:ext>
            </a:extLst>
          </p:cNvPr>
          <p:cNvCxnSpPr>
            <a:cxnSpLocks/>
            <a:stCxn id="10" idx="2"/>
            <a:endCxn id="16" idx="6"/>
          </p:cNvCxnSpPr>
          <p:nvPr/>
        </p:nvCxnSpPr>
        <p:spPr>
          <a:xfrm flipH="1" flipV="1">
            <a:off x="3773666" y="2853716"/>
            <a:ext cx="949724" cy="215277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C6E4F25A-6A01-51CF-D295-12ED98ED72F2}"/>
              </a:ext>
            </a:extLst>
          </p:cNvPr>
          <p:cNvCxnSpPr>
            <a:cxnSpLocks/>
            <a:stCxn id="13" idx="2"/>
            <a:endCxn id="15" idx="6"/>
          </p:cNvCxnSpPr>
          <p:nvPr/>
        </p:nvCxnSpPr>
        <p:spPr>
          <a:xfrm flipH="1">
            <a:off x="3773666" y="1777328"/>
            <a:ext cx="949724" cy="215277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EAF2CD91-ADD6-7F92-FE3D-D485FD907CDF}"/>
              </a:ext>
            </a:extLst>
          </p:cNvPr>
          <p:cNvCxnSpPr>
            <a:cxnSpLocks/>
            <a:stCxn id="12" idx="2"/>
            <a:endCxn id="15" idx="6"/>
          </p:cNvCxnSpPr>
          <p:nvPr/>
        </p:nvCxnSpPr>
        <p:spPr>
          <a:xfrm flipH="1">
            <a:off x="3773666" y="2853716"/>
            <a:ext cx="917427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7E8D4BC3-1D30-1D2C-478F-BAE49E512BE7}"/>
              </a:ext>
            </a:extLst>
          </p:cNvPr>
          <p:cNvCxnSpPr>
            <a:cxnSpLocks/>
            <a:stCxn id="11" idx="2"/>
            <a:endCxn id="15" idx="6"/>
          </p:cNvCxnSpPr>
          <p:nvPr/>
        </p:nvCxnSpPr>
        <p:spPr>
          <a:xfrm flipH="1">
            <a:off x="3773666" y="3930104"/>
            <a:ext cx="917427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C797F135-663B-E35A-C1D9-3F2B13C81297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3773666" y="3930104"/>
            <a:ext cx="949724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1D855A7E-7A08-0853-68A2-3511377C9270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3773666" y="1777328"/>
            <a:ext cx="949724" cy="322916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5A273DAA-3226-80DD-3244-30939F36BCDF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>
            <a:off x="3773666" y="2853716"/>
            <a:ext cx="917427" cy="215277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A3ADA7E9-2BBE-55CF-4755-73F36AF71707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3773666" y="3930104"/>
            <a:ext cx="917427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9186D2BC-D3B1-AFFC-61E3-FB99575769A2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3773666" y="5006492"/>
            <a:ext cx="949724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B21B7A5C-431D-1D90-28DD-8ED7CB043CF6}"/>
              </a:ext>
            </a:extLst>
          </p:cNvPr>
          <p:cNvCxnSpPr>
            <a:cxnSpLocks/>
            <a:stCxn id="6" idx="2"/>
            <a:endCxn id="12" idx="6"/>
          </p:cNvCxnSpPr>
          <p:nvPr/>
        </p:nvCxnSpPr>
        <p:spPr>
          <a:xfrm flipH="1">
            <a:off x="5314823" y="2187598"/>
            <a:ext cx="980001" cy="66611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911FE9EE-7B7A-0AB9-A1AC-CE60F3F18F95}"/>
              </a:ext>
            </a:extLst>
          </p:cNvPr>
          <p:cNvCxnSpPr>
            <a:cxnSpLocks/>
            <a:stCxn id="4" idx="2"/>
            <a:endCxn id="12" idx="6"/>
          </p:cNvCxnSpPr>
          <p:nvPr/>
        </p:nvCxnSpPr>
        <p:spPr>
          <a:xfrm flipH="1" flipV="1">
            <a:off x="5314823" y="2853716"/>
            <a:ext cx="980001" cy="46628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39714C77-E450-4E5B-B8D0-220316594DF6}"/>
              </a:ext>
            </a:extLst>
          </p:cNvPr>
          <p:cNvCxnSpPr>
            <a:cxnSpLocks/>
            <a:stCxn id="9" idx="2"/>
            <a:endCxn id="12" idx="6"/>
          </p:cNvCxnSpPr>
          <p:nvPr/>
        </p:nvCxnSpPr>
        <p:spPr>
          <a:xfrm flipH="1" flipV="1">
            <a:off x="5314823" y="2853716"/>
            <a:ext cx="965872" cy="159868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96CD7477-E769-0355-2DDA-094F161155AF}"/>
              </a:ext>
            </a:extLst>
          </p:cNvPr>
          <p:cNvCxnSpPr>
            <a:cxnSpLocks/>
            <a:stCxn id="6" idx="2"/>
            <a:endCxn id="11" idx="6"/>
          </p:cNvCxnSpPr>
          <p:nvPr/>
        </p:nvCxnSpPr>
        <p:spPr>
          <a:xfrm flipH="1">
            <a:off x="5314823" y="2187598"/>
            <a:ext cx="980001" cy="174250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AC9B2F0C-1FF4-FEEF-34DB-4E996FA88B4F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5314823" y="3320000"/>
            <a:ext cx="980001" cy="61010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6A264BDB-1299-4E88-57FD-025A21F37B8C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 flipV="1">
            <a:off x="5314823" y="3930104"/>
            <a:ext cx="965872" cy="52229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C5AF3F79-112B-E9A7-DBE3-1EC8BE606F7D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>
            <a:off x="5347120" y="2187598"/>
            <a:ext cx="947704" cy="281889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DE7D0BC0-3D7E-F3E6-342E-46F0A8112205}"/>
              </a:ext>
            </a:extLst>
          </p:cNvPr>
          <p:cNvCxnSpPr>
            <a:cxnSpLocks/>
            <a:stCxn id="4" idx="2"/>
            <a:endCxn id="10" idx="6"/>
          </p:cNvCxnSpPr>
          <p:nvPr/>
        </p:nvCxnSpPr>
        <p:spPr>
          <a:xfrm flipH="1">
            <a:off x="5347120" y="3320000"/>
            <a:ext cx="947704" cy="168649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1D5C9A61-7D68-1C65-0025-DEB086EF67EA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5347120" y="4452402"/>
            <a:ext cx="933575" cy="55409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F47A9B7B-E4BF-14E2-E579-59EBBF17EAA7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 flipV="1">
            <a:off x="6918554" y="2187598"/>
            <a:ext cx="919446" cy="66611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BAD52199-DFE8-0FD9-0C34-A44869FA62AC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6918554" y="2187598"/>
            <a:ext cx="919446" cy="17606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[R] 130">
            <a:extLst>
              <a:ext uri="{FF2B5EF4-FFF2-40B4-BE49-F238E27FC236}">
                <a16:creationId xmlns:a16="http://schemas.microsoft.com/office/drawing/2014/main" id="{1067149C-0496-E2F7-FE2B-4F2360B7D2C8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flipH="1">
            <a:off x="6918554" y="2853716"/>
            <a:ext cx="919446" cy="46628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[R] 133">
            <a:extLst>
              <a:ext uri="{FF2B5EF4-FFF2-40B4-BE49-F238E27FC236}">
                <a16:creationId xmlns:a16="http://schemas.microsoft.com/office/drawing/2014/main" id="{19A18357-2AF2-57E5-E37F-631E3A59C2D0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>
            <a:off x="6904425" y="2853716"/>
            <a:ext cx="933575" cy="159868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[R] 136">
            <a:extLst>
              <a:ext uri="{FF2B5EF4-FFF2-40B4-BE49-F238E27FC236}">
                <a16:creationId xmlns:a16="http://schemas.microsoft.com/office/drawing/2014/main" id="{F8B00F69-9E37-D6BE-2758-5ED592E1704C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H="1">
            <a:off x="6904425" y="3948271"/>
            <a:ext cx="933575" cy="50413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EF35F99-C3BD-4CBE-4CEB-C0DD5C8F5669}"/>
              </a:ext>
            </a:extLst>
          </p:cNvPr>
          <p:cNvSpPr/>
          <p:nvPr/>
        </p:nvSpPr>
        <p:spPr>
          <a:xfrm>
            <a:off x="902288" y="890177"/>
            <a:ext cx="1447295" cy="50625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3D387B-B507-519D-F695-AD004678E4E6}"/>
              </a:ext>
            </a:extLst>
          </p:cNvPr>
          <p:cNvSpPr txBox="1"/>
          <p:nvPr/>
        </p:nvSpPr>
        <p:spPr>
          <a:xfrm>
            <a:off x="1015023" y="405032"/>
            <a:ext cx="14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Input Layer</a:t>
            </a:r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45BAE07-6285-0772-0739-E4C9CE4E51C3}"/>
              </a:ext>
            </a:extLst>
          </p:cNvPr>
          <p:cNvSpPr/>
          <p:nvPr/>
        </p:nvSpPr>
        <p:spPr>
          <a:xfrm>
            <a:off x="2840596" y="1180848"/>
            <a:ext cx="4373674" cy="44009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C7009E-96C9-BE47-51BF-E49694784B4C}"/>
              </a:ext>
            </a:extLst>
          </p:cNvPr>
          <p:cNvSpPr txBox="1"/>
          <p:nvPr/>
        </p:nvSpPr>
        <p:spPr>
          <a:xfrm>
            <a:off x="4385788" y="741878"/>
            <a:ext cx="14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Hidden Layer</a:t>
            </a:r>
            <a:endParaRPr kumimoji="1" lang="ko-Kore-KR" altLang="en-US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ADAE159D-29E7-810C-ABC6-76FBE0208701}"/>
              </a:ext>
            </a:extLst>
          </p:cNvPr>
          <p:cNvSpPr/>
          <p:nvPr/>
        </p:nvSpPr>
        <p:spPr>
          <a:xfrm>
            <a:off x="7542284" y="2059670"/>
            <a:ext cx="1208100" cy="27848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E86514-DFAF-3900-3976-CF45557B8960}"/>
              </a:ext>
            </a:extLst>
          </p:cNvPr>
          <p:cNvSpPr txBox="1"/>
          <p:nvPr/>
        </p:nvSpPr>
        <p:spPr>
          <a:xfrm>
            <a:off x="7440346" y="1613131"/>
            <a:ext cx="14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Output Layer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440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circle/>
      </p:transition>
    </mc:Choice>
    <mc:Fallback xmlns="">
      <p:transition spd="slow" advClick="0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187CCB-263E-1E90-7966-2786C2B8E128}"/>
              </a:ext>
            </a:extLst>
          </p:cNvPr>
          <p:cNvSpPr txBox="1"/>
          <p:nvPr/>
        </p:nvSpPr>
        <p:spPr>
          <a:xfrm>
            <a:off x="5985047" y="3406785"/>
            <a:ext cx="371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We express the sum of all errors as E.</a:t>
            </a:r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767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오른쪽 중괄호[R] 152">
            <a:extLst>
              <a:ext uri="{FF2B5EF4-FFF2-40B4-BE49-F238E27FC236}">
                <a16:creationId xmlns:a16="http://schemas.microsoft.com/office/drawing/2014/main" id="{020FC348-404F-BC17-B49B-F649B6FDF6D4}"/>
              </a:ext>
            </a:extLst>
          </p:cNvPr>
          <p:cNvSpPr/>
          <p:nvPr/>
        </p:nvSpPr>
        <p:spPr>
          <a:xfrm rot="16200000">
            <a:off x="1454258" y="1799877"/>
            <a:ext cx="134080" cy="56700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6" name="꺾인 연결선[E] 155">
            <a:extLst>
              <a:ext uri="{FF2B5EF4-FFF2-40B4-BE49-F238E27FC236}">
                <a16:creationId xmlns:a16="http://schemas.microsoft.com/office/drawing/2014/main" id="{3D07519D-AA4F-0F05-123E-916D78AAADE8}"/>
              </a:ext>
            </a:extLst>
          </p:cNvPr>
          <p:cNvCxnSpPr/>
          <p:nvPr/>
        </p:nvCxnSpPr>
        <p:spPr>
          <a:xfrm rot="5400000" flipH="1" flipV="1">
            <a:off x="1379681" y="586944"/>
            <a:ext cx="1570451" cy="1287216"/>
          </a:xfrm>
          <a:prstGeom prst="bentConnector3">
            <a:avLst>
              <a:gd name="adj1" fmla="val 999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B053082-668B-949A-520E-AA4C6150CE3B}"/>
              </a:ext>
            </a:extLst>
          </p:cNvPr>
          <p:cNvSpPr txBox="1"/>
          <p:nvPr/>
        </p:nvSpPr>
        <p:spPr>
          <a:xfrm>
            <a:off x="2808515" y="172761"/>
            <a:ext cx="741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The input layer consisting of the input dataset is not connected to each other but to the hidden layer.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3195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A27D177-8AA4-52D4-6F6C-F92F9240F873}"/>
              </a:ext>
            </a:extLst>
          </p:cNvPr>
          <p:cNvSpPr txBox="1"/>
          <p:nvPr/>
        </p:nvSpPr>
        <p:spPr>
          <a:xfrm>
            <a:off x="5985047" y="3380560"/>
            <a:ext cx="457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Our purpose is minimizing the error.</a:t>
            </a:r>
            <a:endParaRPr kumimoji="1" lang="ko-Kore-KR" altLang="en-US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B6AA41B7-ED8D-1BD6-A4A6-E5C755B4F3B8}"/>
              </a:ext>
            </a:extLst>
          </p:cNvPr>
          <p:cNvCxnSpPr/>
          <p:nvPr/>
        </p:nvCxnSpPr>
        <p:spPr>
          <a:xfrm>
            <a:off x="5909872" y="3291145"/>
            <a:ext cx="0" cy="583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09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4542DC8-FE32-8DB8-557D-D3B82816BAF3}"/>
              </a:ext>
            </a:extLst>
          </p:cNvPr>
          <p:cNvSpPr txBox="1"/>
          <p:nvPr/>
        </p:nvSpPr>
        <p:spPr>
          <a:xfrm>
            <a:off x="6951019" y="192185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minimize the error, we use gradient descent.</a:t>
            </a:r>
            <a:endParaRPr kumimoji="1" lang="ko-Kore-KR" altLang="en-US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4FCA905-EE52-1FE4-5565-980D0E52186A}"/>
              </a:ext>
            </a:extLst>
          </p:cNvPr>
          <p:cNvCxnSpPr/>
          <p:nvPr/>
        </p:nvCxnSpPr>
        <p:spPr>
          <a:xfrm>
            <a:off x="8045527" y="4050735"/>
            <a:ext cx="1704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10408F0-CC37-EE9F-81A9-D6F1DF29F342}"/>
              </a:ext>
            </a:extLst>
          </p:cNvPr>
          <p:cNvCxnSpPr/>
          <p:nvPr/>
        </p:nvCxnSpPr>
        <p:spPr>
          <a:xfrm flipV="1">
            <a:off x="8033652" y="2577149"/>
            <a:ext cx="0" cy="1473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자유형 173">
            <a:extLst>
              <a:ext uri="{FF2B5EF4-FFF2-40B4-BE49-F238E27FC236}">
                <a16:creationId xmlns:a16="http://schemas.microsoft.com/office/drawing/2014/main" id="{972946CA-69D7-B5EE-9CFE-8A861706B73C}"/>
              </a:ext>
            </a:extLst>
          </p:cNvPr>
          <p:cNvSpPr/>
          <p:nvPr/>
        </p:nvSpPr>
        <p:spPr>
          <a:xfrm>
            <a:off x="8392880" y="2692670"/>
            <a:ext cx="1009402" cy="1151908"/>
          </a:xfrm>
          <a:custGeom>
            <a:avLst/>
            <a:gdLst>
              <a:gd name="connsiteX0" fmla="*/ 0 w 1009402"/>
              <a:gd name="connsiteY0" fmla="*/ 0 h 1151908"/>
              <a:gd name="connsiteX1" fmla="*/ 528452 w 1009402"/>
              <a:gd name="connsiteY1" fmla="*/ 1151907 h 1151908"/>
              <a:gd name="connsiteX2" fmla="*/ 1009402 w 1009402"/>
              <a:gd name="connsiteY2" fmla="*/ 5938 h 11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402" h="1151908">
                <a:moveTo>
                  <a:pt x="0" y="0"/>
                </a:moveTo>
                <a:cubicBezTo>
                  <a:pt x="180109" y="575458"/>
                  <a:pt x="360218" y="1150917"/>
                  <a:pt x="528452" y="1151907"/>
                </a:cubicBezTo>
                <a:cubicBezTo>
                  <a:pt x="696686" y="1152897"/>
                  <a:pt x="853044" y="579417"/>
                  <a:pt x="1009402" y="59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B96F0D8-A706-D3F7-4277-88AD937D0254}"/>
              </a:ext>
            </a:extLst>
          </p:cNvPr>
          <p:cNvSpPr/>
          <p:nvPr/>
        </p:nvSpPr>
        <p:spPr>
          <a:xfrm>
            <a:off x="9268686" y="2997106"/>
            <a:ext cx="89065" cy="906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942CD202-48F2-AE71-22B7-5A75329A441D}"/>
              </a:ext>
            </a:extLst>
          </p:cNvPr>
          <p:cNvCxnSpPr>
            <a:cxnSpLocks/>
          </p:cNvCxnSpPr>
          <p:nvPr/>
        </p:nvCxnSpPr>
        <p:spPr>
          <a:xfrm flipH="1">
            <a:off x="8897581" y="4134001"/>
            <a:ext cx="46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AD27838-364C-E2B0-2882-1AAC20ADEFC4}"/>
              </a:ext>
            </a:extLst>
          </p:cNvPr>
          <p:cNvSpPr txBox="1"/>
          <p:nvPr/>
        </p:nvSpPr>
        <p:spPr>
          <a:xfrm>
            <a:off x="7701143" y="249614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E</a:t>
            </a:r>
            <a:endParaRPr kumimoji="1" lang="ko-Kore-KR" altLang="en-US"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/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/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14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ko-Kore-KR" altLang="en-US" sz="1400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/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Then what variables can be used as ‘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ko-Kore-KR"/>
                  <a:t>’</a:t>
                </a:r>
                <a14:m>
                  <m:oMath xmlns:m="http://schemas.openxmlformats.org/officeDocument/2006/math">
                    <m:r>
                      <a:rPr kumimoji="1" lang="en-US" altLang="ko-Kore-KR" sz="18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kumimoji="1" lang="en-US" altLang="ko-Kore-KR"/>
                  <a:t> 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blipFill>
                <a:blip r:embed="rId5"/>
                <a:stretch>
                  <a:fillRect l="-998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타원 152">
            <a:extLst>
              <a:ext uri="{FF2B5EF4-FFF2-40B4-BE49-F238E27FC236}">
                <a16:creationId xmlns:a16="http://schemas.microsoft.com/office/drawing/2014/main" id="{1BB55EE8-7170-1667-2C36-CBA145A2BF2C}"/>
              </a:ext>
            </a:extLst>
          </p:cNvPr>
          <p:cNvSpPr/>
          <p:nvPr/>
        </p:nvSpPr>
        <p:spPr>
          <a:xfrm>
            <a:off x="8860397" y="3788261"/>
            <a:ext cx="89065" cy="906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19363BB8-8365-A2B6-A198-112BB4774D7B}"/>
              </a:ext>
            </a:extLst>
          </p:cNvPr>
          <p:cNvCxnSpPr>
            <a:cxnSpLocks/>
          </p:cNvCxnSpPr>
          <p:nvPr/>
        </p:nvCxnSpPr>
        <p:spPr>
          <a:xfrm flipH="1">
            <a:off x="9172158" y="3219974"/>
            <a:ext cx="224642" cy="601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79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4542DC8-FE32-8DB8-557D-D3B82816BAF3}"/>
              </a:ext>
            </a:extLst>
          </p:cNvPr>
          <p:cNvSpPr txBox="1"/>
          <p:nvPr/>
        </p:nvSpPr>
        <p:spPr>
          <a:xfrm>
            <a:off x="6951019" y="192185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minimize the error, we use gradient descent.</a:t>
            </a:r>
            <a:endParaRPr kumimoji="1" lang="ko-Kore-KR" altLang="en-US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4FCA905-EE52-1FE4-5565-980D0E52186A}"/>
              </a:ext>
            </a:extLst>
          </p:cNvPr>
          <p:cNvCxnSpPr/>
          <p:nvPr/>
        </p:nvCxnSpPr>
        <p:spPr>
          <a:xfrm>
            <a:off x="8045527" y="4050735"/>
            <a:ext cx="1704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10408F0-CC37-EE9F-81A9-D6F1DF29F342}"/>
              </a:ext>
            </a:extLst>
          </p:cNvPr>
          <p:cNvCxnSpPr/>
          <p:nvPr/>
        </p:nvCxnSpPr>
        <p:spPr>
          <a:xfrm flipV="1">
            <a:off x="8033652" y="2577149"/>
            <a:ext cx="0" cy="1473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자유형 173">
            <a:extLst>
              <a:ext uri="{FF2B5EF4-FFF2-40B4-BE49-F238E27FC236}">
                <a16:creationId xmlns:a16="http://schemas.microsoft.com/office/drawing/2014/main" id="{972946CA-69D7-B5EE-9CFE-8A861706B73C}"/>
              </a:ext>
            </a:extLst>
          </p:cNvPr>
          <p:cNvSpPr/>
          <p:nvPr/>
        </p:nvSpPr>
        <p:spPr>
          <a:xfrm>
            <a:off x="8392880" y="2692670"/>
            <a:ext cx="1009402" cy="1151908"/>
          </a:xfrm>
          <a:custGeom>
            <a:avLst/>
            <a:gdLst>
              <a:gd name="connsiteX0" fmla="*/ 0 w 1009402"/>
              <a:gd name="connsiteY0" fmla="*/ 0 h 1151908"/>
              <a:gd name="connsiteX1" fmla="*/ 528452 w 1009402"/>
              <a:gd name="connsiteY1" fmla="*/ 1151907 h 1151908"/>
              <a:gd name="connsiteX2" fmla="*/ 1009402 w 1009402"/>
              <a:gd name="connsiteY2" fmla="*/ 5938 h 11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402" h="1151908">
                <a:moveTo>
                  <a:pt x="0" y="0"/>
                </a:moveTo>
                <a:cubicBezTo>
                  <a:pt x="180109" y="575458"/>
                  <a:pt x="360218" y="1150917"/>
                  <a:pt x="528452" y="1151907"/>
                </a:cubicBezTo>
                <a:cubicBezTo>
                  <a:pt x="696686" y="1152897"/>
                  <a:pt x="853044" y="579417"/>
                  <a:pt x="1009402" y="59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B96F0D8-A706-D3F7-4277-88AD937D0254}"/>
              </a:ext>
            </a:extLst>
          </p:cNvPr>
          <p:cNvSpPr/>
          <p:nvPr/>
        </p:nvSpPr>
        <p:spPr>
          <a:xfrm>
            <a:off x="8860397" y="3788261"/>
            <a:ext cx="89065" cy="906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942CD202-48F2-AE71-22B7-5A75329A441D}"/>
              </a:ext>
            </a:extLst>
          </p:cNvPr>
          <p:cNvCxnSpPr>
            <a:cxnSpLocks/>
          </p:cNvCxnSpPr>
          <p:nvPr/>
        </p:nvCxnSpPr>
        <p:spPr>
          <a:xfrm flipH="1">
            <a:off x="8897581" y="4134001"/>
            <a:ext cx="46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AD27838-364C-E2B0-2882-1AAC20ADEFC4}"/>
              </a:ext>
            </a:extLst>
          </p:cNvPr>
          <p:cNvSpPr txBox="1"/>
          <p:nvPr/>
        </p:nvSpPr>
        <p:spPr>
          <a:xfrm>
            <a:off x="7701143" y="249614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E</a:t>
            </a:r>
            <a:endParaRPr kumimoji="1" lang="ko-Kore-KR" altLang="en-US"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/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/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14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ko-Kore-KR" altLang="en-US" sz="1400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/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Then what variables can be used as ‘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ko-Kore-KR"/>
                  <a:t>’</a:t>
                </a:r>
                <a14:m>
                  <m:oMath xmlns:m="http://schemas.openxmlformats.org/officeDocument/2006/math">
                    <m:r>
                      <a:rPr kumimoji="1" lang="en-US" altLang="ko-Kore-KR" sz="18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kumimoji="1" lang="en-US" altLang="ko-Kore-KR"/>
                  <a:t> 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blipFill>
                <a:blip r:embed="rId5"/>
                <a:stretch>
                  <a:fillRect l="-998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TextBox 200">
            <a:extLst>
              <a:ext uri="{FF2B5EF4-FFF2-40B4-BE49-F238E27FC236}">
                <a16:creationId xmlns:a16="http://schemas.microsoft.com/office/drawing/2014/main" id="{CD559A06-6724-A5CB-F780-DB313E45D537}"/>
              </a:ext>
            </a:extLst>
          </p:cNvPr>
          <p:cNvSpPr txBox="1"/>
          <p:nvPr/>
        </p:nvSpPr>
        <p:spPr>
          <a:xfrm>
            <a:off x="7233485" y="5110119"/>
            <a:ext cx="41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cs typeface="Angsana New" panose="02020603050405020304" pitchFamily="18" charset="-34"/>
              </a:rPr>
              <a:t>1.</a:t>
            </a:r>
            <a:r>
              <a:rPr kumimoji="1" lang="en-US" altLang="ko-Kore-KR"/>
              <a:t> nodes</a:t>
            </a:r>
            <a:endParaRPr kumimoji="1" lang="ko-Kore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4E428586-67F9-E7CB-2434-22E9B72DC47F}"/>
              </a:ext>
            </a:extLst>
          </p:cNvPr>
          <p:cNvSpPr/>
          <p:nvPr/>
        </p:nvSpPr>
        <p:spPr>
          <a:xfrm>
            <a:off x="9268686" y="2997106"/>
            <a:ext cx="89065" cy="906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7479588-191C-8E54-C2DE-98DDBA1BA411}"/>
              </a:ext>
            </a:extLst>
          </p:cNvPr>
          <p:cNvCxnSpPr>
            <a:cxnSpLocks/>
          </p:cNvCxnSpPr>
          <p:nvPr/>
        </p:nvCxnSpPr>
        <p:spPr>
          <a:xfrm flipH="1">
            <a:off x="9172158" y="3219974"/>
            <a:ext cx="224642" cy="601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1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4542DC8-FE32-8DB8-557D-D3B82816BAF3}"/>
              </a:ext>
            </a:extLst>
          </p:cNvPr>
          <p:cNvSpPr txBox="1"/>
          <p:nvPr/>
        </p:nvSpPr>
        <p:spPr>
          <a:xfrm>
            <a:off x="6951019" y="192185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minimize the error, we use gradient descent</a:t>
            </a:r>
            <a:endParaRPr kumimoji="1" lang="ko-Kore-KR" altLang="en-US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4FCA905-EE52-1FE4-5565-980D0E52186A}"/>
              </a:ext>
            </a:extLst>
          </p:cNvPr>
          <p:cNvCxnSpPr/>
          <p:nvPr/>
        </p:nvCxnSpPr>
        <p:spPr>
          <a:xfrm>
            <a:off x="8045527" y="4050735"/>
            <a:ext cx="1704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10408F0-CC37-EE9F-81A9-D6F1DF29F342}"/>
              </a:ext>
            </a:extLst>
          </p:cNvPr>
          <p:cNvCxnSpPr/>
          <p:nvPr/>
        </p:nvCxnSpPr>
        <p:spPr>
          <a:xfrm flipV="1">
            <a:off x="8033652" y="2577149"/>
            <a:ext cx="0" cy="1473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자유형 173">
            <a:extLst>
              <a:ext uri="{FF2B5EF4-FFF2-40B4-BE49-F238E27FC236}">
                <a16:creationId xmlns:a16="http://schemas.microsoft.com/office/drawing/2014/main" id="{972946CA-69D7-B5EE-9CFE-8A861706B73C}"/>
              </a:ext>
            </a:extLst>
          </p:cNvPr>
          <p:cNvSpPr/>
          <p:nvPr/>
        </p:nvSpPr>
        <p:spPr>
          <a:xfrm>
            <a:off x="8392880" y="2692670"/>
            <a:ext cx="1009402" cy="1151908"/>
          </a:xfrm>
          <a:custGeom>
            <a:avLst/>
            <a:gdLst>
              <a:gd name="connsiteX0" fmla="*/ 0 w 1009402"/>
              <a:gd name="connsiteY0" fmla="*/ 0 h 1151908"/>
              <a:gd name="connsiteX1" fmla="*/ 528452 w 1009402"/>
              <a:gd name="connsiteY1" fmla="*/ 1151907 h 1151908"/>
              <a:gd name="connsiteX2" fmla="*/ 1009402 w 1009402"/>
              <a:gd name="connsiteY2" fmla="*/ 5938 h 11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402" h="1151908">
                <a:moveTo>
                  <a:pt x="0" y="0"/>
                </a:moveTo>
                <a:cubicBezTo>
                  <a:pt x="180109" y="575458"/>
                  <a:pt x="360218" y="1150917"/>
                  <a:pt x="528452" y="1151907"/>
                </a:cubicBezTo>
                <a:cubicBezTo>
                  <a:pt x="696686" y="1152897"/>
                  <a:pt x="853044" y="579417"/>
                  <a:pt x="1009402" y="59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B96F0D8-A706-D3F7-4277-88AD937D0254}"/>
              </a:ext>
            </a:extLst>
          </p:cNvPr>
          <p:cNvSpPr/>
          <p:nvPr/>
        </p:nvSpPr>
        <p:spPr>
          <a:xfrm>
            <a:off x="8860397" y="3788261"/>
            <a:ext cx="89065" cy="906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942CD202-48F2-AE71-22B7-5A75329A441D}"/>
              </a:ext>
            </a:extLst>
          </p:cNvPr>
          <p:cNvCxnSpPr>
            <a:cxnSpLocks/>
          </p:cNvCxnSpPr>
          <p:nvPr/>
        </p:nvCxnSpPr>
        <p:spPr>
          <a:xfrm flipH="1">
            <a:off x="8897581" y="4134001"/>
            <a:ext cx="46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AD27838-364C-E2B0-2882-1AAC20ADEFC4}"/>
              </a:ext>
            </a:extLst>
          </p:cNvPr>
          <p:cNvSpPr txBox="1"/>
          <p:nvPr/>
        </p:nvSpPr>
        <p:spPr>
          <a:xfrm>
            <a:off x="7701143" y="249614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E</a:t>
            </a:r>
            <a:endParaRPr kumimoji="1" lang="ko-Kore-KR" altLang="en-US"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/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/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14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ko-Kore-KR" altLang="en-US" sz="1400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/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Then what variables can be used as ‘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ko-Kore-KR"/>
                  <a:t>’</a:t>
                </a:r>
                <a14:m>
                  <m:oMath xmlns:m="http://schemas.openxmlformats.org/officeDocument/2006/math">
                    <m:r>
                      <a:rPr kumimoji="1" lang="en-US" altLang="ko-Kore-KR" sz="18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kumimoji="1" lang="en-US" altLang="ko-Kore-KR"/>
                  <a:t> 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blipFill>
                <a:blip r:embed="rId5"/>
                <a:stretch>
                  <a:fillRect l="-998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TextBox 200">
            <a:extLst>
              <a:ext uri="{FF2B5EF4-FFF2-40B4-BE49-F238E27FC236}">
                <a16:creationId xmlns:a16="http://schemas.microsoft.com/office/drawing/2014/main" id="{CD559A06-6724-A5CB-F780-DB313E45D537}"/>
              </a:ext>
            </a:extLst>
          </p:cNvPr>
          <p:cNvSpPr txBox="1"/>
          <p:nvPr/>
        </p:nvSpPr>
        <p:spPr>
          <a:xfrm>
            <a:off x="7233485" y="5110119"/>
            <a:ext cx="41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cs typeface="Angsana New" panose="02020603050405020304" pitchFamily="18" charset="-34"/>
              </a:rPr>
              <a:t>1.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 nodes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6346B2-DBEE-A282-F8FE-48881C8F7590}"/>
              </a:ext>
            </a:extLst>
          </p:cNvPr>
          <p:cNvSpPr txBox="1"/>
          <p:nvPr/>
        </p:nvSpPr>
        <p:spPr>
          <a:xfrm>
            <a:off x="7238010" y="5577700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cs typeface="Angsana New" panose="02020603050405020304" pitchFamily="18" charset="-34"/>
              </a:rPr>
              <a:t>2. c</a:t>
            </a:r>
            <a:r>
              <a:rPr kumimoji="1" lang="en-US" altLang="ko-Kore-KR"/>
              <a:t>onnections (weight, bias)</a:t>
            </a:r>
            <a:endParaRPr kumimoji="1" lang="ko-Kore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56450DF5-65A3-E1B0-1939-167AFB400FA8}"/>
              </a:ext>
            </a:extLst>
          </p:cNvPr>
          <p:cNvSpPr/>
          <p:nvPr/>
        </p:nvSpPr>
        <p:spPr>
          <a:xfrm>
            <a:off x="9268686" y="2997106"/>
            <a:ext cx="89065" cy="906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96F0411-8A21-D001-4BEB-7BE314D02ADB}"/>
              </a:ext>
            </a:extLst>
          </p:cNvPr>
          <p:cNvCxnSpPr>
            <a:cxnSpLocks/>
          </p:cNvCxnSpPr>
          <p:nvPr/>
        </p:nvCxnSpPr>
        <p:spPr>
          <a:xfrm flipH="1">
            <a:off x="9172158" y="3219974"/>
            <a:ext cx="224642" cy="601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F9252D7C-2F61-B821-4B5E-5B86AC3159E8}"/>
              </a:ext>
            </a:extLst>
          </p:cNvPr>
          <p:cNvSpPr txBox="1"/>
          <p:nvPr/>
        </p:nvSpPr>
        <p:spPr>
          <a:xfrm>
            <a:off x="5796514" y="1553269"/>
            <a:ext cx="639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get the gradient, we will use a method called ‘backpropgation’.</a:t>
            </a:r>
          </a:p>
          <a:p>
            <a:endParaRPr kumimoji="1" lang="en-US" altLang="ko-Kore-KR"/>
          </a:p>
          <a:p>
            <a:r>
              <a:rPr kumimoji="1" lang="en-US" altLang="ko-Kore-KR"/>
              <a:t>Before that, we need to know a few things in advance.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48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E7041C24-EACD-24EB-56C9-549EFC94B550}"/>
              </a:ext>
            </a:extLst>
          </p:cNvPr>
          <p:cNvSpPr txBox="1"/>
          <p:nvPr/>
        </p:nvSpPr>
        <p:spPr>
          <a:xfrm>
            <a:off x="6738177" y="3466324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</a:t>
            </a:r>
            <a:r>
              <a:rPr kumimoji="1" lang="en-US" altLang="ko-Kore-KR" baseline="-25000"/>
              <a:t>j</a:t>
            </a:r>
            <a:endParaRPr kumimoji="1" lang="ko-Kore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D0790FD-66C3-B1C2-2EE1-32C6A90A3B91}"/>
              </a:ext>
            </a:extLst>
          </p:cNvPr>
          <p:cNvSpPr txBox="1"/>
          <p:nvPr/>
        </p:nvSpPr>
        <p:spPr>
          <a:xfrm>
            <a:off x="8496794" y="3474368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</a:t>
            </a:r>
            <a:r>
              <a:rPr kumimoji="1" lang="en-US" altLang="ko-Kore-KR" baseline="-25000"/>
              <a:t>i</a:t>
            </a:r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7EC7E9-F0C8-68CD-A440-A2C58900B928}"/>
              </a:ext>
            </a:extLst>
          </p:cNvPr>
          <p:cNvSpPr txBox="1"/>
          <p:nvPr/>
        </p:nvSpPr>
        <p:spPr>
          <a:xfrm>
            <a:off x="6113813" y="2625507"/>
            <a:ext cx="580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First, W</a:t>
            </a:r>
            <a:r>
              <a:rPr kumimoji="1" lang="en-US" altLang="ko-Kore-KR" baseline="-25000"/>
              <a:t>ij </a:t>
            </a:r>
            <a:r>
              <a:rPr kumimoji="1" lang="en-US" altLang="ko-Kore-KR"/>
              <a:t>means the weight transferred from j to i.</a:t>
            </a:r>
            <a:endParaRPr kumimoji="1" lang="ko-Kore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28301866-3185-EDFE-8072-9CAEBF1D05D5}"/>
              </a:ext>
            </a:extLst>
          </p:cNvPr>
          <p:cNvSpPr/>
          <p:nvPr/>
        </p:nvSpPr>
        <p:spPr>
          <a:xfrm>
            <a:off x="6620494" y="3378585"/>
            <a:ext cx="575953" cy="575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A90502C-2B85-E67D-D021-B700D76A2E69}"/>
              </a:ext>
            </a:extLst>
          </p:cNvPr>
          <p:cNvSpPr/>
          <p:nvPr/>
        </p:nvSpPr>
        <p:spPr>
          <a:xfrm>
            <a:off x="8387938" y="3378585"/>
            <a:ext cx="575953" cy="575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FEF7F271-5A37-39E1-6EF6-B7137C50D499}"/>
              </a:ext>
            </a:extLst>
          </p:cNvPr>
          <p:cNvCxnSpPr>
            <a:stCxn id="152" idx="6"/>
            <a:endCxn id="156" idx="2"/>
          </p:cNvCxnSpPr>
          <p:nvPr/>
        </p:nvCxnSpPr>
        <p:spPr>
          <a:xfrm>
            <a:off x="7196447" y="3666562"/>
            <a:ext cx="1191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6348C57-21CD-F248-B37A-5A8057C096B5}"/>
              </a:ext>
            </a:extLst>
          </p:cNvPr>
          <p:cNvSpPr txBox="1"/>
          <p:nvPr/>
        </p:nvSpPr>
        <p:spPr>
          <a:xfrm>
            <a:off x="7559633" y="3266085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</a:t>
            </a:r>
            <a:r>
              <a:rPr kumimoji="1" lang="en-US" altLang="ko-Kore-KR" baseline="-25000"/>
              <a:t>ij</a:t>
            </a:r>
            <a:endParaRPr kumimoji="1" lang="ko-Kore-KR" altLang="en-US"/>
          </a:p>
        </p:txBody>
      </p:sp>
      <p:sp>
        <p:nvSpPr>
          <p:cNvPr id="164" name="오른쪽 화살표[R] 163">
            <a:extLst>
              <a:ext uri="{FF2B5EF4-FFF2-40B4-BE49-F238E27FC236}">
                <a16:creationId xmlns:a16="http://schemas.microsoft.com/office/drawing/2014/main" id="{9CC77882-2362-A97E-C392-68C3F12A4B39}"/>
              </a:ext>
            </a:extLst>
          </p:cNvPr>
          <p:cNvSpPr/>
          <p:nvPr/>
        </p:nvSpPr>
        <p:spPr>
          <a:xfrm>
            <a:off x="5898877" y="2718561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EF5BA21-BEDD-A4B8-846C-4CFF55E209DD}"/>
              </a:ext>
            </a:extLst>
          </p:cNvPr>
          <p:cNvSpPr txBox="1"/>
          <p:nvPr/>
        </p:nvSpPr>
        <p:spPr>
          <a:xfrm>
            <a:off x="5796514" y="1553269"/>
            <a:ext cx="639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get the gradient, we will use a method called ‘backpropgation’.</a:t>
            </a:r>
          </a:p>
          <a:p>
            <a:endParaRPr kumimoji="1" lang="en-US" altLang="ko-Kore-KR"/>
          </a:p>
          <a:p>
            <a:r>
              <a:rPr kumimoji="1" lang="en-US" altLang="ko-Kore-KR"/>
              <a:t>Before that, we need to know a few things in advance.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196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7EC7E9-F0C8-68CD-A440-A2C58900B928}"/>
              </a:ext>
            </a:extLst>
          </p:cNvPr>
          <p:cNvSpPr txBox="1"/>
          <p:nvPr/>
        </p:nvSpPr>
        <p:spPr>
          <a:xfrm>
            <a:off x="6096881" y="2625507"/>
            <a:ext cx="580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Second, we start with arbitrary values for the weights.</a:t>
            </a:r>
            <a:endParaRPr kumimoji="1" lang="ko-Kore-KR" altLang="en-US"/>
          </a:p>
        </p:txBody>
      </p:sp>
      <p:sp>
        <p:nvSpPr>
          <p:cNvPr id="164" name="오른쪽 화살표[R] 163">
            <a:extLst>
              <a:ext uri="{FF2B5EF4-FFF2-40B4-BE49-F238E27FC236}">
                <a16:creationId xmlns:a16="http://schemas.microsoft.com/office/drawing/2014/main" id="{CE1D0B4E-3110-EC23-9512-11B5FBD2168A}"/>
              </a:ext>
            </a:extLst>
          </p:cNvPr>
          <p:cNvSpPr/>
          <p:nvPr/>
        </p:nvSpPr>
        <p:spPr>
          <a:xfrm>
            <a:off x="5898877" y="2718561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E088B9E-4F62-2A7C-882E-C372E219A5E8}"/>
              </a:ext>
            </a:extLst>
          </p:cNvPr>
          <p:cNvSpPr txBox="1"/>
          <p:nvPr/>
        </p:nvSpPr>
        <p:spPr>
          <a:xfrm>
            <a:off x="5796514" y="1553269"/>
            <a:ext cx="639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get the gradient, we will use a method called ‘backpropgation’.</a:t>
            </a:r>
          </a:p>
          <a:p>
            <a:endParaRPr kumimoji="1" lang="en-US" altLang="ko-Kore-KR"/>
          </a:p>
          <a:p>
            <a:r>
              <a:rPr kumimoji="1" lang="en-US" altLang="ko-Kore-KR"/>
              <a:t>Before that, we need to know a few things in advance.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553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277450" y="3436630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0.92</a:t>
            </a:r>
            <a:endParaRPr kumimoji="1" lang="ko-Kore-KR" altLang="en-US" sz="1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036434" y="2893065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0.56</a:t>
            </a:r>
            <a:endParaRPr kumimoji="1" lang="ko-Kore-KR" alt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037857" y="3909443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0.22</a:t>
            </a:r>
            <a:endParaRPr kumimoji="1" lang="ko-Kore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45947" y="874570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0.10</a:t>
            </a:r>
            <a:endParaRPr kumimoji="1" lang="ko-Kore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645947" y="1400429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0.83</a:t>
            </a:r>
            <a:endParaRPr kumimoji="1" lang="ko-Kore-KR" altLang="en-US" sz="14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51883" y="1938857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0.24</a:t>
            </a:r>
            <a:endParaRPr kumimoji="1" lang="ko-Kore-KR" altLang="en-US" sz="1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55067" y="2448633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0.47</a:t>
            </a:r>
            <a:endParaRPr kumimoji="1" lang="ko-Kore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58084" y="2975491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0.16</a:t>
            </a:r>
            <a:endParaRPr kumimoji="1" lang="ko-Kore-KR" alt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58084" y="3497360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0.03</a:t>
            </a:r>
            <a:endParaRPr kumimoji="1" lang="ko-Kore-KR" altLang="en-US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665266" y="4020067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0.99</a:t>
            </a:r>
            <a:endParaRPr kumimoji="1" lang="ko-Kore-KR" altLang="en-US" sz="14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665265" y="4535252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0.33</a:t>
            </a:r>
            <a:endParaRPr kumimoji="1" lang="ko-Kore-KR" altLang="en-US" sz="14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665503" y="5064286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0.60</a:t>
            </a:r>
            <a:endParaRPr kumimoji="1" lang="ko-Kore-KR" altLang="en-US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665264" y="5579878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0.77</a:t>
            </a:r>
            <a:endParaRPr kumimoji="1" lang="ko-Kore-KR" altLang="en-US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665263" y="6095470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0.82</a:t>
            </a:r>
            <a:endParaRPr kumimoji="1" lang="ko-Kore-KR" altLang="en-US" sz="14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184331" y="3048335"/>
            <a:ext cx="892352" cy="11256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20117F9-CCBC-3A81-1328-38D33D687FE7}"/>
              </a:ext>
            </a:extLst>
          </p:cNvPr>
          <p:cNvSpPr txBox="1"/>
          <p:nvPr/>
        </p:nvSpPr>
        <p:spPr>
          <a:xfrm>
            <a:off x="6395488" y="2979658"/>
            <a:ext cx="4080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It means that the values of the nodes are randomly determined.</a:t>
            </a:r>
            <a:endParaRPr kumimoji="1" lang="ko-Kore-KR" altLang="en-US"/>
          </a:p>
          <a:p>
            <a:endParaRPr kumimoji="1" lang="ko-Kore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CEE0425-AF1E-E281-83CC-87678EDA9FC7}"/>
              </a:ext>
            </a:extLst>
          </p:cNvPr>
          <p:cNvSpPr txBox="1"/>
          <p:nvPr/>
        </p:nvSpPr>
        <p:spPr>
          <a:xfrm>
            <a:off x="6096881" y="2625507"/>
            <a:ext cx="580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Second, we start with arbitrary values for the weights.</a:t>
            </a:r>
            <a:endParaRPr kumimoji="1" lang="ko-Kore-KR" altLang="en-US"/>
          </a:p>
        </p:txBody>
      </p:sp>
      <p:sp>
        <p:nvSpPr>
          <p:cNvPr id="158" name="오른쪽 화살표[R] 157">
            <a:extLst>
              <a:ext uri="{FF2B5EF4-FFF2-40B4-BE49-F238E27FC236}">
                <a16:creationId xmlns:a16="http://schemas.microsoft.com/office/drawing/2014/main" id="{9D962FEE-7602-9377-D6C6-C6DB0E81E5BE}"/>
              </a:ext>
            </a:extLst>
          </p:cNvPr>
          <p:cNvSpPr/>
          <p:nvPr/>
        </p:nvSpPr>
        <p:spPr>
          <a:xfrm>
            <a:off x="5898877" y="2718561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오른쪽 화살표[R] 158">
            <a:extLst>
              <a:ext uri="{FF2B5EF4-FFF2-40B4-BE49-F238E27FC236}">
                <a16:creationId xmlns:a16="http://schemas.microsoft.com/office/drawing/2014/main" id="{4BE7F53C-C71E-B486-2157-1BA8C7829BC9}"/>
              </a:ext>
            </a:extLst>
          </p:cNvPr>
          <p:cNvSpPr/>
          <p:nvPr/>
        </p:nvSpPr>
        <p:spPr>
          <a:xfrm>
            <a:off x="6213467" y="3087855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E0B1F0-428A-7DF7-BB66-D4C894523F48}"/>
              </a:ext>
            </a:extLst>
          </p:cNvPr>
          <p:cNvSpPr txBox="1"/>
          <p:nvPr/>
        </p:nvSpPr>
        <p:spPr>
          <a:xfrm>
            <a:off x="5796514" y="1553269"/>
            <a:ext cx="639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get the gradient, we will use a method called ‘backpropgation’.</a:t>
            </a:r>
          </a:p>
          <a:p>
            <a:endParaRPr kumimoji="1" lang="en-US" altLang="ko-Kore-KR"/>
          </a:p>
          <a:p>
            <a:r>
              <a:rPr kumimoji="1" lang="en-US" altLang="ko-Kore-KR"/>
              <a:t>Before that, we need to know a few things in advance.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08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215863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66">
            <a:extLst>
              <a:ext uri="{FF2B5EF4-FFF2-40B4-BE49-F238E27FC236}">
                <a16:creationId xmlns:a16="http://schemas.microsoft.com/office/drawing/2014/main" id="{0325D88A-7C57-E914-9432-00658D99E643}"/>
              </a:ext>
            </a:extLst>
          </p:cNvPr>
          <p:cNvSpPr txBox="1"/>
          <p:nvPr/>
        </p:nvSpPr>
        <p:spPr>
          <a:xfrm>
            <a:off x="7900224" y="5453170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net</a:t>
            </a:r>
            <a:r>
              <a:rPr kumimoji="1" lang="en-US" altLang="ko-Kore-KR" baseline="-25000"/>
              <a:t>i</a:t>
            </a:r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오른쪽 화살표[R] 151">
            <a:extLst>
              <a:ext uri="{FF2B5EF4-FFF2-40B4-BE49-F238E27FC236}">
                <a16:creationId xmlns:a16="http://schemas.microsoft.com/office/drawing/2014/main" id="{F213D729-E784-AAA1-069D-01CB3AFBA471}"/>
              </a:ext>
            </a:extLst>
          </p:cNvPr>
          <p:cNvSpPr/>
          <p:nvPr/>
        </p:nvSpPr>
        <p:spPr>
          <a:xfrm>
            <a:off x="5898877" y="2718561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CA818B7-DB43-9CED-DF2C-D477BE488F24}"/>
                  </a:ext>
                </a:extLst>
              </p:cNvPr>
              <p:cNvSpPr txBox="1"/>
              <p:nvPr/>
            </p:nvSpPr>
            <p:spPr>
              <a:xfrm>
                <a:off x="6085004" y="2616507"/>
                <a:ext cx="45094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Third, when passing a value to the next node, it goes through an activation function (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en-US" altLang="ko-Kore-KR"/>
                  <a:t>). 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CA818B7-DB43-9CED-DF2C-D477BE48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004" y="2616507"/>
                <a:ext cx="4509423" cy="646331"/>
              </a:xfrm>
              <a:prstGeom prst="rect">
                <a:avLst/>
              </a:prstGeom>
              <a:blipFill>
                <a:blip r:embed="rId3"/>
                <a:stretch>
                  <a:fillRect l="-1124" t="-1923" b="-1538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C6FAE5E-1AF8-7353-91A4-0A9C261DF737}"/>
                  </a:ext>
                </a:extLst>
              </p:cNvPr>
              <p:cNvSpPr txBox="1"/>
              <p:nvPr/>
            </p:nvSpPr>
            <p:spPr>
              <a:xfrm>
                <a:off x="6146320" y="3429000"/>
                <a:ext cx="3997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net</a:t>
                </a:r>
                <a:r>
                  <a:rPr kumimoji="1" lang="en-US" altLang="ko-Kore-KR" baseline="-25000"/>
                  <a:t>i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/>
                  <a:t> W</a:t>
                </a:r>
                <a:r>
                  <a:rPr kumimoji="1" lang="en-US" altLang="ko-Kore-KR" baseline="-25000"/>
                  <a:t>ij</a:t>
                </a:r>
                <a:r>
                  <a:rPr kumimoji="1" lang="en-US" altLang="ko-Kore-KR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ko-Kore-KR"/>
                  <a:t> N</a:t>
                </a:r>
                <a:r>
                  <a:rPr kumimoji="1" lang="en-US" altLang="ko-Kore-KR" baseline="-25000"/>
                  <a:t>j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C6FAE5E-1AF8-7353-91A4-0A9C261DF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320" y="3429000"/>
                <a:ext cx="3997146" cy="369332"/>
              </a:xfrm>
              <a:prstGeom prst="rect">
                <a:avLst/>
              </a:prstGeom>
              <a:blipFill>
                <a:blip r:embed="rId4"/>
                <a:stretch>
                  <a:fillRect l="-949" t="-10000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C9DEA7B-FAD7-B2E5-46FF-5AD52A3B3A53}"/>
                  </a:ext>
                </a:extLst>
              </p:cNvPr>
              <p:cNvSpPr txBox="1"/>
              <p:nvPr/>
            </p:nvSpPr>
            <p:spPr>
              <a:xfrm>
                <a:off x="6146320" y="3848963"/>
                <a:ext cx="3997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N</a:t>
                </a:r>
                <a:r>
                  <a:rPr kumimoji="1" lang="en-US" altLang="ko-Kore-KR" baseline="-25000"/>
                  <a:t>j</a:t>
                </a:r>
                <a:r>
                  <a:rPr kumimoji="1" lang="en-US" altLang="ko-Kore-KR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ko-Kore-KR"/>
                          <m:t>net</m:t>
                        </m:r>
                        <m:r>
                          <m:rPr>
                            <m:nor/>
                          </m:rPr>
                          <a:rPr kumimoji="1" lang="en-US" altLang="ko-Kore-KR" baseline="-25000"/>
                          <m:t>i</m:t>
                        </m:r>
                      </m:e>
                    </m:d>
                  </m:oMath>
                </a14:m>
                <a:endParaRPr kumimoji="1" lang="ko-Kore-KR" altLang="en-US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C9DEA7B-FAD7-B2E5-46FF-5AD52A3B3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320" y="3848963"/>
                <a:ext cx="3997146" cy="369332"/>
              </a:xfrm>
              <a:prstGeom prst="rect">
                <a:avLst/>
              </a:prstGeom>
              <a:blipFill>
                <a:blip r:embed="rId5"/>
                <a:stretch>
                  <a:fillRect l="-949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CCAD31F-CFE5-06BA-3093-C9733E2C6F1D}"/>
                  </a:ext>
                </a:extLst>
              </p:cNvPr>
              <p:cNvSpPr txBox="1"/>
              <p:nvPr/>
            </p:nvSpPr>
            <p:spPr>
              <a:xfrm>
                <a:off x="6146320" y="4283901"/>
                <a:ext cx="3997146" cy="528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en-US" altLang="ko-Kore-KR"/>
                  <a:t>(z)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ko-Kore-KR" altLang="en-US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CCAD31F-CFE5-06BA-3093-C9733E2C6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320" y="4283901"/>
                <a:ext cx="3997146" cy="528286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>
            <a:extLst>
              <a:ext uri="{FF2B5EF4-FFF2-40B4-BE49-F238E27FC236}">
                <a16:creationId xmlns:a16="http://schemas.microsoft.com/office/drawing/2014/main" id="{BBFBC545-C0D2-9E25-ED8D-92B3EA05AE57}"/>
              </a:ext>
            </a:extLst>
          </p:cNvPr>
          <p:cNvSpPr txBox="1"/>
          <p:nvPr/>
        </p:nvSpPr>
        <p:spPr>
          <a:xfrm>
            <a:off x="6264003" y="5445126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</a:t>
            </a:r>
            <a:r>
              <a:rPr kumimoji="1" lang="en-US" altLang="ko-Kore-KR" baseline="-25000"/>
              <a:t>j</a:t>
            </a:r>
            <a:endParaRPr kumimoji="1" lang="ko-Kore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77B7BB3-D01E-5D0E-D378-22FEAD5CC847}"/>
              </a:ext>
            </a:extLst>
          </p:cNvPr>
          <p:cNvSpPr txBox="1"/>
          <p:nvPr/>
        </p:nvSpPr>
        <p:spPr>
          <a:xfrm>
            <a:off x="9651146" y="5453170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</a:t>
            </a:r>
            <a:r>
              <a:rPr kumimoji="1" lang="en-US" altLang="ko-Kore-KR" baseline="-25000"/>
              <a:t>i</a:t>
            </a:r>
            <a:endParaRPr kumimoji="1" lang="ko-Kore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4F55E6F9-8791-DC67-2CDB-DDEDEF8871B9}"/>
              </a:ext>
            </a:extLst>
          </p:cNvPr>
          <p:cNvSpPr/>
          <p:nvPr/>
        </p:nvSpPr>
        <p:spPr>
          <a:xfrm>
            <a:off x="6146320" y="5357387"/>
            <a:ext cx="575953" cy="575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25F3100-3820-5778-F38D-00A9B4BDA7B9}"/>
              </a:ext>
            </a:extLst>
          </p:cNvPr>
          <p:cNvSpPr/>
          <p:nvPr/>
        </p:nvSpPr>
        <p:spPr>
          <a:xfrm>
            <a:off x="9542290" y="5357387"/>
            <a:ext cx="575953" cy="575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AFC2A6A-C330-97A7-9DAD-D92907D13ED1}"/>
              </a:ext>
            </a:extLst>
          </p:cNvPr>
          <p:cNvCxnSpPr>
            <a:cxnSpLocks/>
            <a:stCxn id="164" idx="6"/>
            <a:endCxn id="173" idx="1"/>
          </p:cNvCxnSpPr>
          <p:nvPr/>
        </p:nvCxnSpPr>
        <p:spPr>
          <a:xfrm>
            <a:off x="6722273" y="5645364"/>
            <a:ext cx="1022986" cy="4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74FF413-D11D-4CC7-4E9D-19EC36540A30}"/>
              </a:ext>
            </a:extLst>
          </p:cNvPr>
          <p:cNvSpPr/>
          <p:nvPr/>
        </p:nvSpPr>
        <p:spPr>
          <a:xfrm>
            <a:off x="7745259" y="5486794"/>
            <a:ext cx="851533" cy="325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1F7CFAF-135F-12FC-414A-52AF80106389}"/>
              </a:ext>
            </a:extLst>
          </p:cNvPr>
          <p:cNvSpPr txBox="1"/>
          <p:nvPr/>
        </p:nvSpPr>
        <p:spPr>
          <a:xfrm>
            <a:off x="6980923" y="5228141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</a:t>
            </a:r>
            <a:r>
              <a:rPr kumimoji="1" lang="en-US" altLang="ko-Kore-KR" baseline="-25000"/>
              <a:t>ij</a:t>
            </a:r>
            <a:endParaRPr kumimoji="1" lang="ko-Kore-KR" altLang="en-US"/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7CE69FE7-DB01-4A69-DCAD-6D3D0EFDA161}"/>
              </a:ext>
            </a:extLst>
          </p:cNvPr>
          <p:cNvCxnSpPr>
            <a:cxnSpLocks/>
            <a:stCxn id="173" idx="3"/>
            <a:endCxn id="165" idx="2"/>
          </p:cNvCxnSpPr>
          <p:nvPr/>
        </p:nvCxnSpPr>
        <p:spPr>
          <a:xfrm flipV="1">
            <a:off x="8596792" y="5645364"/>
            <a:ext cx="945498" cy="4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3CCE8B2-CAF4-D29E-F726-E4A94AA758B6}"/>
                  </a:ext>
                </a:extLst>
              </p:cNvPr>
              <p:cNvSpPr txBox="1"/>
              <p:nvPr/>
            </p:nvSpPr>
            <p:spPr>
              <a:xfrm>
                <a:off x="8766381" y="5232462"/>
                <a:ext cx="632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3CCE8B2-CAF4-D29E-F726-E4A94AA75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381" y="5232462"/>
                <a:ext cx="6325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28E7D8E4-DAA7-3E38-772F-875B9D5122A0}"/>
              </a:ext>
            </a:extLst>
          </p:cNvPr>
          <p:cNvSpPr txBox="1"/>
          <p:nvPr/>
        </p:nvSpPr>
        <p:spPr>
          <a:xfrm>
            <a:off x="5796514" y="1553269"/>
            <a:ext cx="639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get the gradient, we will use a method called ‘backpropgation’.</a:t>
            </a:r>
          </a:p>
          <a:p>
            <a:endParaRPr kumimoji="1" lang="en-US" altLang="ko-Kore-KR"/>
          </a:p>
          <a:p>
            <a:r>
              <a:rPr kumimoji="1" lang="en-US" altLang="ko-Kore-KR"/>
              <a:t>Before that, we need to know a few things in advance.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618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오른쪽 화살표[R] 151">
            <a:extLst>
              <a:ext uri="{FF2B5EF4-FFF2-40B4-BE49-F238E27FC236}">
                <a16:creationId xmlns:a16="http://schemas.microsoft.com/office/drawing/2014/main" id="{F213D729-E784-AAA1-069D-01CB3AFBA471}"/>
              </a:ext>
            </a:extLst>
          </p:cNvPr>
          <p:cNvSpPr/>
          <p:nvPr/>
        </p:nvSpPr>
        <p:spPr>
          <a:xfrm>
            <a:off x="5898877" y="2718561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CA818B7-DB43-9CED-DF2C-D477BE488F24}"/>
              </a:ext>
            </a:extLst>
          </p:cNvPr>
          <p:cNvSpPr txBox="1"/>
          <p:nvPr/>
        </p:nvSpPr>
        <p:spPr>
          <a:xfrm>
            <a:off x="6085005" y="2616507"/>
            <a:ext cx="399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Lastly, we calculate the error as follows.</a:t>
            </a:r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B380DB1-736B-B496-BE48-BDC5CA3B567C}"/>
                  </a:ext>
                </a:extLst>
              </p:cNvPr>
              <p:cNvSpPr txBox="1"/>
              <p:nvPr/>
            </p:nvSpPr>
            <p:spPr>
              <a:xfrm>
                <a:off x="6148340" y="3209940"/>
                <a:ext cx="3997146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B380DB1-736B-B496-BE48-BDC5CA3B5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340" y="3209940"/>
                <a:ext cx="3997146" cy="483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7D0C674C-848E-DD92-678A-417319390F38}"/>
              </a:ext>
            </a:extLst>
          </p:cNvPr>
          <p:cNvSpPr txBox="1"/>
          <p:nvPr/>
        </p:nvSpPr>
        <p:spPr>
          <a:xfrm>
            <a:off x="5796514" y="1553269"/>
            <a:ext cx="639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get the gradient, we will use a method called ‘backpropgation’.</a:t>
            </a:r>
          </a:p>
          <a:p>
            <a:endParaRPr kumimoji="1" lang="en-US" altLang="ko-Kore-KR"/>
          </a:p>
          <a:p>
            <a:r>
              <a:rPr kumimoji="1" lang="en-US" altLang="ko-Kore-KR"/>
              <a:t>Before that, we need to know a few things in advance.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645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0B79E8A-21D8-5A6F-FDFD-EC230717D56B}"/>
              </a:ext>
            </a:extLst>
          </p:cNvPr>
          <p:cNvSpPr txBox="1"/>
          <p:nvPr/>
        </p:nvSpPr>
        <p:spPr>
          <a:xfrm>
            <a:off x="6608618" y="938151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So, let’s start calculating the gradient.</a:t>
            </a:r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/>
              <p:nvPr/>
            </p:nvSpPr>
            <p:spPr>
              <a:xfrm>
                <a:off x="6608618" y="1475603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Bodoni 72 Oldstyle Book" pitchFamily="2" charset="0"/>
                  </a:rPr>
                  <a:t>2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</a:t>
                </a:r>
                <a:r>
                  <a:rPr kumimoji="1" lang="en-US" altLang="ko-KR"/>
                  <a:t>affect</a:t>
                </a:r>
                <a:r>
                  <a:rPr kumimoji="1" lang="en-US" altLang="ko-KR">
                    <a:latin typeface="Bodoni 72 Oldstyle Book" pitchFamily="2" charset="0"/>
                  </a:rPr>
                  <a:t> E?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18" y="1475603"/>
                <a:ext cx="4566063" cy="369332"/>
              </a:xfrm>
              <a:prstGeom prst="rect">
                <a:avLst/>
              </a:prstGeom>
              <a:blipFill>
                <a:blip r:embed="rId3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5591D0-FF39-7985-536D-B6410C0592FF}"/>
                  </a:ext>
                </a:extLst>
              </p:cNvPr>
              <p:cNvSpPr txBox="1"/>
              <p:nvPr/>
            </p:nvSpPr>
            <p:spPr>
              <a:xfrm>
                <a:off x="6795545" y="2115766"/>
                <a:ext cx="3997146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ko-Kore-KR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5591D0-FF39-7985-536D-B6410C059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545" y="2115766"/>
                <a:ext cx="3997146" cy="483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72629C4-E7CB-FE05-2C78-709025820A36}"/>
                  </a:ext>
                </a:extLst>
              </p:cNvPr>
              <p:cNvSpPr txBox="1"/>
              <p:nvPr/>
            </p:nvSpPr>
            <p:spPr>
              <a:xfrm>
                <a:off x="6608618" y="2662407"/>
                <a:ext cx="2045430" cy="66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72629C4-E7CB-FE05-2C78-70902582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18" y="2662407"/>
                <a:ext cx="2045430" cy="665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795CE04-38B1-B294-DA7F-0E157E5D29F1}"/>
                  </a:ext>
                </a:extLst>
              </p:cNvPr>
              <p:cNvSpPr txBox="1"/>
              <p:nvPr/>
            </p:nvSpPr>
            <p:spPr>
              <a:xfrm>
                <a:off x="6417091" y="4053424"/>
                <a:ext cx="4477994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795CE04-38B1-B294-DA7F-0E157E5D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091" y="4053424"/>
                <a:ext cx="4477994" cy="664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FFB1580-9DC0-698B-9459-35A68D2398E1}"/>
                  </a:ext>
                </a:extLst>
              </p:cNvPr>
              <p:cNvSpPr txBox="1"/>
              <p:nvPr/>
            </p:nvSpPr>
            <p:spPr>
              <a:xfrm>
                <a:off x="6795545" y="3588911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Since</a:t>
                </a:r>
                <a:r>
                  <a:rPr kumimoji="1" lang="en-US" altLang="ko-Kore-KR">
                    <a:latin typeface="Bodoni 72 Oldstyle Book" pitchFamily="2" charset="0"/>
                  </a:rPr>
                  <a:t> E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r>
                  <a:rPr kumimoji="1" lang="en-US" altLang="ko-Kore-KR"/>
                  <a:t>is not affected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,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FFB1580-9DC0-698B-9459-35A68D239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545" y="3588911"/>
                <a:ext cx="4566063" cy="369332"/>
              </a:xfrm>
              <a:prstGeom prst="rect">
                <a:avLst/>
              </a:prstGeom>
              <a:blipFill>
                <a:blip r:embed="rId7"/>
                <a:stretch>
                  <a:fillRect l="-1389" t="-6667" r="-25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7A87782-FFA1-472F-2C9A-70E5776CC479}"/>
                  </a:ext>
                </a:extLst>
              </p:cNvPr>
              <p:cNvSpPr txBox="1"/>
              <p:nvPr/>
            </p:nvSpPr>
            <p:spPr>
              <a:xfrm>
                <a:off x="6795544" y="4892198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and we already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/>
                  <a:t>!</a:t>
                </a:r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7A87782-FFA1-472F-2C9A-70E5776CC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544" y="4892198"/>
                <a:ext cx="4566063" cy="369332"/>
              </a:xfrm>
              <a:prstGeom prst="rect">
                <a:avLst/>
              </a:prstGeom>
              <a:blipFill>
                <a:blip r:embed="rId8"/>
                <a:stretch>
                  <a:fillRect l="-1389"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>
            <a:extLst>
              <a:ext uri="{FF2B5EF4-FFF2-40B4-BE49-F238E27FC236}">
                <a16:creationId xmlns:a16="http://schemas.microsoft.com/office/drawing/2014/main" id="{32212A3E-FB68-2665-0232-38BF29ABB376}"/>
              </a:ext>
            </a:extLst>
          </p:cNvPr>
          <p:cNvSpPr txBox="1"/>
          <p:nvPr/>
        </p:nvSpPr>
        <p:spPr>
          <a:xfrm>
            <a:off x="6608618" y="938151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So, let’s start calculating the gradient.</a:t>
            </a:r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812D755-5C15-3979-765D-80DA7DEB21B5}"/>
                  </a:ext>
                </a:extLst>
              </p:cNvPr>
              <p:cNvSpPr txBox="1"/>
              <p:nvPr/>
            </p:nvSpPr>
            <p:spPr>
              <a:xfrm>
                <a:off x="6608618" y="1475603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Bodoni 72 Oldstyle Book" pitchFamily="2" charset="0"/>
                  </a:rPr>
                  <a:t>2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</a:t>
                </a:r>
                <a:r>
                  <a:rPr kumimoji="1" lang="en-US" altLang="ko-KR"/>
                  <a:t>affect</a:t>
                </a:r>
                <a:r>
                  <a:rPr kumimoji="1" lang="en-US" altLang="ko-KR">
                    <a:latin typeface="Bodoni 72 Oldstyle Book" pitchFamily="2" charset="0"/>
                  </a:rPr>
                  <a:t> E?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812D755-5C15-3979-765D-80DA7DEB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18" y="1475603"/>
                <a:ext cx="4566063" cy="369332"/>
              </a:xfrm>
              <a:prstGeom prst="rect">
                <a:avLst/>
              </a:prstGeom>
              <a:blipFill>
                <a:blip r:embed="rId9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70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F2966FE-D113-DC99-8CA9-DD200B74523F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</a:t>
                </a:r>
                <a:r>
                  <a:rPr kumimoji="1" lang="en-US" altLang="ko-KR"/>
                  <a:t>affect E?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F2966FE-D113-DC99-8CA9-DD200B745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3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75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8DC5E31-FE0F-2C04-BB7C-C2B2B711B04E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</a:t>
                </a:r>
                <a:r>
                  <a:rPr kumimoji="1" lang="en-US" altLang="ko-KR"/>
                  <a:t>affect E?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8DC5E31-FE0F-2C04-BB7C-C2B2B711B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5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05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E7A03CE3-CA84-73DE-A03E-2C4082D3D4F0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</a:t>
                </a:r>
                <a:r>
                  <a:rPr kumimoji="1" lang="en-US" altLang="ko-KR"/>
                  <a:t>affect E?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E7A03CE3-CA84-73DE-A03E-2C4082D3D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6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12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3230F168-FAFD-2BC9-5B57-CD6D1A114D13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We can calculate these as follows,</a:t>
            </a:r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D3D1E078-AA7A-FA75-8DC6-90A207062A47}"/>
              </a:ext>
            </a:extLst>
          </p:cNvPr>
          <p:cNvSpPr/>
          <p:nvPr/>
        </p:nvSpPr>
        <p:spPr>
          <a:xfrm>
            <a:off x="8585541" y="3089264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모서리가 둥근 직사각형 157">
            <a:extLst>
              <a:ext uri="{FF2B5EF4-FFF2-40B4-BE49-F238E27FC236}">
                <a16:creationId xmlns:a16="http://schemas.microsoft.com/office/drawing/2014/main" id="{22DAC609-66CC-2C78-8735-48C84480A2BF}"/>
              </a:ext>
            </a:extLst>
          </p:cNvPr>
          <p:cNvSpPr/>
          <p:nvPr/>
        </p:nvSpPr>
        <p:spPr>
          <a:xfrm>
            <a:off x="9314822" y="3085827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0D1D099-87D8-6E7F-614D-FF842A83D72C}"/>
              </a:ext>
            </a:extLst>
          </p:cNvPr>
          <p:cNvSpPr txBox="1"/>
          <p:nvPr/>
        </p:nvSpPr>
        <p:spPr>
          <a:xfrm>
            <a:off x="8537569" y="3885761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path </a:t>
            </a:r>
            <a:r>
              <a:rPr kumimoji="1" lang="en-US" altLang="ko-Kore-KR">
                <a:cs typeface="Arial" panose="020B0604020202020204" pitchFamily="34" charset="0"/>
              </a:rPr>
              <a:t>1</a:t>
            </a:r>
            <a:endParaRPr kumimoji="1" lang="ko-Kore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66EFFC8-24CA-FBD9-33C8-AD20A92FA707}"/>
              </a:ext>
            </a:extLst>
          </p:cNvPr>
          <p:cNvSpPr txBox="1"/>
          <p:nvPr/>
        </p:nvSpPr>
        <p:spPr>
          <a:xfrm>
            <a:off x="9294068" y="3885160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path </a:t>
            </a:r>
            <a:r>
              <a:rPr kumimoji="1" lang="en-US" altLang="ko-Kore-KR">
                <a:cs typeface="Arial" panose="020B0604020202020204" pitchFamily="34" charset="0"/>
              </a:rPr>
              <a:t>2</a:t>
            </a:r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90CA115-5C25-6A40-612D-552ACF175D00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</a:t>
                </a:r>
                <a:r>
                  <a:rPr kumimoji="1" lang="en-US" altLang="ko-KR"/>
                  <a:t>affect E?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90CA115-5C25-6A40-612D-552ACF17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7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4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D3D1E078-AA7A-FA75-8DC6-90A207062A47}"/>
              </a:ext>
            </a:extLst>
          </p:cNvPr>
          <p:cNvSpPr/>
          <p:nvPr/>
        </p:nvSpPr>
        <p:spPr>
          <a:xfrm>
            <a:off x="8585541" y="3089264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93A1F7-1D1B-1855-CD99-97A18D626AFB}"/>
                  </a:ext>
                </a:extLst>
              </p:cNvPr>
              <p:cNvSpPr txBox="1"/>
              <p:nvPr/>
            </p:nvSpPr>
            <p:spPr>
              <a:xfrm>
                <a:off x="7168866" y="4102377"/>
                <a:ext cx="4566063" cy="543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It can be calculated  in the same way as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93A1F7-1D1B-1855-CD99-97A18D626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866" y="4102377"/>
                <a:ext cx="4566063" cy="543482"/>
              </a:xfrm>
              <a:prstGeom prst="rect">
                <a:avLst/>
              </a:prstGeom>
              <a:blipFill>
                <a:blip r:embed="rId7"/>
                <a:stretch>
                  <a:fillRect l="-110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오른쪽 중괄호[R] 163">
            <a:extLst>
              <a:ext uri="{FF2B5EF4-FFF2-40B4-BE49-F238E27FC236}">
                <a16:creationId xmlns:a16="http://schemas.microsoft.com/office/drawing/2014/main" id="{73CC3ED9-FD1F-0FF0-E206-5928AB4632D9}"/>
              </a:ext>
            </a:extLst>
          </p:cNvPr>
          <p:cNvSpPr/>
          <p:nvPr/>
        </p:nvSpPr>
        <p:spPr>
          <a:xfrm rot="5400000">
            <a:off x="8773282" y="3713248"/>
            <a:ext cx="171833" cy="60642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15547AC-35A2-B591-B1BA-8DCF1A5C9DB7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ACD026C-ABD3-0AD6-41F7-E3EF27096A4E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ACD026C-ABD3-0AD6-41F7-E3EF27096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8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72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/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모서리가 둥근 직사각형 157">
            <a:extLst>
              <a:ext uri="{FF2B5EF4-FFF2-40B4-BE49-F238E27FC236}">
                <a16:creationId xmlns:a16="http://schemas.microsoft.com/office/drawing/2014/main" id="{22DAC609-66CC-2C78-8735-48C84480A2BF}"/>
              </a:ext>
            </a:extLst>
          </p:cNvPr>
          <p:cNvSpPr/>
          <p:nvPr/>
        </p:nvSpPr>
        <p:spPr>
          <a:xfrm>
            <a:off x="9314822" y="3085827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93A1F7-1D1B-1855-CD99-97A18D626AFB}"/>
                  </a:ext>
                </a:extLst>
              </p:cNvPr>
              <p:cNvSpPr txBox="1"/>
              <p:nvPr/>
            </p:nvSpPr>
            <p:spPr>
              <a:xfrm>
                <a:off x="8197917" y="4136026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But it must be calculated differently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kumimoji="1" lang="en-US" altLang="ko-Kore-KR"/>
                  <a:t> 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93A1F7-1D1B-1855-CD99-97A18D626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917" y="4136026"/>
                <a:ext cx="4566063" cy="369332"/>
              </a:xfrm>
              <a:prstGeom prst="rect">
                <a:avLst/>
              </a:prstGeom>
              <a:blipFill>
                <a:blip r:embed="rId7"/>
                <a:stretch>
                  <a:fillRect l="-1108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오른쪽 중괄호[R] 163">
            <a:extLst>
              <a:ext uri="{FF2B5EF4-FFF2-40B4-BE49-F238E27FC236}">
                <a16:creationId xmlns:a16="http://schemas.microsoft.com/office/drawing/2014/main" id="{73CC3ED9-FD1F-0FF0-E206-5928AB4632D9}"/>
              </a:ext>
            </a:extLst>
          </p:cNvPr>
          <p:cNvSpPr/>
          <p:nvPr/>
        </p:nvSpPr>
        <p:spPr>
          <a:xfrm rot="5400000">
            <a:off x="9500927" y="3724159"/>
            <a:ext cx="171833" cy="5440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0F65F67-2C23-E3E8-FB37-748B080B4F6A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09DD946-DAF6-4461-1327-0033DDFD8C7D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09DD946-DAF6-4461-1327-0033DDFD8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8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58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오른쪽 중괄호[R] 58">
            <a:extLst>
              <a:ext uri="{FF2B5EF4-FFF2-40B4-BE49-F238E27FC236}">
                <a16:creationId xmlns:a16="http://schemas.microsoft.com/office/drawing/2014/main" id="{A7674637-7BCE-1BCE-AC4E-4CDC6C0A7531}"/>
              </a:ext>
            </a:extLst>
          </p:cNvPr>
          <p:cNvSpPr/>
          <p:nvPr/>
        </p:nvSpPr>
        <p:spPr>
          <a:xfrm rot="16200000">
            <a:off x="2836663" y="338625"/>
            <a:ext cx="165604" cy="640973"/>
          </a:xfrm>
          <a:prstGeom prst="rightBrace">
            <a:avLst/>
          </a:prstGeom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  <a:gd name="connsiteX7" fmla="*/ 0 w 338447"/>
                      <a:gd name="connsiteY7" fmla="*/ 473113 h 985652"/>
                      <a:gd name="connsiteX8" fmla="*/ 0 w 338447"/>
                      <a:gd name="connsiteY8" fmla="*/ 0 h 985652"/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8447" h="985652" stroke="0" extrusionOk="0">
                        <a:moveTo>
                          <a:pt x="0" y="0"/>
                        </a:moveTo>
                        <a:cubicBezTo>
                          <a:pt x="90672" y="-1720"/>
                          <a:pt x="168111" y="13045"/>
                          <a:pt x="169224" y="28203"/>
                        </a:cubicBezTo>
                        <a:cubicBezTo>
                          <a:pt x="184529" y="236075"/>
                          <a:pt x="138561" y="255770"/>
                          <a:pt x="169224" y="464623"/>
                        </a:cubicBezTo>
                        <a:cubicBezTo>
                          <a:pt x="159876" y="473089"/>
                          <a:pt x="241839" y="499288"/>
                          <a:pt x="338448" y="492826"/>
                        </a:cubicBezTo>
                        <a:cubicBezTo>
                          <a:pt x="245011" y="494593"/>
                          <a:pt x="168796" y="504075"/>
                          <a:pt x="169224" y="521029"/>
                        </a:cubicBezTo>
                        <a:cubicBezTo>
                          <a:pt x="171763" y="697352"/>
                          <a:pt x="159021" y="840291"/>
                          <a:pt x="169224" y="957449"/>
                        </a:cubicBezTo>
                        <a:cubicBezTo>
                          <a:pt x="157229" y="984318"/>
                          <a:pt x="93157" y="982766"/>
                          <a:pt x="0" y="985652"/>
                        </a:cubicBezTo>
                        <a:cubicBezTo>
                          <a:pt x="-44938" y="777498"/>
                          <a:pt x="45067" y="713130"/>
                          <a:pt x="0" y="473113"/>
                        </a:cubicBezTo>
                        <a:cubicBezTo>
                          <a:pt x="-45067" y="233096"/>
                          <a:pt x="45496" y="234553"/>
                          <a:pt x="0" y="0"/>
                        </a:cubicBezTo>
                        <a:close/>
                      </a:path>
                      <a:path w="338447" h="985652" fill="none" extrusionOk="0">
                        <a:moveTo>
                          <a:pt x="0" y="0"/>
                        </a:moveTo>
                        <a:cubicBezTo>
                          <a:pt x="95566" y="1722"/>
                          <a:pt x="170168" y="14033"/>
                          <a:pt x="169224" y="28203"/>
                        </a:cubicBezTo>
                        <a:cubicBezTo>
                          <a:pt x="172964" y="169357"/>
                          <a:pt x="143909" y="266021"/>
                          <a:pt x="169224" y="464623"/>
                        </a:cubicBezTo>
                        <a:cubicBezTo>
                          <a:pt x="148874" y="474992"/>
                          <a:pt x="249706" y="486968"/>
                          <a:pt x="338448" y="492826"/>
                        </a:cubicBezTo>
                        <a:cubicBezTo>
                          <a:pt x="240954" y="491266"/>
                          <a:pt x="168122" y="502704"/>
                          <a:pt x="169224" y="521029"/>
                        </a:cubicBezTo>
                        <a:cubicBezTo>
                          <a:pt x="215291" y="636227"/>
                          <a:pt x="160170" y="766062"/>
                          <a:pt x="169224" y="957449"/>
                        </a:cubicBezTo>
                        <a:cubicBezTo>
                          <a:pt x="170834" y="951246"/>
                          <a:pt x="77958" y="994704"/>
                          <a:pt x="0" y="98565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56E903EC-D93B-6E43-55CA-7ADC10D1AC3C}"/>
              </a:ext>
            </a:extLst>
          </p:cNvPr>
          <p:cNvCxnSpPr>
            <a:cxnSpLocks/>
          </p:cNvCxnSpPr>
          <p:nvPr/>
        </p:nvCxnSpPr>
        <p:spPr>
          <a:xfrm flipV="1">
            <a:off x="2913527" y="342750"/>
            <a:ext cx="1723787" cy="233206"/>
          </a:xfrm>
          <a:prstGeom prst="bentConnector3">
            <a:avLst>
              <a:gd name="adj1" fmla="val 3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46B3564-2E16-9B30-4E55-CBA80168582E}"/>
              </a:ext>
            </a:extLst>
          </p:cNvPr>
          <p:cNvSpPr txBox="1"/>
          <p:nvPr/>
        </p:nvSpPr>
        <p:spPr>
          <a:xfrm>
            <a:off x="4637314" y="173120"/>
            <a:ext cx="632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latin typeface="Bodoni 72 Oldstyle Book" pitchFamily="2" charset="0"/>
                <a:ea typeface="Microsoft Himalaya" pitchFamily="2" charset="0"/>
                <a:cs typeface="Microsoft Himalaya" pitchFamily="2" charset="0"/>
              </a:rPr>
              <a:t>We assume that our network is “fully connected” for the sake of generality.</a:t>
            </a:r>
            <a:endParaRPr kumimoji="1" lang="ko-Kore-KR" altLang="en-US" sz="1600">
              <a:latin typeface="Bodoni 72 Oldstyle Book" pitchFamily="2" charset="0"/>
              <a:ea typeface="AppleMyungjo" pitchFamily="2" charset="-127"/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9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/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모서리가 둥근 직사각형 157">
            <a:extLst>
              <a:ext uri="{FF2B5EF4-FFF2-40B4-BE49-F238E27FC236}">
                <a16:creationId xmlns:a16="http://schemas.microsoft.com/office/drawing/2014/main" id="{22DAC609-66CC-2C78-8735-48C84480A2BF}"/>
              </a:ext>
            </a:extLst>
          </p:cNvPr>
          <p:cNvSpPr/>
          <p:nvPr/>
        </p:nvSpPr>
        <p:spPr>
          <a:xfrm>
            <a:off x="9314822" y="3085827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372E68D-1F59-AC75-60C7-ED17CF7B5E6B}"/>
                  </a:ext>
                </a:extLst>
              </p:cNvPr>
              <p:cNvSpPr txBox="1"/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372E68D-1F59-AC75-60C7-ED17CF7B5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>
            <a:extLst>
              <a:ext uri="{FF2B5EF4-FFF2-40B4-BE49-F238E27FC236}">
                <a16:creationId xmlns:a16="http://schemas.microsoft.com/office/drawing/2014/main" id="{83841F4D-AC97-5C38-4168-8C6D29119E6B}"/>
              </a:ext>
            </a:extLst>
          </p:cNvPr>
          <p:cNvSpPr txBox="1"/>
          <p:nvPr/>
        </p:nvSpPr>
        <p:spPr>
          <a:xfrm>
            <a:off x="6198283" y="3900405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We can express the path </a:t>
            </a:r>
            <a:r>
              <a:rPr kumimoji="1" lang="en-US" altLang="ko-Kore-KR">
                <a:cs typeface="Arial" panose="020B0604020202020204" pitchFamily="34" charset="0"/>
              </a:rPr>
              <a:t>2 </a:t>
            </a:r>
            <a:r>
              <a:rPr kumimoji="1" lang="en-US" altLang="ko-Kore-KR"/>
              <a:t> as follows,</a:t>
            </a:r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A53C548-74C6-6B49-1ECD-325B83C503E6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A5FFBFE-E5AD-84E5-184E-BE0B87584E8B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A5FFBFE-E5AD-84E5-184E-BE0B87584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8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79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45EAF9E2-120F-D521-6070-67EF41B0BD89}"/>
              </a:ext>
            </a:extLst>
          </p:cNvPr>
          <p:cNvSpPr/>
          <p:nvPr/>
        </p:nvSpPr>
        <p:spPr>
          <a:xfrm>
            <a:off x="7608276" y="4276553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4" name="오른쪽 중괄호[R] 163">
            <a:extLst>
              <a:ext uri="{FF2B5EF4-FFF2-40B4-BE49-F238E27FC236}">
                <a16:creationId xmlns:a16="http://schemas.microsoft.com/office/drawing/2014/main" id="{4D435485-87E4-690C-CF12-440DB952E01A}"/>
              </a:ext>
            </a:extLst>
          </p:cNvPr>
          <p:cNvSpPr/>
          <p:nvPr/>
        </p:nvSpPr>
        <p:spPr>
          <a:xfrm rot="5400000">
            <a:off x="7794381" y="4900585"/>
            <a:ext cx="171833" cy="5440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9CEA2D4-B97F-4501-613B-290E8D3B04B6}"/>
              </a:ext>
            </a:extLst>
          </p:cNvPr>
          <p:cNvSpPr txBox="1"/>
          <p:nvPr/>
        </p:nvSpPr>
        <p:spPr>
          <a:xfrm>
            <a:off x="5556103" y="5248693"/>
            <a:ext cx="648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In this part, the most important property of backpropagation appear. This means that already calculated gradients can be reused.</a:t>
            </a:r>
            <a:endParaRPr kumimoji="1" lang="ko-Kore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27D5F97-884C-A311-920C-DB3881FEA4DF}"/>
              </a:ext>
            </a:extLst>
          </p:cNvPr>
          <p:cNvSpPr txBox="1"/>
          <p:nvPr/>
        </p:nvSpPr>
        <p:spPr>
          <a:xfrm>
            <a:off x="6198283" y="3900405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express the path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cs typeface="Arial" panose="020B0604020202020204" pitchFamily="34" charset="0"/>
              </a:rPr>
              <a:t>2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/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4577CF6A-ACB8-86F7-BDDB-2B3AD80EFD30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66835A7-FED6-C393-F618-91E8F8B68B9B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66835A7-FED6-C393-F618-91E8F8B68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8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9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45EAF9E2-120F-D521-6070-67EF41B0BD89}"/>
              </a:ext>
            </a:extLst>
          </p:cNvPr>
          <p:cNvSpPr/>
          <p:nvPr/>
        </p:nvSpPr>
        <p:spPr>
          <a:xfrm>
            <a:off x="6951626" y="4276553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4" name="오른쪽 중괄호[R] 163">
            <a:extLst>
              <a:ext uri="{FF2B5EF4-FFF2-40B4-BE49-F238E27FC236}">
                <a16:creationId xmlns:a16="http://schemas.microsoft.com/office/drawing/2014/main" id="{4D435485-87E4-690C-CF12-440DB952E01A}"/>
              </a:ext>
            </a:extLst>
          </p:cNvPr>
          <p:cNvSpPr/>
          <p:nvPr/>
        </p:nvSpPr>
        <p:spPr>
          <a:xfrm rot="5400000">
            <a:off x="7137731" y="4900585"/>
            <a:ext cx="171833" cy="5440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/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1FD8838-0401-85B9-AF21-91280B94BB2C}"/>
                  </a:ext>
                </a:extLst>
              </p:cNvPr>
              <p:cNvSpPr txBox="1"/>
              <p:nvPr/>
            </p:nvSpPr>
            <p:spPr>
              <a:xfrm>
                <a:off x="4915389" y="5286000"/>
                <a:ext cx="6088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Now, we will figure out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/>
                  <a:t>. 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1FD8838-0401-85B9-AF21-91280B94B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89" y="5286000"/>
                <a:ext cx="6088942" cy="369332"/>
              </a:xfrm>
              <a:prstGeom prst="rect">
                <a:avLst/>
              </a:prstGeom>
              <a:blipFill>
                <a:blip r:embed="rId8"/>
                <a:stretch>
                  <a:fillRect l="-62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>
            <a:extLst>
              <a:ext uri="{FF2B5EF4-FFF2-40B4-BE49-F238E27FC236}">
                <a16:creationId xmlns:a16="http://schemas.microsoft.com/office/drawing/2014/main" id="{2659D847-86FD-9B44-EAD1-5F75C69AD524}"/>
              </a:ext>
            </a:extLst>
          </p:cNvPr>
          <p:cNvSpPr txBox="1"/>
          <p:nvPr/>
        </p:nvSpPr>
        <p:spPr>
          <a:xfrm>
            <a:off x="6198283" y="3900405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express the path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cs typeface="Arial" panose="020B0604020202020204" pitchFamily="34" charset="0"/>
              </a:rPr>
              <a:t>2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E59943D-3155-EC2F-AB5D-435DDDD76427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5CF7C01-8C6D-FE5B-0F6D-13EF6E251233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5CF7C01-8C6D-FE5B-0F6D-13EF6E251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9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23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45EAF9E2-120F-D521-6070-67EF41B0BD89}"/>
              </a:ext>
            </a:extLst>
          </p:cNvPr>
          <p:cNvSpPr/>
          <p:nvPr/>
        </p:nvSpPr>
        <p:spPr>
          <a:xfrm>
            <a:off x="6951626" y="4276553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/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6664E4-9818-7B74-EB90-6EE38782B05A}"/>
                  </a:ext>
                </a:extLst>
              </p:cNvPr>
              <p:cNvSpPr txBox="1"/>
              <p:nvPr/>
            </p:nvSpPr>
            <p:spPr>
              <a:xfrm>
                <a:off x="6254537" y="5604156"/>
                <a:ext cx="4566063" cy="412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6664E4-9818-7B74-EB90-6EE38782B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7" y="5604156"/>
                <a:ext cx="4566063" cy="41287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D5DFFFE-986E-DCC7-6EAC-490532D48FF8}"/>
                  </a:ext>
                </a:extLst>
              </p:cNvPr>
              <p:cNvSpPr txBox="1"/>
              <p:nvPr/>
            </p:nvSpPr>
            <p:spPr>
              <a:xfrm>
                <a:off x="6254458" y="6096683"/>
                <a:ext cx="6086873" cy="613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  <m:d>
                          <m:d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f>
                      <m:f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  <m:d>
                          <m:d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)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D5DFFFE-986E-DCC7-6EAC-490532D48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58" y="6096683"/>
                <a:ext cx="6086873" cy="6136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>
            <a:extLst>
              <a:ext uri="{FF2B5EF4-FFF2-40B4-BE49-F238E27FC236}">
                <a16:creationId xmlns:a16="http://schemas.microsoft.com/office/drawing/2014/main" id="{865AB0A0-8F3C-12C2-FC8B-A1E39EE50D1B}"/>
              </a:ext>
            </a:extLst>
          </p:cNvPr>
          <p:cNvSpPr txBox="1"/>
          <p:nvPr/>
        </p:nvSpPr>
        <p:spPr>
          <a:xfrm>
            <a:off x="6254459" y="5217688"/>
            <a:ext cx="567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calculate this, we use chain rule.</a:t>
            </a:r>
            <a:endParaRPr kumimoji="1" lang="ko-Kore-KR" altLang="en-US"/>
          </a:p>
        </p:txBody>
      </p:sp>
      <p:sp>
        <p:nvSpPr>
          <p:cNvPr id="167" name="오른쪽 중괄호[R] 166">
            <a:extLst>
              <a:ext uri="{FF2B5EF4-FFF2-40B4-BE49-F238E27FC236}">
                <a16:creationId xmlns:a16="http://schemas.microsoft.com/office/drawing/2014/main" id="{1CE06470-9D54-21DD-30E7-44AC849C29B1}"/>
              </a:ext>
            </a:extLst>
          </p:cNvPr>
          <p:cNvSpPr/>
          <p:nvPr/>
        </p:nvSpPr>
        <p:spPr>
          <a:xfrm rot="5400000">
            <a:off x="7137731" y="4900585"/>
            <a:ext cx="171833" cy="5440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36ADDD0-48F0-0E63-8A13-4C9D59915283}"/>
              </a:ext>
            </a:extLst>
          </p:cNvPr>
          <p:cNvSpPr txBox="1"/>
          <p:nvPr/>
        </p:nvSpPr>
        <p:spPr>
          <a:xfrm>
            <a:off x="6198283" y="3900405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express the path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cs typeface="Arial" panose="020B0604020202020204" pitchFamily="34" charset="0"/>
              </a:rPr>
              <a:t>2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39B71C6-0378-6558-C197-1A2B85F8B3BC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CCF8DAC-8AA3-E58C-DE5D-4725A2FC9D20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CCF8DAC-8AA3-E58C-DE5D-4725A2FC9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10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7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/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So,  we know how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/>
                  <a:t>affects E.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blipFill>
                <a:blip r:embed="rId3"/>
                <a:stretch>
                  <a:fillRect l="-877" t="-10345" b="-275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A1218A2-6237-8049-7C06-0B12A52ED51A}"/>
                  </a:ext>
                </a:extLst>
              </p:cNvPr>
              <p:cNvSpPr txBox="1"/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Based on this, we can change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/>
                  <a:t>directly.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A1218A2-6237-8049-7C06-0B12A52ED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blipFill>
                <a:blip r:embed="rId4"/>
                <a:stretch>
                  <a:fillRect l="-877" t="-3226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3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DF81383-7BE7-574C-462A-33BA8B63C2D1}"/>
                  </a:ext>
                </a:extLst>
              </p:cNvPr>
              <p:cNvSpPr txBox="1"/>
              <p:nvPr/>
            </p:nvSpPr>
            <p:spPr>
              <a:xfrm>
                <a:off x="6190387" y="2786808"/>
                <a:ext cx="4659216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In fact, however, we do not change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en-US" altLang="ko-Kore-KR"/>
                  <a:t>  directly, but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ko-Kore-KR" altLang="en-US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DF81383-7BE7-574C-462A-33BA8B63C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2786808"/>
                <a:ext cx="4659216" cy="670120"/>
              </a:xfrm>
              <a:prstGeom prst="rect">
                <a:avLst/>
              </a:prstGeom>
              <a:blipFill>
                <a:blip r:embed="rId3"/>
                <a:stretch>
                  <a:fillRect l="-1087" t="-3704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16E8F3D-1F8F-AEAB-FB4A-500669151B26}"/>
                  </a:ext>
                </a:extLst>
              </p:cNvPr>
              <p:cNvSpPr txBox="1"/>
              <p:nvPr/>
            </p:nvSpPr>
            <p:spPr>
              <a:xfrm>
                <a:off x="4473333" y="3329308"/>
                <a:ext cx="1088759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ore-KR" altLang="en-US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16E8F3D-1F8F-AEAB-FB4A-500669151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33" y="3329308"/>
                <a:ext cx="1088759" cy="3931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028CD9E-E820-3A73-7B40-CED4BEA85F02}"/>
                  </a:ext>
                </a:extLst>
              </p:cNvPr>
              <p:cNvSpPr txBox="1"/>
              <p:nvPr/>
            </p:nvSpPr>
            <p:spPr>
              <a:xfrm>
                <a:off x="6190387" y="4472544"/>
                <a:ext cx="5595920" cy="5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028CD9E-E820-3A73-7B40-CED4BEA85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4472544"/>
                <a:ext cx="5595920" cy="575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9A66C86-69F3-0C38-2CE8-A418EF3CCCE3}"/>
                  </a:ext>
                </a:extLst>
              </p:cNvPr>
              <p:cNvSpPr txBox="1"/>
              <p:nvPr/>
            </p:nvSpPr>
            <p:spPr>
              <a:xfrm>
                <a:off x="6254537" y="4047582"/>
                <a:ext cx="4566063" cy="412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9A66C86-69F3-0C38-2CE8-A418EF3CC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7" y="4047582"/>
                <a:ext cx="4566063" cy="412870"/>
              </a:xfrm>
              <a:prstGeom prst="rect">
                <a:avLst/>
              </a:prstGeom>
              <a:blipFill>
                <a:blip r:embed="rId8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>
            <a:extLst>
              <a:ext uri="{FF2B5EF4-FFF2-40B4-BE49-F238E27FC236}">
                <a16:creationId xmlns:a16="http://schemas.microsoft.com/office/drawing/2014/main" id="{C9FDFFA0-9FC5-9837-B333-039BC965F5C9}"/>
              </a:ext>
            </a:extLst>
          </p:cNvPr>
          <p:cNvSpPr txBox="1"/>
          <p:nvPr/>
        </p:nvSpPr>
        <p:spPr>
          <a:xfrm>
            <a:off x="6203087" y="3509838"/>
            <a:ext cx="57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For this, we use the chain rule as before:</a:t>
            </a:r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5471028-695E-BAB4-61D9-EA1333BCF5C1}"/>
                  </a:ext>
                </a:extLst>
              </p:cNvPr>
              <p:cNvSpPr txBox="1"/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So,  we know how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 affects E.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5471028-695E-BAB4-61D9-EA1333BC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blipFill>
                <a:blip r:embed="rId9"/>
                <a:stretch>
                  <a:fillRect l="-877" t="-10345" b="-275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5AD4A20-028C-F33F-73A5-5CE54D0C612E}"/>
                  </a:ext>
                </a:extLst>
              </p:cNvPr>
              <p:cNvSpPr txBox="1"/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Based on this, we can change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directly.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5AD4A20-028C-F33F-73A5-5CE54D0C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blipFill>
                <a:blip r:embed="rId10"/>
                <a:stretch>
                  <a:fillRect l="-877" t="-3226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4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B73CCAC-731B-5D3A-F5D9-AD54B0AE5C71}"/>
                  </a:ext>
                </a:extLst>
              </p:cNvPr>
              <p:cNvSpPr txBox="1"/>
              <p:nvPr/>
            </p:nvSpPr>
            <p:spPr>
              <a:xfrm>
                <a:off x="6203087" y="5258635"/>
                <a:ext cx="5778926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Then wouldn’t it have been meaningless to calculate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r>
                  <a:rPr kumimoji="1" lang="en-US" altLang="ko-Kore-KR"/>
                  <a:t>  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B73CCAC-731B-5D3A-F5D9-AD54B0AE5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087" y="5258635"/>
                <a:ext cx="5778926" cy="532390"/>
              </a:xfrm>
              <a:prstGeom prst="rect">
                <a:avLst/>
              </a:prstGeom>
              <a:blipFill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B6DBA36-808A-F473-D192-99C6AC3DAA2E}"/>
                  </a:ext>
                </a:extLst>
              </p:cNvPr>
              <p:cNvSpPr txBox="1"/>
              <p:nvPr/>
            </p:nvSpPr>
            <p:spPr>
              <a:xfrm>
                <a:off x="6203087" y="5591638"/>
                <a:ext cx="5778926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No, this value will be reused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kumimoji="1" lang="ko-Kore-KR" altLang="en-US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B6DBA36-808A-F473-D192-99C6AC3D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087" y="5591638"/>
                <a:ext cx="5778926" cy="532390"/>
              </a:xfrm>
              <a:prstGeom prst="rect">
                <a:avLst/>
              </a:prstGeom>
              <a:blipFill>
                <a:blip r:embed="rId4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458468E-E8F9-F511-3CA4-B5CE3946C8BF}"/>
                  </a:ext>
                </a:extLst>
              </p:cNvPr>
              <p:cNvSpPr txBox="1"/>
              <p:nvPr/>
            </p:nvSpPr>
            <p:spPr>
              <a:xfrm>
                <a:off x="6190387" y="2786808"/>
                <a:ext cx="4659216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In fact, however, we do not change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  directly, but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458468E-E8F9-F511-3CA4-B5CE3946C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2786808"/>
                <a:ext cx="4659216" cy="670120"/>
              </a:xfrm>
              <a:prstGeom prst="rect">
                <a:avLst/>
              </a:prstGeom>
              <a:blipFill>
                <a:blip r:embed="rId5"/>
                <a:stretch>
                  <a:fillRect l="-1087" t="-3704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C00192F-C064-CD38-FA9A-5990B46F8E88}"/>
                  </a:ext>
                </a:extLst>
              </p:cNvPr>
              <p:cNvSpPr txBox="1"/>
              <p:nvPr/>
            </p:nvSpPr>
            <p:spPr>
              <a:xfrm>
                <a:off x="6190387" y="4472544"/>
                <a:ext cx="5595920" cy="5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C00192F-C064-CD38-FA9A-5990B46F8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4472544"/>
                <a:ext cx="5595920" cy="575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B7F8A85-F46D-F746-8186-F590F8490C92}"/>
                  </a:ext>
                </a:extLst>
              </p:cNvPr>
              <p:cNvSpPr txBox="1"/>
              <p:nvPr/>
            </p:nvSpPr>
            <p:spPr>
              <a:xfrm>
                <a:off x="6254537" y="4047582"/>
                <a:ext cx="4566063" cy="412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B7F8A85-F46D-F746-8186-F590F849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7" y="4047582"/>
                <a:ext cx="4566063" cy="412870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>
            <a:extLst>
              <a:ext uri="{FF2B5EF4-FFF2-40B4-BE49-F238E27FC236}">
                <a16:creationId xmlns:a16="http://schemas.microsoft.com/office/drawing/2014/main" id="{C42ABC62-FB99-109A-2141-FC002B0280FD}"/>
              </a:ext>
            </a:extLst>
          </p:cNvPr>
          <p:cNvSpPr txBox="1"/>
          <p:nvPr/>
        </p:nvSpPr>
        <p:spPr>
          <a:xfrm>
            <a:off x="6203087" y="3509838"/>
            <a:ext cx="57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For this, we use the chain rule as before: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D5CB59D-43B3-793D-B8E5-28CDA030C668}"/>
                  </a:ext>
                </a:extLst>
              </p:cNvPr>
              <p:cNvSpPr txBox="1"/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So,  we know how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 affects E.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D5CB59D-43B3-793D-B8E5-28CDA030C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blipFill>
                <a:blip r:embed="rId8"/>
                <a:stretch>
                  <a:fillRect l="-877" t="-10345" b="-275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0618D50-EA1D-0B0F-56EA-13EC99893709}"/>
                  </a:ext>
                </a:extLst>
              </p:cNvPr>
              <p:cNvSpPr txBox="1"/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Based on this, we can change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directly.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0618D50-EA1D-0B0F-56EA-13EC99893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blipFill>
                <a:blip r:embed="rId9"/>
                <a:stretch>
                  <a:fillRect l="-877" t="-3226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26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391FA8D-3B41-6545-C2CA-043FF9A824D8}"/>
                  </a:ext>
                </a:extLst>
              </p:cNvPr>
              <p:cNvSpPr txBox="1"/>
              <p:nvPr/>
            </p:nvSpPr>
            <p:spPr>
              <a:xfrm>
                <a:off x="3016464" y="2893174"/>
                <a:ext cx="1088759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ore-KR" altLang="en-US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391FA8D-3B41-6545-C2CA-043FF9A82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464" y="2893174"/>
                <a:ext cx="1088759" cy="404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ABFCE0D-248B-C17A-E21B-E90270428713}"/>
                  </a:ext>
                </a:extLst>
              </p:cNvPr>
              <p:cNvSpPr txBox="1"/>
              <p:nvPr/>
            </p:nvSpPr>
            <p:spPr>
              <a:xfrm>
                <a:off x="6096000" y="2706418"/>
                <a:ext cx="5778926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For example, if we want to calculate gradient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/>
                  <a:t>,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ABFCE0D-248B-C17A-E21B-E90270428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06418"/>
                <a:ext cx="5778926" cy="393121"/>
              </a:xfrm>
              <a:prstGeom prst="rect">
                <a:avLst/>
              </a:prstGeom>
              <a:blipFill>
                <a:blip r:embed="rId4"/>
                <a:stretch>
                  <a:fillRect l="-877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8E2D853-83A0-B45E-3347-B92FFC075971}"/>
                  </a:ext>
                </a:extLst>
              </p:cNvPr>
              <p:cNvSpPr txBox="1"/>
              <p:nvPr/>
            </p:nvSpPr>
            <p:spPr>
              <a:xfrm>
                <a:off x="6096000" y="3121868"/>
                <a:ext cx="5595920" cy="5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8E2D853-83A0-B45E-3347-B92FFC07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21868"/>
                <a:ext cx="5595920" cy="575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4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391FA8D-3B41-6545-C2CA-043FF9A824D8}"/>
                  </a:ext>
                </a:extLst>
              </p:cNvPr>
              <p:cNvSpPr txBox="1"/>
              <p:nvPr/>
            </p:nvSpPr>
            <p:spPr>
              <a:xfrm>
                <a:off x="3016464" y="2893174"/>
                <a:ext cx="1088759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391FA8D-3B41-6545-C2CA-043FF9A82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464" y="2893174"/>
                <a:ext cx="1088759" cy="404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ABFCE0D-248B-C17A-E21B-E90270428713}"/>
                  </a:ext>
                </a:extLst>
              </p:cNvPr>
              <p:cNvSpPr txBox="1"/>
              <p:nvPr/>
            </p:nvSpPr>
            <p:spPr>
              <a:xfrm>
                <a:off x="6096000" y="2706418"/>
                <a:ext cx="5778926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For example, if we want to calculate gradient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,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ABFCE0D-248B-C17A-E21B-E90270428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06418"/>
                <a:ext cx="5778926" cy="393121"/>
              </a:xfrm>
              <a:prstGeom prst="rect">
                <a:avLst/>
              </a:prstGeom>
              <a:blipFill>
                <a:blip r:embed="rId4"/>
                <a:stretch>
                  <a:fillRect l="-877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3249A054-650A-1205-8839-21181235B4EC}"/>
              </a:ext>
            </a:extLst>
          </p:cNvPr>
          <p:cNvSpPr txBox="1"/>
          <p:nvPr/>
        </p:nvSpPr>
        <p:spPr>
          <a:xfrm>
            <a:off x="9566230" y="3885761"/>
            <a:ext cx="57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we already know this!</a:t>
            </a:r>
            <a:endParaRPr kumimoji="1" lang="ko-Kore-KR" altLang="en-US"/>
          </a:p>
        </p:txBody>
      </p:sp>
      <p:sp>
        <p:nvSpPr>
          <p:cNvPr id="152" name="모서리가 둥근 직사각형 151">
            <a:extLst>
              <a:ext uri="{FF2B5EF4-FFF2-40B4-BE49-F238E27FC236}">
                <a16:creationId xmlns:a16="http://schemas.microsoft.com/office/drawing/2014/main" id="{208C3756-544A-16AA-BF72-3D47A471E373}"/>
              </a:ext>
            </a:extLst>
          </p:cNvPr>
          <p:cNvSpPr/>
          <p:nvPr/>
        </p:nvSpPr>
        <p:spPr>
          <a:xfrm>
            <a:off x="10327302" y="3109124"/>
            <a:ext cx="357894" cy="5751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오른쪽 중괄호[R] 152">
            <a:extLst>
              <a:ext uri="{FF2B5EF4-FFF2-40B4-BE49-F238E27FC236}">
                <a16:creationId xmlns:a16="http://schemas.microsoft.com/office/drawing/2014/main" id="{2339EF0D-DD60-AA76-9422-6665B434C3B5}"/>
              </a:ext>
            </a:extLst>
          </p:cNvPr>
          <p:cNvSpPr/>
          <p:nvPr/>
        </p:nvSpPr>
        <p:spPr>
          <a:xfrm rot="5400000">
            <a:off x="10420332" y="3627507"/>
            <a:ext cx="171833" cy="35789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7F3F1FD-A9AC-5FA7-E726-AC516A0358C1}"/>
                  </a:ext>
                </a:extLst>
              </p:cNvPr>
              <p:cNvSpPr txBox="1"/>
              <p:nvPr/>
            </p:nvSpPr>
            <p:spPr>
              <a:xfrm>
                <a:off x="6096000" y="3121868"/>
                <a:ext cx="5595920" cy="5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7F3F1FD-A9AC-5FA7-E726-AC516A035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21868"/>
                <a:ext cx="5595920" cy="575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24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grpSp>
        <p:nvGrpSpPr>
          <p:cNvPr id="543" name="그룹 542">
            <a:extLst>
              <a:ext uri="{FF2B5EF4-FFF2-40B4-BE49-F238E27FC236}">
                <a16:creationId xmlns:a16="http://schemas.microsoft.com/office/drawing/2014/main" id="{A78868D8-6CAE-A54B-3C3F-0F8810769CEA}"/>
              </a:ext>
            </a:extLst>
          </p:cNvPr>
          <p:cNvGrpSpPr/>
          <p:nvPr/>
        </p:nvGrpSpPr>
        <p:grpSpPr>
          <a:xfrm>
            <a:off x="2686799" y="3048335"/>
            <a:ext cx="1389884" cy="3419571"/>
            <a:chOff x="2686799" y="3048335"/>
            <a:chExt cx="1389884" cy="3419571"/>
          </a:xfrm>
        </p:grpSpPr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14E37528-FDF8-8B70-CAD5-D4CB6427AF4B}"/>
                </a:ext>
              </a:extLst>
            </p:cNvPr>
            <p:cNvGrpSpPr/>
            <p:nvPr/>
          </p:nvGrpSpPr>
          <p:grpSpPr>
            <a:xfrm>
              <a:off x="2697211" y="3048335"/>
              <a:ext cx="1379472" cy="3209796"/>
              <a:chOff x="2697211" y="3048335"/>
              <a:chExt cx="1379472" cy="3209796"/>
            </a:xfrm>
          </p:grpSpPr>
          <p:grpSp>
            <p:nvGrpSpPr>
              <p:cNvPr id="235" name="그룹 234">
                <a:extLst>
                  <a:ext uri="{FF2B5EF4-FFF2-40B4-BE49-F238E27FC236}">
                    <a16:creationId xmlns:a16="http://schemas.microsoft.com/office/drawing/2014/main" id="{2B1B5128-77C9-8108-D91B-EE01421D2B73}"/>
                  </a:ext>
                </a:extLst>
              </p:cNvPr>
              <p:cNvGrpSpPr/>
              <p:nvPr/>
            </p:nvGrpSpPr>
            <p:grpSpPr>
              <a:xfrm>
                <a:off x="2697211" y="3048335"/>
                <a:ext cx="1379472" cy="2372519"/>
                <a:chOff x="2697211" y="3048335"/>
                <a:chExt cx="1379472" cy="2372519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6F24536-13A1-CCCA-59CC-62D1820C457F}"/>
                    </a:ext>
                  </a:extLst>
                </p:cNvPr>
                <p:cNvSpPr txBox="1"/>
                <p:nvPr/>
              </p:nvSpPr>
              <p:spPr>
                <a:xfrm>
                  <a:off x="2722425" y="5029279"/>
                  <a:ext cx="5190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600"/>
                    <a:t>H</a:t>
                  </a:r>
                  <a:r>
                    <a:rPr kumimoji="1" lang="en-US" altLang="ko-KR" sz="1600" baseline="-25000"/>
                    <a:t>9</a:t>
                  </a:r>
                  <a:endParaRPr kumimoji="1" lang="ko-Kore-KR" altLang="en-US" sz="1600"/>
                </a:p>
              </p:txBody>
            </p: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D5FE48B5-6C7E-234B-BC47-823465C301B5}"/>
                    </a:ext>
                  </a:extLst>
                </p:cNvPr>
                <p:cNvSpPr/>
                <p:nvPr/>
              </p:nvSpPr>
              <p:spPr>
                <a:xfrm>
                  <a:off x="2697211" y="5001304"/>
                  <a:ext cx="419550" cy="4195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214" name="구부러진 연결선[U] 213">
                  <a:extLst>
                    <a:ext uri="{FF2B5EF4-FFF2-40B4-BE49-F238E27FC236}">
                      <a16:creationId xmlns:a16="http://schemas.microsoft.com/office/drawing/2014/main" id="{EFBC9CA2-AEB4-72D0-1BAB-3073135C8639}"/>
                    </a:ext>
                  </a:extLst>
                </p:cNvPr>
                <p:cNvCxnSpPr>
                  <a:cxnSpLocks/>
                  <a:stCxn id="6" idx="6"/>
                  <a:endCxn id="8" idx="2"/>
                </p:cNvCxnSpPr>
                <p:nvPr/>
              </p:nvCxnSpPr>
              <p:spPr>
                <a:xfrm flipV="1">
                  <a:off x="3116761" y="3048335"/>
                  <a:ext cx="959922" cy="216274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구부러진 연결선[U] 216">
                  <a:extLst>
                    <a:ext uri="{FF2B5EF4-FFF2-40B4-BE49-F238E27FC236}">
                      <a16:creationId xmlns:a16="http://schemas.microsoft.com/office/drawing/2014/main" id="{AE52BEC5-2AA1-1DFC-1BDA-C490D400CA96}"/>
                    </a:ext>
                  </a:extLst>
                </p:cNvPr>
                <p:cNvCxnSpPr>
                  <a:cxnSpLocks/>
                  <a:stCxn id="6" idx="6"/>
                  <a:endCxn id="7" idx="2"/>
                </p:cNvCxnSpPr>
                <p:nvPr/>
              </p:nvCxnSpPr>
              <p:spPr>
                <a:xfrm flipV="1">
                  <a:off x="3116761" y="4070427"/>
                  <a:ext cx="959922" cy="1140652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0" name="구부러진 연결선[U] 219">
                <a:extLst>
                  <a:ext uri="{FF2B5EF4-FFF2-40B4-BE49-F238E27FC236}">
                    <a16:creationId xmlns:a16="http://schemas.microsoft.com/office/drawing/2014/main" id="{6D303AA8-99DD-F144-38DF-21B966639E62}"/>
                  </a:ext>
                </a:extLst>
              </p:cNvPr>
              <p:cNvCxnSpPr>
                <a:cxnSpLocks/>
                <a:stCxn id="6" idx="6"/>
                <a:endCxn id="4" idx="6"/>
              </p:cNvCxnSpPr>
              <p:nvPr/>
            </p:nvCxnSpPr>
            <p:spPr>
              <a:xfrm>
                <a:off x="3116761" y="5211079"/>
                <a:ext cx="12700" cy="523526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구부러진 연결선[U] 222">
                <a:extLst>
                  <a:ext uri="{FF2B5EF4-FFF2-40B4-BE49-F238E27FC236}">
                    <a16:creationId xmlns:a16="http://schemas.microsoft.com/office/drawing/2014/main" id="{155E5B0B-CAAF-ECFC-5525-32770F64B29A}"/>
                  </a:ext>
                </a:extLst>
              </p:cNvPr>
              <p:cNvCxnSpPr>
                <a:cxnSpLocks/>
                <a:stCxn id="6" idx="6"/>
                <a:endCxn id="9" idx="6"/>
              </p:cNvCxnSpPr>
              <p:nvPr/>
            </p:nvCxnSpPr>
            <p:spPr>
              <a:xfrm flipH="1">
                <a:off x="3106349" y="5211079"/>
                <a:ext cx="10412" cy="1047052"/>
              </a:xfrm>
              <a:prstGeom prst="curvedConnector3">
                <a:avLst>
                  <a:gd name="adj1" fmla="val -219554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2" name="그룹 541">
              <a:extLst>
                <a:ext uri="{FF2B5EF4-FFF2-40B4-BE49-F238E27FC236}">
                  <a16:creationId xmlns:a16="http://schemas.microsoft.com/office/drawing/2014/main" id="{1C5199F4-E6A8-AD9C-A868-8734077B176D}"/>
                </a:ext>
              </a:extLst>
            </p:cNvPr>
            <p:cNvGrpSpPr/>
            <p:nvPr/>
          </p:nvGrpSpPr>
          <p:grpSpPr>
            <a:xfrm>
              <a:off x="2686799" y="3048335"/>
              <a:ext cx="1389884" cy="3419571"/>
              <a:chOff x="2686799" y="3048335"/>
              <a:chExt cx="1389884" cy="3419571"/>
            </a:xfrm>
          </p:grpSpPr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9E9C655D-D8B2-2B31-CA4C-948957AA01B0}"/>
                  </a:ext>
                </a:extLst>
              </p:cNvPr>
              <p:cNvGrpSpPr/>
              <p:nvPr/>
            </p:nvGrpSpPr>
            <p:grpSpPr>
              <a:xfrm>
                <a:off x="2697211" y="3048335"/>
                <a:ext cx="1379472" cy="3209796"/>
                <a:chOff x="2697211" y="3048335"/>
                <a:chExt cx="1379472" cy="3209796"/>
              </a:xfrm>
            </p:grpSpPr>
            <p:grpSp>
              <p:nvGrpSpPr>
                <p:cNvPr id="232" name="그룹 231">
                  <a:extLst>
                    <a:ext uri="{FF2B5EF4-FFF2-40B4-BE49-F238E27FC236}">
                      <a16:creationId xmlns:a16="http://schemas.microsoft.com/office/drawing/2014/main" id="{1EA71F84-1E53-46C2-387B-6FC3EB615BDD}"/>
                    </a:ext>
                  </a:extLst>
                </p:cNvPr>
                <p:cNvGrpSpPr/>
                <p:nvPr/>
              </p:nvGrpSpPr>
              <p:grpSpPr>
                <a:xfrm>
                  <a:off x="2697211" y="5524830"/>
                  <a:ext cx="544278" cy="733301"/>
                  <a:chOff x="2697211" y="5524830"/>
                  <a:chExt cx="544278" cy="733301"/>
                </a:xfrm>
              </p:grpSpPr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22DE318-8D6B-D0D8-B352-C4A8740E8964}"/>
                      </a:ext>
                    </a:extLst>
                  </p:cNvPr>
                  <p:cNvSpPr txBox="1"/>
                  <p:nvPr/>
                </p:nvSpPr>
                <p:spPr>
                  <a:xfrm>
                    <a:off x="2722424" y="5556470"/>
                    <a:ext cx="5190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ko-Kore-KR" sz="1600"/>
                      <a:t>H</a:t>
                    </a:r>
                    <a:r>
                      <a:rPr kumimoji="1" lang="en-US" altLang="ko-KR" sz="1600" baseline="-25000"/>
                      <a:t>10</a:t>
                    </a:r>
                    <a:endParaRPr kumimoji="1" lang="ko-Kore-KR" altLang="en-US" sz="1600"/>
                  </a:p>
                </p:txBody>
              </p:sp>
              <p:sp>
                <p:nvSpPr>
                  <p:cNvPr id="4" name="타원 3">
                    <a:extLst>
                      <a:ext uri="{FF2B5EF4-FFF2-40B4-BE49-F238E27FC236}">
                        <a16:creationId xmlns:a16="http://schemas.microsoft.com/office/drawing/2014/main" id="{E59CDACF-D9DE-29F9-77C6-56651BE31A9B}"/>
                      </a:ext>
                    </a:extLst>
                  </p:cNvPr>
                  <p:cNvSpPr/>
                  <p:nvPr/>
                </p:nvSpPr>
                <p:spPr>
                  <a:xfrm>
                    <a:off x="2697211" y="5524830"/>
                    <a:ext cx="419550" cy="4195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226" name="구부러진 연결선[U] 225">
                    <a:extLst>
                      <a:ext uri="{FF2B5EF4-FFF2-40B4-BE49-F238E27FC236}">
                        <a16:creationId xmlns:a16="http://schemas.microsoft.com/office/drawing/2014/main" id="{2EB72233-7715-7524-9BE3-23063837288C}"/>
                      </a:ext>
                    </a:extLst>
                  </p:cNvPr>
                  <p:cNvCxnSpPr>
                    <a:cxnSpLocks/>
                    <a:stCxn id="4" idx="6"/>
                    <a:endCxn id="9" idx="6"/>
                  </p:cNvCxnSpPr>
                  <p:nvPr/>
                </p:nvCxnSpPr>
                <p:spPr>
                  <a:xfrm flipH="1">
                    <a:off x="3106349" y="5734605"/>
                    <a:ext cx="10412" cy="523526"/>
                  </a:xfrm>
                  <a:prstGeom prst="curvedConnector3">
                    <a:avLst>
                      <a:gd name="adj1" fmla="val -219554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0" name="구부러진 연결선[U] 229">
                  <a:extLst>
                    <a:ext uri="{FF2B5EF4-FFF2-40B4-BE49-F238E27FC236}">
                      <a16:creationId xmlns:a16="http://schemas.microsoft.com/office/drawing/2014/main" id="{7260CAD2-4F23-E0C9-4FD7-5F579F4B3334}"/>
                    </a:ext>
                  </a:extLst>
                </p:cNvPr>
                <p:cNvCxnSpPr>
                  <a:cxnSpLocks/>
                  <a:stCxn id="4" idx="6"/>
                  <a:endCxn id="8" idx="2"/>
                </p:cNvCxnSpPr>
                <p:nvPr/>
              </p:nvCxnSpPr>
              <p:spPr>
                <a:xfrm flipV="1">
                  <a:off x="3116761" y="3048335"/>
                  <a:ext cx="959922" cy="2686270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구부러진 연결선[U] 233">
                  <a:extLst>
                    <a:ext uri="{FF2B5EF4-FFF2-40B4-BE49-F238E27FC236}">
                      <a16:creationId xmlns:a16="http://schemas.microsoft.com/office/drawing/2014/main" id="{7CC94EDF-19A0-B07E-AEC6-E4DB95FBF04F}"/>
                    </a:ext>
                  </a:extLst>
                </p:cNvPr>
                <p:cNvCxnSpPr>
                  <a:cxnSpLocks/>
                  <a:stCxn id="4" idx="6"/>
                  <a:endCxn id="7" idx="2"/>
                </p:cNvCxnSpPr>
                <p:nvPr/>
              </p:nvCxnSpPr>
              <p:spPr>
                <a:xfrm flipV="1">
                  <a:off x="3116761" y="4070427"/>
                  <a:ext cx="959922" cy="1664178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그룹 230">
                <a:extLst>
                  <a:ext uri="{FF2B5EF4-FFF2-40B4-BE49-F238E27FC236}">
                    <a16:creationId xmlns:a16="http://schemas.microsoft.com/office/drawing/2014/main" id="{2AAA370B-69E5-6FC9-338C-D1D1DFC2CFCA}"/>
                  </a:ext>
                </a:extLst>
              </p:cNvPr>
              <p:cNvGrpSpPr/>
              <p:nvPr/>
            </p:nvGrpSpPr>
            <p:grpSpPr>
              <a:xfrm>
                <a:off x="2686799" y="3048335"/>
                <a:ext cx="1389884" cy="3419571"/>
                <a:chOff x="2686799" y="3048335"/>
                <a:chExt cx="1389884" cy="3419571"/>
              </a:xfrm>
            </p:grpSpPr>
            <p:grpSp>
              <p:nvGrpSpPr>
                <p:cNvPr id="229" name="그룹 228">
                  <a:extLst>
                    <a:ext uri="{FF2B5EF4-FFF2-40B4-BE49-F238E27FC236}">
                      <a16:creationId xmlns:a16="http://schemas.microsoft.com/office/drawing/2014/main" id="{4E0187C4-159D-7725-5534-CAE26C83373F}"/>
                    </a:ext>
                  </a:extLst>
                </p:cNvPr>
                <p:cNvGrpSpPr/>
                <p:nvPr/>
              </p:nvGrpSpPr>
              <p:grpSpPr>
                <a:xfrm>
                  <a:off x="2686799" y="6048356"/>
                  <a:ext cx="540325" cy="419550"/>
                  <a:chOff x="2686799" y="6048356"/>
                  <a:chExt cx="540325" cy="419550"/>
                </a:xfrm>
              </p:grpSpPr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A9D1DC7-F019-7E6B-5E78-1A85DDF3B67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8059" y="6088854"/>
                    <a:ext cx="5190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ko-Kore-KR" sz="1600"/>
                      <a:t>H</a:t>
                    </a:r>
                    <a:r>
                      <a:rPr kumimoji="1" lang="en-US" altLang="ko-KR" sz="1600" baseline="-25000"/>
                      <a:t>11</a:t>
                    </a:r>
                    <a:endParaRPr kumimoji="1" lang="ko-Kore-KR" altLang="en-US" sz="1600"/>
                  </a:p>
                </p:txBody>
              </p:sp>
              <p:sp>
                <p:nvSpPr>
                  <p:cNvPr id="9" name="타원 8">
                    <a:extLst>
                      <a:ext uri="{FF2B5EF4-FFF2-40B4-BE49-F238E27FC236}">
                        <a16:creationId xmlns:a16="http://schemas.microsoft.com/office/drawing/2014/main" id="{68179A40-DFE5-CB3D-7CC7-8C8D7F151F70}"/>
                      </a:ext>
                    </a:extLst>
                  </p:cNvPr>
                  <p:cNvSpPr/>
                  <p:nvPr/>
                </p:nvSpPr>
                <p:spPr>
                  <a:xfrm>
                    <a:off x="2686799" y="6048356"/>
                    <a:ext cx="419550" cy="4195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</p:grpSp>
            <p:cxnSp>
              <p:nvCxnSpPr>
                <p:cNvPr id="237" name="구부러진 연결선[U] 236">
                  <a:extLst>
                    <a:ext uri="{FF2B5EF4-FFF2-40B4-BE49-F238E27FC236}">
                      <a16:creationId xmlns:a16="http://schemas.microsoft.com/office/drawing/2014/main" id="{6B926722-8C46-0A79-D594-CA3C84BB4D96}"/>
                    </a:ext>
                  </a:extLst>
                </p:cNvPr>
                <p:cNvCxnSpPr>
                  <a:cxnSpLocks/>
                  <a:stCxn id="9" idx="6"/>
                  <a:endCxn id="8" idx="2"/>
                </p:cNvCxnSpPr>
                <p:nvPr/>
              </p:nvCxnSpPr>
              <p:spPr>
                <a:xfrm flipV="1">
                  <a:off x="3106349" y="3048335"/>
                  <a:ext cx="970334" cy="320979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구부러진 연결선[U] 239">
                  <a:extLst>
                    <a:ext uri="{FF2B5EF4-FFF2-40B4-BE49-F238E27FC236}">
                      <a16:creationId xmlns:a16="http://schemas.microsoft.com/office/drawing/2014/main" id="{72A6C8F7-EDFC-FF73-D341-881B1204F705}"/>
                    </a:ext>
                  </a:extLst>
                </p:cNvPr>
                <p:cNvCxnSpPr>
                  <a:cxnSpLocks/>
                  <a:stCxn id="9" idx="6"/>
                  <a:endCxn id="7" idx="2"/>
                </p:cNvCxnSpPr>
                <p:nvPr/>
              </p:nvCxnSpPr>
              <p:spPr>
                <a:xfrm flipV="1">
                  <a:off x="3106349" y="4070427"/>
                  <a:ext cx="970334" cy="218770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66E028A5-1DB1-12EE-BA18-05C15BC6B55C}"/>
              </a:ext>
            </a:extLst>
          </p:cNvPr>
          <p:cNvGrpSpPr/>
          <p:nvPr/>
        </p:nvGrpSpPr>
        <p:grpSpPr>
          <a:xfrm>
            <a:off x="4076683" y="3809666"/>
            <a:ext cx="1448724" cy="470536"/>
            <a:chOff x="4076683" y="3809666"/>
            <a:chExt cx="1448724" cy="47053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4673E8-C925-3519-3DEF-13D0978C1557}"/>
                </a:ext>
              </a:extLst>
            </p:cNvPr>
            <p:cNvSpPr txBox="1"/>
            <p:nvPr/>
          </p:nvSpPr>
          <p:spPr>
            <a:xfrm>
              <a:off x="4128153" y="3892371"/>
              <a:ext cx="519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/>
                <a:t>Y</a:t>
              </a:r>
              <a:r>
                <a:rPr kumimoji="1" lang="en-US" altLang="ko-Kore-KR" sz="1600" baseline="-25000"/>
                <a:t>2</a:t>
              </a:r>
              <a:endParaRPr kumimoji="1" lang="ko-Kore-KR" altLang="en-US" sz="1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A7D3AB3-D4F8-EFA3-40C5-08002BE8BDF2}"/>
                </a:ext>
              </a:extLst>
            </p:cNvPr>
            <p:cNvSpPr/>
            <p:nvPr/>
          </p:nvSpPr>
          <p:spPr>
            <a:xfrm>
              <a:off x="4076683" y="3860652"/>
              <a:ext cx="419550" cy="4195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0" name="꺾인 연결선[E] 79">
              <a:extLst>
                <a:ext uri="{FF2B5EF4-FFF2-40B4-BE49-F238E27FC236}">
                  <a16:creationId xmlns:a16="http://schemas.microsoft.com/office/drawing/2014/main" id="{7389AD92-839B-3B7F-7948-46567ECD680F}"/>
                </a:ext>
              </a:extLst>
            </p:cNvPr>
            <p:cNvCxnSpPr>
              <a:cxnSpLocks/>
              <a:stCxn id="7" idx="6"/>
              <a:endCxn id="33" idx="4"/>
            </p:cNvCxnSpPr>
            <p:nvPr/>
          </p:nvCxnSpPr>
          <p:spPr>
            <a:xfrm flipV="1">
              <a:off x="4496233" y="3809666"/>
              <a:ext cx="1029174" cy="26076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5" name="그룹 444">
            <a:extLst>
              <a:ext uri="{FF2B5EF4-FFF2-40B4-BE49-F238E27FC236}">
                <a16:creationId xmlns:a16="http://schemas.microsoft.com/office/drawing/2014/main" id="{E8639448-E635-5785-4877-E149AB517FCE}"/>
              </a:ext>
            </a:extLst>
          </p:cNvPr>
          <p:cNvGrpSpPr/>
          <p:nvPr/>
        </p:nvGrpSpPr>
        <p:grpSpPr>
          <a:xfrm>
            <a:off x="4076683" y="2838560"/>
            <a:ext cx="1448724" cy="1231867"/>
            <a:chOff x="4076683" y="2838560"/>
            <a:chExt cx="1448724" cy="123186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BD2818-A11F-2BAF-0C01-7E237763928B}"/>
                </a:ext>
              </a:extLst>
            </p:cNvPr>
            <p:cNvSpPr txBox="1"/>
            <p:nvPr/>
          </p:nvSpPr>
          <p:spPr>
            <a:xfrm>
              <a:off x="4124187" y="2866925"/>
              <a:ext cx="519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/>
                <a:t>Y</a:t>
              </a:r>
              <a:r>
                <a:rPr kumimoji="1" lang="en-US" altLang="ko-Kore-KR" sz="1600" baseline="-25000"/>
                <a:t>1</a:t>
              </a:r>
              <a:endParaRPr kumimoji="1" lang="ko-Kore-KR" altLang="en-US" sz="1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84BBC78-317E-D0D3-41E2-6414081A3696}"/>
                </a:ext>
              </a:extLst>
            </p:cNvPr>
            <p:cNvSpPr/>
            <p:nvPr/>
          </p:nvSpPr>
          <p:spPr>
            <a:xfrm>
              <a:off x="4076683" y="2838560"/>
              <a:ext cx="419550" cy="4195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4" name="구부러진 연결선[U] 23">
              <a:extLst>
                <a:ext uri="{FF2B5EF4-FFF2-40B4-BE49-F238E27FC236}">
                  <a16:creationId xmlns:a16="http://schemas.microsoft.com/office/drawing/2014/main" id="{B051852A-D2A2-9EC8-7ABF-64F564B96D55}"/>
                </a:ext>
              </a:extLst>
            </p:cNvPr>
            <p:cNvCxnSpPr>
              <a:cxnSpLocks/>
              <a:stCxn id="8" idx="6"/>
              <a:endCxn id="7" idx="6"/>
            </p:cNvCxnSpPr>
            <p:nvPr/>
          </p:nvCxnSpPr>
          <p:spPr>
            <a:xfrm>
              <a:off x="4496233" y="3048335"/>
              <a:ext cx="12700" cy="102209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꺾인 연결선[E] 85">
              <a:extLst>
                <a:ext uri="{FF2B5EF4-FFF2-40B4-BE49-F238E27FC236}">
                  <a16:creationId xmlns:a16="http://schemas.microsoft.com/office/drawing/2014/main" id="{2CBEB2E6-9DA2-2B91-AB42-E385B884CE93}"/>
                </a:ext>
              </a:extLst>
            </p:cNvPr>
            <p:cNvCxnSpPr>
              <a:cxnSpLocks/>
              <a:stCxn id="8" idx="6"/>
              <a:endCxn id="33" idx="0"/>
            </p:cNvCxnSpPr>
            <p:nvPr/>
          </p:nvCxnSpPr>
          <p:spPr>
            <a:xfrm>
              <a:off x="4496233" y="3048335"/>
              <a:ext cx="1029174" cy="33025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1" name="그룹 540">
            <a:extLst>
              <a:ext uri="{FF2B5EF4-FFF2-40B4-BE49-F238E27FC236}">
                <a16:creationId xmlns:a16="http://schemas.microsoft.com/office/drawing/2014/main" id="{880EE615-56CB-B460-5B44-C491BB60BFBD}"/>
              </a:ext>
            </a:extLst>
          </p:cNvPr>
          <p:cNvGrpSpPr/>
          <p:nvPr/>
        </p:nvGrpSpPr>
        <p:grpSpPr>
          <a:xfrm>
            <a:off x="1716465" y="1042446"/>
            <a:ext cx="982207" cy="5215685"/>
            <a:chOff x="1716465" y="1042446"/>
            <a:chExt cx="982207" cy="5215685"/>
          </a:xfrm>
        </p:grpSpPr>
        <p:cxnSp>
          <p:nvCxnSpPr>
            <p:cNvPr id="27" name="구부러진 연결선[U] 26">
              <a:extLst>
                <a:ext uri="{FF2B5EF4-FFF2-40B4-BE49-F238E27FC236}">
                  <a16:creationId xmlns:a16="http://schemas.microsoft.com/office/drawing/2014/main" id="{D92D2306-639B-7BD5-19DC-F43911A00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042446"/>
              <a:ext cx="970334" cy="138887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구부러진 연결선[U] 41">
              <a:extLst>
                <a:ext uri="{FF2B5EF4-FFF2-40B4-BE49-F238E27FC236}">
                  <a16:creationId xmlns:a16="http://schemas.microsoft.com/office/drawing/2014/main" id="{C353F1FC-95FC-3A5A-45E4-1CFE2A970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552732"/>
              <a:ext cx="970334" cy="87858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구부러진 연결선[U] 45">
              <a:extLst>
                <a:ext uri="{FF2B5EF4-FFF2-40B4-BE49-F238E27FC236}">
                  <a16:creationId xmlns:a16="http://schemas.microsoft.com/office/drawing/2014/main" id="{9F5627F1-3DEB-DFFB-CD0D-81564D8CA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076565"/>
              <a:ext cx="970334" cy="35475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구부러진 연결선[U] 47">
              <a:extLst>
                <a:ext uri="{FF2B5EF4-FFF2-40B4-BE49-F238E27FC236}">
                  <a16:creationId xmlns:a16="http://schemas.microsoft.com/office/drawing/2014/main" id="{87D0C397-4A47-6D2C-CF60-6FF907DF17F9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70334" cy="16908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구부러진 연결선[U] 51">
              <a:extLst>
                <a:ext uri="{FF2B5EF4-FFF2-40B4-BE49-F238E27FC236}">
                  <a16:creationId xmlns:a16="http://schemas.microsoft.com/office/drawing/2014/main" id="{0E0B7E0C-8615-FB7C-2F44-1ADD95891AC4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70334" cy="69887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구부러진 연결선[U] 57">
              <a:extLst>
                <a:ext uri="{FF2B5EF4-FFF2-40B4-BE49-F238E27FC236}">
                  <a16:creationId xmlns:a16="http://schemas.microsoft.com/office/drawing/2014/main" id="{3CBC50B4-5FA0-FBB8-E07A-A2230D250151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70334" cy="12224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구부러진 연결선[U] 63">
              <a:extLst>
                <a:ext uri="{FF2B5EF4-FFF2-40B4-BE49-F238E27FC236}">
                  <a16:creationId xmlns:a16="http://schemas.microsoft.com/office/drawing/2014/main" id="{4F09A8C7-7BF9-546F-BF81-F105391AE5A6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80746" cy="174592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구부러진 연결선[U] 69">
              <a:extLst>
                <a:ext uri="{FF2B5EF4-FFF2-40B4-BE49-F238E27FC236}">
                  <a16:creationId xmlns:a16="http://schemas.microsoft.com/office/drawing/2014/main" id="{86ED15B1-A816-B54A-EF6A-20FC5620E77D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70334" cy="226945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구부러진 연결선[U] 72">
              <a:extLst>
                <a:ext uri="{FF2B5EF4-FFF2-40B4-BE49-F238E27FC236}">
                  <a16:creationId xmlns:a16="http://schemas.microsoft.com/office/drawing/2014/main" id="{EEC7ADFB-E933-1819-D7C9-18D76B157174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80746" cy="277976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구부러진 연결선[U] 76">
              <a:extLst>
                <a:ext uri="{FF2B5EF4-FFF2-40B4-BE49-F238E27FC236}">
                  <a16:creationId xmlns:a16="http://schemas.microsoft.com/office/drawing/2014/main" id="{3A212E3B-2734-CC65-FD18-28E02FF238AD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80746" cy="33032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구부러진 연결선[U] 86">
              <a:extLst>
                <a:ext uri="{FF2B5EF4-FFF2-40B4-BE49-F238E27FC236}">
                  <a16:creationId xmlns:a16="http://schemas.microsoft.com/office/drawing/2014/main" id="{39D99A8F-99F2-B500-32FE-58595610BC7C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70334" cy="38268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구부러진 연결선[U] 88">
              <a:extLst>
                <a:ext uri="{FF2B5EF4-FFF2-40B4-BE49-F238E27FC236}">
                  <a16:creationId xmlns:a16="http://schemas.microsoft.com/office/drawing/2014/main" id="{EA676053-471E-5812-E088-2D7798C47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042446"/>
              <a:ext cx="970334" cy="200588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구부러진 연결선[U] 89">
              <a:extLst>
                <a:ext uri="{FF2B5EF4-FFF2-40B4-BE49-F238E27FC236}">
                  <a16:creationId xmlns:a16="http://schemas.microsoft.com/office/drawing/2014/main" id="{C83B7631-8729-210C-DB55-361C11BEA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552732"/>
              <a:ext cx="970334" cy="149560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구부러진 연결선[U] 91">
              <a:extLst>
                <a:ext uri="{FF2B5EF4-FFF2-40B4-BE49-F238E27FC236}">
                  <a16:creationId xmlns:a16="http://schemas.microsoft.com/office/drawing/2014/main" id="{0B452C60-F1D0-6150-0272-8DC0F4FCB1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076565"/>
              <a:ext cx="970334" cy="97177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구부러진 연결선[U] 92">
              <a:extLst>
                <a:ext uri="{FF2B5EF4-FFF2-40B4-BE49-F238E27FC236}">
                  <a16:creationId xmlns:a16="http://schemas.microsoft.com/office/drawing/2014/main" id="{56CAB997-9E71-2F25-2AD7-1E5CF48DB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600398"/>
              <a:ext cx="970334" cy="4479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구부러진 연결선[U] 94">
              <a:extLst>
                <a:ext uri="{FF2B5EF4-FFF2-40B4-BE49-F238E27FC236}">
                  <a16:creationId xmlns:a16="http://schemas.microsoft.com/office/drawing/2014/main" id="{5A86DE7D-3E4F-2786-374C-2532BFCAAB5B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70334" cy="8185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구부러진 연결선[U] 95">
              <a:extLst>
                <a:ext uri="{FF2B5EF4-FFF2-40B4-BE49-F238E27FC236}">
                  <a16:creationId xmlns:a16="http://schemas.microsoft.com/office/drawing/2014/main" id="{280C3A79-418C-1185-67BC-98D3305425B4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70334" cy="60538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구부러진 연결선[U] 97">
              <a:extLst>
                <a:ext uri="{FF2B5EF4-FFF2-40B4-BE49-F238E27FC236}">
                  <a16:creationId xmlns:a16="http://schemas.microsoft.com/office/drawing/2014/main" id="{E2947960-E226-4142-8DA3-687E3E2908CB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80746" cy="112891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구부러진 연결선[U] 98">
              <a:extLst>
                <a:ext uri="{FF2B5EF4-FFF2-40B4-BE49-F238E27FC236}">
                  <a16:creationId xmlns:a16="http://schemas.microsoft.com/office/drawing/2014/main" id="{D9CD8471-0D9B-414B-9FBD-AC1288B42B2D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70334" cy="16524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구부러진 연결선[U] 100">
              <a:extLst>
                <a:ext uri="{FF2B5EF4-FFF2-40B4-BE49-F238E27FC236}">
                  <a16:creationId xmlns:a16="http://schemas.microsoft.com/office/drawing/2014/main" id="{05F455EE-E8D2-7BC2-A799-6986387D85B0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80746" cy="216274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구부러진 연결선[U] 101">
              <a:extLst>
                <a:ext uri="{FF2B5EF4-FFF2-40B4-BE49-F238E27FC236}">
                  <a16:creationId xmlns:a16="http://schemas.microsoft.com/office/drawing/2014/main" id="{BD870836-CB0E-7207-9A27-2E76B116A641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80746" cy="268627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구부러진 연결선[U] 103">
              <a:extLst>
                <a:ext uri="{FF2B5EF4-FFF2-40B4-BE49-F238E27FC236}">
                  <a16:creationId xmlns:a16="http://schemas.microsoft.com/office/drawing/2014/main" id="{5FEC0578-9FBE-2D28-918B-D1BF8325E826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70334" cy="320979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구부러진 연결선[U] 104">
              <a:extLst>
                <a:ext uri="{FF2B5EF4-FFF2-40B4-BE49-F238E27FC236}">
                  <a16:creationId xmlns:a16="http://schemas.microsoft.com/office/drawing/2014/main" id="{5D1B9E6E-9204-9AFD-E784-456935754E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042446"/>
              <a:ext cx="970334" cy="262290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[U] 106">
              <a:extLst>
                <a:ext uri="{FF2B5EF4-FFF2-40B4-BE49-F238E27FC236}">
                  <a16:creationId xmlns:a16="http://schemas.microsoft.com/office/drawing/2014/main" id="{48D6516F-B2CF-EDC0-DEF2-E7F53E9BE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552732"/>
              <a:ext cx="970334" cy="211262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구부러진 연결선[U] 107">
              <a:extLst>
                <a:ext uri="{FF2B5EF4-FFF2-40B4-BE49-F238E27FC236}">
                  <a16:creationId xmlns:a16="http://schemas.microsoft.com/office/drawing/2014/main" id="{3DC02D22-7625-ACF0-DE50-8A4835317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066212"/>
              <a:ext cx="982207" cy="159914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구부러진 연결선[U] 109">
              <a:extLst>
                <a:ext uri="{FF2B5EF4-FFF2-40B4-BE49-F238E27FC236}">
                  <a16:creationId xmlns:a16="http://schemas.microsoft.com/office/drawing/2014/main" id="{592E9F04-F2C9-6CB1-5B04-B7C092977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600398"/>
              <a:ext cx="970334" cy="106495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구부러진 연결선[U] 110">
              <a:extLst>
                <a:ext uri="{FF2B5EF4-FFF2-40B4-BE49-F238E27FC236}">
                  <a16:creationId xmlns:a16="http://schemas.microsoft.com/office/drawing/2014/main" id="{41CB15F5-5EF2-7DCB-BA8C-420789E42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130194"/>
              <a:ext cx="970334" cy="53515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구부러진 연결선[U] 112">
              <a:extLst>
                <a:ext uri="{FF2B5EF4-FFF2-40B4-BE49-F238E27FC236}">
                  <a16:creationId xmlns:a16="http://schemas.microsoft.com/office/drawing/2014/main" id="{4164226A-2955-51D9-A86C-77DFDAAAA0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653720"/>
              <a:ext cx="970334" cy="1163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구부러진 연결선[U] 113">
              <a:extLst>
                <a:ext uri="{FF2B5EF4-FFF2-40B4-BE49-F238E27FC236}">
                  <a16:creationId xmlns:a16="http://schemas.microsoft.com/office/drawing/2014/main" id="{37517473-B088-872D-CB53-23FF44A0C109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665352"/>
              <a:ext cx="980746" cy="51189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구부러진 연결선[U] 115">
              <a:extLst>
                <a:ext uri="{FF2B5EF4-FFF2-40B4-BE49-F238E27FC236}">
                  <a16:creationId xmlns:a16="http://schemas.microsoft.com/office/drawing/2014/main" id="{EF5E6A0D-5BA1-FD77-DA1E-4436455CD964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665352"/>
              <a:ext cx="970334" cy="103542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구부러진 연결선[U] 116">
              <a:extLst>
                <a:ext uri="{FF2B5EF4-FFF2-40B4-BE49-F238E27FC236}">
                  <a16:creationId xmlns:a16="http://schemas.microsoft.com/office/drawing/2014/main" id="{633DA622-4F80-AD0C-BDC9-2D3AD43D482B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665352"/>
              <a:ext cx="980746" cy="154572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구부러진 연결선[U] 118">
              <a:extLst>
                <a:ext uri="{FF2B5EF4-FFF2-40B4-BE49-F238E27FC236}">
                  <a16:creationId xmlns:a16="http://schemas.microsoft.com/office/drawing/2014/main" id="{537D0230-7627-9943-8077-9CAF0F04F84B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665352"/>
              <a:ext cx="980746" cy="206925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구부러진 연결선[U] 119">
              <a:extLst>
                <a:ext uri="{FF2B5EF4-FFF2-40B4-BE49-F238E27FC236}">
                  <a16:creationId xmlns:a16="http://schemas.microsoft.com/office/drawing/2014/main" id="{0BDFE858-DB0C-1620-F8ED-4AE99A3E0536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665352"/>
              <a:ext cx="970334" cy="259277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구부러진 연결선[U] 121">
              <a:extLst>
                <a:ext uri="{FF2B5EF4-FFF2-40B4-BE49-F238E27FC236}">
                  <a16:creationId xmlns:a16="http://schemas.microsoft.com/office/drawing/2014/main" id="{C111CA29-A197-B58E-442A-42A703636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042446"/>
              <a:ext cx="970334" cy="323992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구부러진 연결선[U] 122">
              <a:extLst>
                <a:ext uri="{FF2B5EF4-FFF2-40B4-BE49-F238E27FC236}">
                  <a16:creationId xmlns:a16="http://schemas.microsoft.com/office/drawing/2014/main" id="{A1126F37-A3CB-C8E1-5768-3900F1B5C9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552732"/>
              <a:ext cx="970334" cy="27296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구부러진 연결선[U] 124">
              <a:extLst>
                <a:ext uri="{FF2B5EF4-FFF2-40B4-BE49-F238E27FC236}">
                  <a16:creationId xmlns:a16="http://schemas.microsoft.com/office/drawing/2014/main" id="{35C5B0CE-7D89-9CA1-3998-8D9151A074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076565"/>
              <a:ext cx="970334" cy="220580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구부러진 연결선[U] 125">
              <a:extLst>
                <a:ext uri="{FF2B5EF4-FFF2-40B4-BE49-F238E27FC236}">
                  <a16:creationId xmlns:a16="http://schemas.microsoft.com/office/drawing/2014/main" id="{76E8B0A5-C39D-A891-60DF-E457C0E2EC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600398"/>
              <a:ext cx="970334" cy="168197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구부러진 연결선[U] 126">
              <a:extLst>
                <a:ext uri="{FF2B5EF4-FFF2-40B4-BE49-F238E27FC236}">
                  <a16:creationId xmlns:a16="http://schemas.microsoft.com/office/drawing/2014/main" id="{8BD166A4-FC0B-FDFB-1CF1-F692B828D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130194"/>
              <a:ext cx="970334" cy="115217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구부러진 연결선[U] 127">
              <a:extLst>
                <a:ext uri="{FF2B5EF4-FFF2-40B4-BE49-F238E27FC236}">
                  <a16:creationId xmlns:a16="http://schemas.microsoft.com/office/drawing/2014/main" id="{083AC45B-552B-BD9A-B195-E5325DF98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653720"/>
              <a:ext cx="970334" cy="62864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구부러진 연결선[U] 128">
              <a:extLst>
                <a:ext uri="{FF2B5EF4-FFF2-40B4-BE49-F238E27FC236}">
                  <a16:creationId xmlns:a16="http://schemas.microsoft.com/office/drawing/2014/main" id="{35BE50F0-0F25-92C7-F222-2A5F373A3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4177246"/>
              <a:ext cx="980746" cy="10512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구부러진 연결선[U] 129">
              <a:extLst>
                <a:ext uri="{FF2B5EF4-FFF2-40B4-BE49-F238E27FC236}">
                  <a16:creationId xmlns:a16="http://schemas.microsoft.com/office/drawing/2014/main" id="{FAD0ACF7-CA79-364A-1FC0-F9FB13CCDC0A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282369"/>
              <a:ext cx="970334" cy="41840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구부러진 연결선[U] 131">
              <a:extLst>
                <a:ext uri="{FF2B5EF4-FFF2-40B4-BE49-F238E27FC236}">
                  <a16:creationId xmlns:a16="http://schemas.microsoft.com/office/drawing/2014/main" id="{C26E75DF-FBD1-42D5-16EC-51943538FDB4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282369"/>
              <a:ext cx="980746" cy="92871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구부러진 연결선[U] 132">
              <a:extLst>
                <a:ext uri="{FF2B5EF4-FFF2-40B4-BE49-F238E27FC236}">
                  <a16:creationId xmlns:a16="http://schemas.microsoft.com/office/drawing/2014/main" id="{4886481C-8AFD-EC5E-9D91-B7F0286DA68D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282369"/>
              <a:ext cx="980746" cy="145223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구부러진 연결선[U] 134">
              <a:extLst>
                <a:ext uri="{FF2B5EF4-FFF2-40B4-BE49-F238E27FC236}">
                  <a16:creationId xmlns:a16="http://schemas.microsoft.com/office/drawing/2014/main" id="{086F89F7-0B74-FE14-070D-E487CBF3FACF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282369"/>
              <a:ext cx="970334" cy="197576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구부러진 연결선[U] 135">
              <a:extLst>
                <a:ext uri="{FF2B5EF4-FFF2-40B4-BE49-F238E27FC236}">
                  <a16:creationId xmlns:a16="http://schemas.microsoft.com/office/drawing/2014/main" id="{91E1C907-6797-EAD3-B845-7F551F7EF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042446"/>
              <a:ext cx="970334" cy="385694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구부러진 연결선[U] 137">
              <a:extLst>
                <a:ext uri="{FF2B5EF4-FFF2-40B4-BE49-F238E27FC236}">
                  <a16:creationId xmlns:a16="http://schemas.microsoft.com/office/drawing/2014/main" id="{1D54AA17-C097-4E51-3268-597BDE481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552732"/>
              <a:ext cx="970334" cy="334665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구부러진 연결선[U] 138">
              <a:extLst>
                <a:ext uri="{FF2B5EF4-FFF2-40B4-BE49-F238E27FC236}">
                  <a16:creationId xmlns:a16="http://schemas.microsoft.com/office/drawing/2014/main" id="{48B81E36-DDBA-E7BD-9883-82E269468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076565"/>
              <a:ext cx="970334" cy="282282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구부러진 연결선[U] 140">
              <a:extLst>
                <a:ext uri="{FF2B5EF4-FFF2-40B4-BE49-F238E27FC236}">
                  <a16:creationId xmlns:a16="http://schemas.microsoft.com/office/drawing/2014/main" id="{B42B6E05-00C0-E8F6-60E4-3B0BC26BA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600398"/>
              <a:ext cx="970334" cy="229898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구부러진 연결선[U] 141">
              <a:extLst>
                <a:ext uri="{FF2B5EF4-FFF2-40B4-BE49-F238E27FC236}">
                  <a16:creationId xmlns:a16="http://schemas.microsoft.com/office/drawing/2014/main" id="{21F96354-C2F3-C487-57BE-85644DDFF3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130194"/>
              <a:ext cx="970334" cy="17691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구부러진 연결선[U] 143">
              <a:extLst>
                <a:ext uri="{FF2B5EF4-FFF2-40B4-BE49-F238E27FC236}">
                  <a16:creationId xmlns:a16="http://schemas.microsoft.com/office/drawing/2014/main" id="{02175949-D8AF-66E3-29DF-A6EECDE27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653720"/>
              <a:ext cx="970334" cy="124566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구부러진 연결선[U] 144">
              <a:extLst>
                <a:ext uri="{FF2B5EF4-FFF2-40B4-BE49-F238E27FC236}">
                  <a16:creationId xmlns:a16="http://schemas.microsoft.com/office/drawing/2014/main" id="{4E3D7BB9-260A-F3BD-B9C2-176E24AF7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4177246"/>
              <a:ext cx="980746" cy="72214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구부러진 연결선[U] 145">
              <a:extLst>
                <a:ext uri="{FF2B5EF4-FFF2-40B4-BE49-F238E27FC236}">
                  <a16:creationId xmlns:a16="http://schemas.microsoft.com/office/drawing/2014/main" id="{609BCC51-D6E2-56B9-5B08-F2452B3B1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4700772"/>
              <a:ext cx="970334" cy="1986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구부러진 연결선[U] 147">
              <a:extLst>
                <a:ext uri="{FF2B5EF4-FFF2-40B4-BE49-F238E27FC236}">
                  <a16:creationId xmlns:a16="http://schemas.microsoft.com/office/drawing/2014/main" id="{D630BA85-88EC-503A-8BFA-D1760C1D12B6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899386"/>
              <a:ext cx="980746" cy="31169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구부러진 연결선[U] 148">
              <a:extLst>
                <a:ext uri="{FF2B5EF4-FFF2-40B4-BE49-F238E27FC236}">
                  <a16:creationId xmlns:a16="http://schemas.microsoft.com/office/drawing/2014/main" id="{8DAAA384-8A8F-9C38-0165-78497A3DB601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899386"/>
              <a:ext cx="980746" cy="83521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구부러진 연결선[U] 150">
              <a:extLst>
                <a:ext uri="{FF2B5EF4-FFF2-40B4-BE49-F238E27FC236}">
                  <a16:creationId xmlns:a16="http://schemas.microsoft.com/office/drawing/2014/main" id="{2383C3EF-78BC-31A3-96CC-ED5F4D8ACDC0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899386"/>
              <a:ext cx="970334" cy="13587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85C2F13-2366-1923-9797-4183C5DF0199}"/>
              </a:ext>
            </a:extLst>
          </p:cNvPr>
          <p:cNvSpPr txBox="1"/>
          <p:nvPr/>
        </p:nvSpPr>
        <p:spPr>
          <a:xfrm>
            <a:off x="5985047" y="3130194"/>
            <a:ext cx="57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We calculate gradients backward and reuse them.</a:t>
            </a:r>
            <a:endParaRPr kumimoji="1" lang="ko-Kore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FE683CA-5813-2604-4225-1C7BED874466}"/>
              </a:ext>
            </a:extLst>
          </p:cNvPr>
          <p:cNvSpPr txBox="1"/>
          <p:nvPr/>
        </p:nvSpPr>
        <p:spPr>
          <a:xfrm>
            <a:off x="5985047" y="3561062"/>
            <a:ext cx="57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This is ‘backpropagation’.</a:t>
            </a:r>
            <a:endParaRPr kumimoji="1" lang="ko-Kore-KR" altLang="en-US"/>
          </a:p>
        </p:txBody>
      </p:sp>
      <p:grpSp>
        <p:nvGrpSpPr>
          <p:cNvPr id="545" name="그룹 544">
            <a:extLst>
              <a:ext uri="{FF2B5EF4-FFF2-40B4-BE49-F238E27FC236}">
                <a16:creationId xmlns:a16="http://schemas.microsoft.com/office/drawing/2014/main" id="{4535A5E9-A24D-6D98-7670-4D2BA67FCE8C}"/>
              </a:ext>
            </a:extLst>
          </p:cNvPr>
          <p:cNvGrpSpPr/>
          <p:nvPr/>
        </p:nvGrpSpPr>
        <p:grpSpPr>
          <a:xfrm>
            <a:off x="2686799" y="3048335"/>
            <a:ext cx="1389884" cy="3209796"/>
            <a:chOff x="2686799" y="3048335"/>
            <a:chExt cx="1389884" cy="3209796"/>
          </a:xfrm>
        </p:grpSpPr>
        <p:grpSp>
          <p:nvGrpSpPr>
            <p:cNvPr id="544" name="그룹 543">
              <a:extLst>
                <a:ext uri="{FF2B5EF4-FFF2-40B4-BE49-F238E27FC236}">
                  <a16:creationId xmlns:a16="http://schemas.microsoft.com/office/drawing/2014/main" id="{09C18FB4-6DCD-785E-B75C-2F0731D53AD8}"/>
                </a:ext>
              </a:extLst>
            </p:cNvPr>
            <p:cNvGrpSpPr/>
            <p:nvPr/>
          </p:nvGrpSpPr>
          <p:grpSpPr>
            <a:xfrm>
              <a:off x="2686799" y="3048335"/>
              <a:ext cx="1389884" cy="3209796"/>
              <a:chOff x="2686799" y="3048335"/>
              <a:chExt cx="1389884" cy="3209796"/>
            </a:xfrm>
          </p:grpSpPr>
          <p:grpSp>
            <p:nvGrpSpPr>
              <p:cNvPr id="284" name="그룹 283">
                <a:extLst>
                  <a:ext uri="{FF2B5EF4-FFF2-40B4-BE49-F238E27FC236}">
                    <a16:creationId xmlns:a16="http://schemas.microsoft.com/office/drawing/2014/main" id="{95F375BC-4A32-B709-2F0C-9E91256FAA4F}"/>
                  </a:ext>
                </a:extLst>
              </p:cNvPr>
              <p:cNvGrpSpPr/>
              <p:nvPr/>
            </p:nvGrpSpPr>
            <p:grpSpPr>
              <a:xfrm>
                <a:off x="2686799" y="3048335"/>
                <a:ext cx="1389884" cy="3209796"/>
                <a:chOff x="2686799" y="3048335"/>
                <a:chExt cx="1389884" cy="3209796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3DF81C4-E627-4037-FA94-34E1EB6AE863}"/>
                    </a:ext>
                  </a:extLst>
                </p:cNvPr>
                <p:cNvSpPr txBox="1"/>
                <p:nvPr/>
              </p:nvSpPr>
              <p:spPr>
                <a:xfrm>
                  <a:off x="2710548" y="4527572"/>
                  <a:ext cx="5190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600"/>
                    <a:t>H</a:t>
                  </a:r>
                  <a:r>
                    <a:rPr kumimoji="1" lang="en-US" altLang="ko-KR" sz="1600" baseline="-25000"/>
                    <a:t>8</a:t>
                  </a:r>
                  <a:endParaRPr kumimoji="1" lang="ko-Kore-KR" altLang="en-US" sz="1600"/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C35F8F8D-F26C-061D-1C50-C04F6CBAF3B2}"/>
                    </a:ext>
                  </a:extLst>
                </p:cNvPr>
                <p:cNvSpPr/>
                <p:nvPr/>
              </p:nvSpPr>
              <p:spPr>
                <a:xfrm>
                  <a:off x="2686799" y="4490997"/>
                  <a:ext cx="419550" cy="4195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grpSp>
              <p:nvGrpSpPr>
                <p:cNvPr id="283" name="그룹 282">
                  <a:extLst>
                    <a:ext uri="{FF2B5EF4-FFF2-40B4-BE49-F238E27FC236}">
                      <a16:creationId xmlns:a16="http://schemas.microsoft.com/office/drawing/2014/main" id="{79D9726E-9234-EFD8-739F-48E7879769C1}"/>
                    </a:ext>
                  </a:extLst>
                </p:cNvPr>
                <p:cNvGrpSpPr/>
                <p:nvPr/>
              </p:nvGrpSpPr>
              <p:grpSpPr>
                <a:xfrm>
                  <a:off x="3106349" y="3048335"/>
                  <a:ext cx="970334" cy="3209796"/>
                  <a:chOff x="3106349" y="3048335"/>
                  <a:chExt cx="970334" cy="3209796"/>
                </a:xfrm>
              </p:grpSpPr>
              <p:cxnSp>
                <p:nvCxnSpPr>
                  <p:cNvPr id="268" name="구부러진 연결선[U] 267">
                    <a:extLst>
                      <a:ext uri="{FF2B5EF4-FFF2-40B4-BE49-F238E27FC236}">
                        <a16:creationId xmlns:a16="http://schemas.microsoft.com/office/drawing/2014/main" id="{3A72A68A-8B06-3286-E7FC-B619FC965946}"/>
                      </a:ext>
                    </a:extLst>
                  </p:cNvPr>
                  <p:cNvCxnSpPr>
                    <a:cxnSpLocks/>
                    <a:stCxn id="10" idx="6"/>
                    <a:endCxn id="4" idx="6"/>
                  </p:cNvCxnSpPr>
                  <p:nvPr/>
                </p:nvCxnSpPr>
                <p:spPr>
                  <a:xfrm>
                    <a:off x="3106349" y="4700772"/>
                    <a:ext cx="10412" cy="1033833"/>
                  </a:xfrm>
                  <a:prstGeom prst="curvedConnector3">
                    <a:avLst>
                      <a:gd name="adj1" fmla="val 229554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구부러진 연결선[U] 270">
                    <a:extLst>
                      <a:ext uri="{FF2B5EF4-FFF2-40B4-BE49-F238E27FC236}">
                        <a16:creationId xmlns:a16="http://schemas.microsoft.com/office/drawing/2014/main" id="{F5062BD1-A0CA-2D46-ECA6-FD5674DD4F66}"/>
                      </a:ext>
                    </a:extLst>
                  </p:cNvPr>
                  <p:cNvCxnSpPr>
                    <a:cxnSpLocks/>
                    <a:stCxn id="10" idx="6"/>
                    <a:endCxn id="9" idx="6"/>
                  </p:cNvCxnSpPr>
                  <p:nvPr/>
                </p:nvCxnSpPr>
                <p:spPr>
                  <a:xfrm>
                    <a:off x="3106349" y="4700772"/>
                    <a:ext cx="12700" cy="1557359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구부러진 연결선[U] 264">
                    <a:extLst>
                      <a:ext uri="{FF2B5EF4-FFF2-40B4-BE49-F238E27FC236}">
                        <a16:creationId xmlns:a16="http://schemas.microsoft.com/office/drawing/2014/main" id="{2CA8A301-7B29-C58E-0616-402B074DF7EC}"/>
                      </a:ext>
                    </a:extLst>
                  </p:cNvPr>
                  <p:cNvCxnSpPr>
                    <a:cxnSpLocks/>
                    <a:stCxn id="10" idx="6"/>
                    <a:endCxn id="6" idx="6"/>
                  </p:cNvCxnSpPr>
                  <p:nvPr/>
                </p:nvCxnSpPr>
                <p:spPr>
                  <a:xfrm>
                    <a:off x="3106349" y="4700772"/>
                    <a:ext cx="10412" cy="510307"/>
                  </a:xfrm>
                  <a:prstGeom prst="curvedConnector3">
                    <a:avLst>
                      <a:gd name="adj1" fmla="val 229554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구부러진 연결선[U] 273">
                    <a:extLst>
                      <a:ext uri="{FF2B5EF4-FFF2-40B4-BE49-F238E27FC236}">
                        <a16:creationId xmlns:a16="http://schemas.microsoft.com/office/drawing/2014/main" id="{80D0DBDB-0D38-7A8B-0FA2-6EA9357E514D}"/>
                      </a:ext>
                    </a:extLst>
                  </p:cNvPr>
                  <p:cNvCxnSpPr>
                    <a:cxnSpLocks/>
                    <a:stCxn id="10" idx="6"/>
                    <a:endCxn id="8" idx="2"/>
                  </p:cNvCxnSpPr>
                  <p:nvPr/>
                </p:nvCxnSpPr>
                <p:spPr>
                  <a:xfrm flipV="1">
                    <a:off x="3106349" y="3048335"/>
                    <a:ext cx="970334" cy="1652437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구부러진 연결선[U] 276">
                    <a:extLst>
                      <a:ext uri="{FF2B5EF4-FFF2-40B4-BE49-F238E27FC236}">
                        <a16:creationId xmlns:a16="http://schemas.microsoft.com/office/drawing/2014/main" id="{00EE13E5-28EB-3C98-720A-6F5492653E01}"/>
                      </a:ext>
                    </a:extLst>
                  </p:cNvPr>
                  <p:cNvCxnSpPr>
                    <a:cxnSpLocks/>
                    <a:stCxn id="10" idx="6"/>
                    <a:endCxn id="7" idx="2"/>
                  </p:cNvCxnSpPr>
                  <p:nvPr/>
                </p:nvCxnSpPr>
                <p:spPr>
                  <a:xfrm flipV="1">
                    <a:off x="3106349" y="4070427"/>
                    <a:ext cx="970334" cy="630345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D33B109D-3003-632A-EDED-14E79B237CB6}"/>
                  </a:ext>
                </a:extLst>
              </p:cNvPr>
              <p:cNvGrpSpPr/>
              <p:nvPr/>
            </p:nvGrpSpPr>
            <p:grpSpPr>
              <a:xfrm>
                <a:off x="2697211" y="3048335"/>
                <a:ext cx="1379472" cy="3209796"/>
                <a:chOff x="2697211" y="3048335"/>
                <a:chExt cx="1379472" cy="3209796"/>
              </a:xfrm>
            </p:grpSpPr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D961E856-346B-AF90-AB56-2481A8A1D66A}"/>
                    </a:ext>
                  </a:extLst>
                </p:cNvPr>
                <p:cNvGrpSpPr/>
                <p:nvPr/>
              </p:nvGrpSpPr>
              <p:grpSpPr>
                <a:xfrm>
                  <a:off x="2697211" y="3967471"/>
                  <a:ext cx="532402" cy="2290660"/>
                  <a:chOff x="2697211" y="3967471"/>
                  <a:chExt cx="532402" cy="2290660"/>
                </a:xfrm>
              </p:grpSpPr>
              <p:grpSp>
                <p:nvGrpSpPr>
                  <p:cNvPr id="295" name="그룹 294">
                    <a:extLst>
                      <a:ext uri="{FF2B5EF4-FFF2-40B4-BE49-F238E27FC236}">
                        <a16:creationId xmlns:a16="http://schemas.microsoft.com/office/drawing/2014/main" id="{11FC7B10-A7DA-BFAF-A017-5B5A4EAC2111}"/>
                      </a:ext>
                    </a:extLst>
                  </p:cNvPr>
                  <p:cNvGrpSpPr/>
                  <p:nvPr/>
                </p:nvGrpSpPr>
                <p:grpSpPr>
                  <a:xfrm>
                    <a:off x="2697211" y="3967471"/>
                    <a:ext cx="532402" cy="1767134"/>
                    <a:chOff x="2697211" y="3967471"/>
                    <a:chExt cx="532402" cy="1767134"/>
                  </a:xfrm>
                </p:grpSpPr>
                <p:grpSp>
                  <p:nvGrpSpPr>
                    <p:cNvPr id="291" name="그룹 290">
                      <a:extLst>
                        <a:ext uri="{FF2B5EF4-FFF2-40B4-BE49-F238E27FC236}">
                          <a16:creationId xmlns:a16="http://schemas.microsoft.com/office/drawing/2014/main" id="{10CF573C-404F-DE74-993E-25FCD27FFE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97211" y="3967471"/>
                      <a:ext cx="532402" cy="1243608"/>
                      <a:chOff x="2697211" y="3967471"/>
                      <a:chExt cx="532402" cy="1243608"/>
                    </a:xfrm>
                  </p:grpSpPr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831A5AB2-5B18-D6C0-DD4A-580ABDA9BA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10548" y="4002031"/>
                        <a:ext cx="51906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ko-Kore-KR" sz="1600"/>
                          <a:t>H</a:t>
                        </a:r>
                        <a:r>
                          <a:rPr kumimoji="1" lang="en-US" altLang="ko-KR" sz="1600" baseline="-25000"/>
                          <a:t>7</a:t>
                        </a:r>
                        <a:endParaRPr kumimoji="1" lang="ko-Kore-KR" altLang="en-US" sz="1600"/>
                      </a:p>
                    </p:txBody>
                  </p:sp>
                  <p:sp>
                    <p:nvSpPr>
                      <p:cNvPr id="11" name="타원 10">
                        <a:extLst>
                          <a:ext uri="{FF2B5EF4-FFF2-40B4-BE49-F238E27FC236}">
                            <a16:creationId xmlns:a16="http://schemas.microsoft.com/office/drawing/2014/main" id="{EDB816AE-C69E-9E0D-58D7-FCEBC1AAB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7211" y="3967471"/>
                        <a:ext cx="419550" cy="419550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285" name="구부러진 연결선[U] 284">
                        <a:extLst>
                          <a:ext uri="{FF2B5EF4-FFF2-40B4-BE49-F238E27FC236}">
                            <a16:creationId xmlns:a16="http://schemas.microsoft.com/office/drawing/2014/main" id="{62A158F9-A0AB-AC90-0B5B-DFFB33D5CEF6}"/>
                          </a:ext>
                        </a:extLst>
                      </p:cNvPr>
                      <p:cNvCxnSpPr>
                        <a:cxnSpLocks/>
                        <a:stCxn id="11" idx="6"/>
                        <a:endCxn id="10" idx="6"/>
                      </p:cNvCxnSpPr>
                      <p:nvPr/>
                    </p:nvCxnSpPr>
                    <p:spPr>
                      <a:xfrm flipH="1">
                        <a:off x="3106349" y="4177246"/>
                        <a:ext cx="10412" cy="523526"/>
                      </a:xfrm>
                      <a:prstGeom prst="curvedConnector3">
                        <a:avLst>
                          <a:gd name="adj1" fmla="val -21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8" name="구부러진 연결선[U] 287">
                        <a:extLst>
                          <a:ext uri="{FF2B5EF4-FFF2-40B4-BE49-F238E27FC236}">
                            <a16:creationId xmlns:a16="http://schemas.microsoft.com/office/drawing/2014/main" id="{9CC552FB-B0A3-C448-F23E-7068C2C13EA0}"/>
                          </a:ext>
                        </a:extLst>
                      </p:cNvPr>
                      <p:cNvCxnSpPr>
                        <a:cxnSpLocks/>
                        <a:stCxn id="11" idx="6"/>
                        <a:endCxn id="6" idx="6"/>
                      </p:cNvCxnSpPr>
                      <p:nvPr/>
                    </p:nvCxnSpPr>
                    <p:spPr>
                      <a:xfrm>
                        <a:off x="3116761" y="4177246"/>
                        <a:ext cx="12700" cy="1033833"/>
                      </a:xfrm>
                      <a:prstGeom prst="curvedConnector3">
                        <a:avLst>
                          <a:gd name="adj1" fmla="val 1800000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92" name="구부러진 연결선[U] 291">
                      <a:extLst>
                        <a:ext uri="{FF2B5EF4-FFF2-40B4-BE49-F238E27FC236}">
                          <a16:creationId xmlns:a16="http://schemas.microsoft.com/office/drawing/2014/main" id="{ACD1E3D4-9FD5-37F2-B4A5-A6BB66C8D98A}"/>
                        </a:ext>
                      </a:extLst>
                    </p:cNvPr>
                    <p:cNvCxnSpPr>
                      <a:cxnSpLocks/>
                      <a:stCxn id="11" idx="6"/>
                      <a:endCxn id="4" idx="6"/>
                    </p:cNvCxnSpPr>
                    <p:nvPr/>
                  </p:nvCxnSpPr>
                  <p:spPr>
                    <a:xfrm>
                      <a:off x="3116761" y="4177246"/>
                      <a:ext cx="12700" cy="1557359"/>
                    </a:xfrm>
                    <a:prstGeom prst="curvedConnector3">
                      <a:avLst>
                        <a:gd name="adj1" fmla="val 1800000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6" name="구부러진 연결선[U] 295">
                    <a:extLst>
                      <a:ext uri="{FF2B5EF4-FFF2-40B4-BE49-F238E27FC236}">
                        <a16:creationId xmlns:a16="http://schemas.microsoft.com/office/drawing/2014/main" id="{9393E5F2-D0FC-AADF-5C2B-59CFC80C6B7D}"/>
                      </a:ext>
                    </a:extLst>
                  </p:cNvPr>
                  <p:cNvCxnSpPr>
                    <a:cxnSpLocks/>
                    <a:stCxn id="11" idx="6"/>
                    <a:endCxn id="9" idx="6"/>
                  </p:cNvCxnSpPr>
                  <p:nvPr/>
                </p:nvCxnSpPr>
                <p:spPr>
                  <a:xfrm flipH="1">
                    <a:off x="3106349" y="4177246"/>
                    <a:ext cx="10412" cy="2080885"/>
                  </a:xfrm>
                  <a:prstGeom prst="curvedConnector3">
                    <a:avLst>
                      <a:gd name="adj1" fmla="val -219554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0" name="구부러진 연결선[U] 299">
                  <a:extLst>
                    <a:ext uri="{FF2B5EF4-FFF2-40B4-BE49-F238E27FC236}">
                      <a16:creationId xmlns:a16="http://schemas.microsoft.com/office/drawing/2014/main" id="{47E0145B-71C2-EDAD-4370-478B5A7DB1EF}"/>
                    </a:ext>
                  </a:extLst>
                </p:cNvPr>
                <p:cNvCxnSpPr>
                  <a:cxnSpLocks/>
                  <a:stCxn id="11" idx="6"/>
                  <a:endCxn id="8" idx="2"/>
                </p:cNvCxnSpPr>
                <p:nvPr/>
              </p:nvCxnSpPr>
              <p:spPr>
                <a:xfrm flipV="1">
                  <a:off x="3116761" y="3048335"/>
                  <a:ext cx="959922" cy="1128911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구부러진 연결선[U] 302">
                  <a:extLst>
                    <a:ext uri="{FF2B5EF4-FFF2-40B4-BE49-F238E27FC236}">
                      <a16:creationId xmlns:a16="http://schemas.microsoft.com/office/drawing/2014/main" id="{F976ACC0-1F17-BB1E-CCDF-01FE5D79043E}"/>
                    </a:ext>
                  </a:extLst>
                </p:cNvPr>
                <p:cNvCxnSpPr>
                  <a:cxnSpLocks/>
                  <a:stCxn id="11" idx="6"/>
                  <a:endCxn id="7" idx="2"/>
                </p:cNvCxnSpPr>
                <p:nvPr/>
              </p:nvCxnSpPr>
              <p:spPr>
                <a:xfrm flipV="1">
                  <a:off x="3116761" y="4070427"/>
                  <a:ext cx="959922" cy="106819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그룹 334">
              <a:extLst>
                <a:ext uri="{FF2B5EF4-FFF2-40B4-BE49-F238E27FC236}">
                  <a16:creationId xmlns:a16="http://schemas.microsoft.com/office/drawing/2014/main" id="{A26A7714-7F9D-7B14-B7C0-F7D1332761A4}"/>
                </a:ext>
              </a:extLst>
            </p:cNvPr>
            <p:cNvGrpSpPr/>
            <p:nvPr/>
          </p:nvGrpSpPr>
          <p:grpSpPr>
            <a:xfrm>
              <a:off x="2686799" y="3048335"/>
              <a:ext cx="1389884" cy="3209796"/>
              <a:chOff x="2686799" y="3048335"/>
              <a:chExt cx="1389884" cy="3209796"/>
            </a:xfrm>
          </p:grpSpPr>
          <p:grpSp>
            <p:nvGrpSpPr>
              <p:cNvPr id="331" name="그룹 330">
                <a:extLst>
                  <a:ext uri="{FF2B5EF4-FFF2-40B4-BE49-F238E27FC236}">
                    <a16:creationId xmlns:a16="http://schemas.microsoft.com/office/drawing/2014/main" id="{F9A203A3-B713-3A88-2394-3986A19B92F1}"/>
                  </a:ext>
                </a:extLst>
              </p:cNvPr>
              <p:cNvGrpSpPr/>
              <p:nvPr/>
            </p:nvGrpSpPr>
            <p:grpSpPr>
              <a:xfrm>
                <a:off x="2686799" y="3048335"/>
                <a:ext cx="1389884" cy="3209796"/>
                <a:chOff x="2686799" y="3048335"/>
                <a:chExt cx="1389884" cy="3209796"/>
              </a:xfrm>
            </p:grpSpPr>
            <p:grpSp>
              <p:nvGrpSpPr>
                <p:cNvPr id="327" name="그룹 326">
                  <a:extLst>
                    <a:ext uri="{FF2B5EF4-FFF2-40B4-BE49-F238E27FC236}">
                      <a16:creationId xmlns:a16="http://schemas.microsoft.com/office/drawing/2014/main" id="{68FCD9D4-67CB-3B21-4CE4-C2E4C5DD207B}"/>
                    </a:ext>
                  </a:extLst>
                </p:cNvPr>
                <p:cNvGrpSpPr/>
                <p:nvPr/>
              </p:nvGrpSpPr>
              <p:grpSpPr>
                <a:xfrm>
                  <a:off x="2686799" y="3443945"/>
                  <a:ext cx="530938" cy="2814186"/>
                  <a:chOff x="2686799" y="3443945"/>
                  <a:chExt cx="530938" cy="2814186"/>
                </a:xfrm>
              </p:grpSpPr>
              <p:grpSp>
                <p:nvGrpSpPr>
                  <p:cNvPr id="323" name="그룹 322">
                    <a:extLst>
                      <a:ext uri="{FF2B5EF4-FFF2-40B4-BE49-F238E27FC236}">
                        <a16:creationId xmlns:a16="http://schemas.microsoft.com/office/drawing/2014/main" id="{D484E244-E439-749E-8A45-E9D524EF5C2E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3443945"/>
                    <a:ext cx="530938" cy="2290660"/>
                    <a:chOff x="2686799" y="3443945"/>
                    <a:chExt cx="530938" cy="2290660"/>
                  </a:xfrm>
                </p:grpSpPr>
                <p:grpSp>
                  <p:nvGrpSpPr>
                    <p:cNvPr id="319" name="그룹 318">
                      <a:extLst>
                        <a:ext uri="{FF2B5EF4-FFF2-40B4-BE49-F238E27FC236}">
                          <a16:creationId xmlns:a16="http://schemas.microsoft.com/office/drawing/2014/main" id="{26354CD5-91D9-0386-FE22-931FF1F139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3443945"/>
                      <a:ext cx="530938" cy="1767134"/>
                      <a:chOff x="2686799" y="3443945"/>
                      <a:chExt cx="530938" cy="1767134"/>
                    </a:xfrm>
                  </p:grpSpPr>
                  <p:grpSp>
                    <p:nvGrpSpPr>
                      <p:cNvPr id="315" name="그룹 314">
                        <a:extLst>
                          <a:ext uri="{FF2B5EF4-FFF2-40B4-BE49-F238E27FC236}">
                            <a16:creationId xmlns:a16="http://schemas.microsoft.com/office/drawing/2014/main" id="{95027A0B-7664-1CCE-88E7-6AD779F644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3443945"/>
                        <a:ext cx="530938" cy="1256827"/>
                        <a:chOff x="2686799" y="3443945"/>
                        <a:chExt cx="530938" cy="1256827"/>
                      </a:xfrm>
                    </p:grpSpPr>
                    <p:grpSp>
                      <p:nvGrpSpPr>
                        <p:cNvPr id="311" name="그룹 310">
                          <a:extLst>
                            <a:ext uri="{FF2B5EF4-FFF2-40B4-BE49-F238E27FC236}">
                              <a16:creationId xmlns:a16="http://schemas.microsoft.com/office/drawing/2014/main" id="{6CA5EE9B-1A82-A440-E28B-4CCEE8E31C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86799" y="3443945"/>
                          <a:ext cx="530938" cy="733301"/>
                          <a:chOff x="2686799" y="3443945"/>
                          <a:chExt cx="530938" cy="733301"/>
                        </a:xfrm>
                      </p:grpSpPr>
                      <p:sp>
                        <p:nvSpPr>
                          <p:cNvPr id="62" name="TextBox 61">
                            <a:extLst>
                              <a:ext uri="{FF2B5EF4-FFF2-40B4-BE49-F238E27FC236}">
                                <a16:creationId xmlns:a16="http://schemas.microsoft.com/office/drawing/2014/main" id="{CDAD3DAD-9C4B-B63A-7B6D-5AB45E81555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698672" y="3474368"/>
                            <a:ext cx="519065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ko-Kore-KR" sz="1600"/>
                              <a:t>H</a:t>
                            </a:r>
                            <a:r>
                              <a:rPr kumimoji="1" lang="en-US" altLang="ko-KR" sz="1600" baseline="-25000"/>
                              <a:t>6</a:t>
                            </a:r>
                            <a:endParaRPr kumimoji="1" lang="ko-Kore-KR" altLang="en-US" sz="1600"/>
                          </a:p>
                        </p:txBody>
                      </p:sp>
                      <p:sp>
                        <p:nvSpPr>
                          <p:cNvPr id="12" name="타원 11">
                            <a:extLst>
                              <a:ext uri="{FF2B5EF4-FFF2-40B4-BE49-F238E27FC236}">
                                <a16:creationId xmlns:a16="http://schemas.microsoft.com/office/drawing/2014/main" id="{EEFCD6B9-6929-83C1-537A-7186764B25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86799" y="3443945"/>
                            <a:ext cx="419550" cy="419550"/>
                          </a:xfrm>
                          <a:prstGeom prst="ellipse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ko-Kore-KR" altLang="en-US"/>
                          </a:p>
                        </p:txBody>
                      </p:sp>
                      <p:cxnSp>
                        <p:nvCxnSpPr>
                          <p:cNvPr id="308" name="구부러진 연결선[U] 307">
                            <a:extLst>
                              <a:ext uri="{FF2B5EF4-FFF2-40B4-BE49-F238E27FC236}">
                                <a16:creationId xmlns:a16="http://schemas.microsoft.com/office/drawing/2014/main" id="{5EBBE4B4-85E2-67BF-A7EE-CB25905C291A}"/>
                              </a:ext>
                            </a:extLst>
                          </p:cNvPr>
                          <p:cNvCxnSpPr>
                            <a:cxnSpLocks/>
                            <a:stCxn id="12" idx="6"/>
                            <a:endCxn id="11" idx="6"/>
                          </p:cNvCxnSpPr>
                          <p:nvPr/>
                        </p:nvCxnSpPr>
                        <p:spPr>
                          <a:xfrm>
                            <a:off x="3106349" y="3653720"/>
                            <a:ext cx="10412" cy="523526"/>
                          </a:xfrm>
                          <a:prstGeom prst="curvedConnector3">
                            <a:avLst>
                              <a:gd name="adj1" fmla="val 2295544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12" name="구부러진 연결선[U] 311">
                          <a:extLst>
                            <a:ext uri="{FF2B5EF4-FFF2-40B4-BE49-F238E27FC236}">
                              <a16:creationId xmlns:a16="http://schemas.microsoft.com/office/drawing/2014/main" id="{ED0B00EB-D8CD-84F1-8507-CF60BDDABC70}"/>
                            </a:ext>
                          </a:extLst>
                        </p:cNvPr>
                        <p:cNvCxnSpPr>
                          <a:cxnSpLocks/>
                          <a:stCxn id="12" idx="6"/>
                          <a:endCxn id="10" idx="6"/>
                        </p:cNvCxnSpPr>
                        <p:nvPr/>
                      </p:nvCxnSpPr>
                      <p:spPr>
                        <a:xfrm>
                          <a:off x="3106349" y="3653720"/>
                          <a:ext cx="12700" cy="1047052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16" name="구부러진 연결선[U] 315">
                        <a:extLst>
                          <a:ext uri="{FF2B5EF4-FFF2-40B4-BE49-F238E27FC236}">
                            <a16:creationId xmlns:a16="http://schemas.microsoft.com/office/drawing/2014/main" id="{1DC0FB5B-79C9-F8F3-586B-A391141EF25C}"/>
                          </a:ext>
                        </a:extLst>
                      </p:cNvPr>
                      <p:cNvCxnSpPr>
                        <a:cxnSpLocks/>
                        <a:stCxn id="12" idx="6"/>
                        <a:endCxn id="6" idx="6"/>
                      </p:cNvCxnSpPr>
                      <p:nvPr/>
                    </p:nvCxnSpPr>
                    <p:spPr>
                      <a:xfrm>
                        <a:off x="3106349" y="3653720"/>
                        <a:ext cx="10412" cy="1557359"/>
                      </a:xfrm>
                      <a:prstGeom prst="curvedConnector3">
                        <a:avLst>
                          <a:gd name="adj1" fmla="val 22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20" name="구부러진 연결선[U] 319">
                      <a:extLst>
                        <a:ext uri="{FF2B5EF4-FFF2-40B4-BE49-F238E27FC236}">
                          <a16:creationId xmlns:a16="http://schemas.microsoft.com/office/drawing/2014/main" id="{AD8BD49A-DEEA-6A41-8C82-057B8DA32BDE}"/>
                        </a:ext>
                      </a:extLst>
                    </p:cNvPr>
                    <p:cNvCxnSpPr>
                      <a:cxnSpLocks/>
                      <a:stCxn id="12" idx="6"/>
                      <a:endCxn id="4" idx="6"/>
                    </p:cNvCxnSpPr>
                    <p:nvPr/>
                  </p:nvCxnSpPr>
                  <p:spPr>
                    <a:xfrm>
                      <a:off x="3106349" y="3653720"/>
                      <a:ext cx="10412" cy="2080885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4" name="구부러진 연결선[U] 323">
                    <a:extLst>
                      <a:ext uri="{FF2B5EF4-FFF2-40B4-BE49-F238E27FC236}">
                        <a16:creationId xmlns:a16="http://schemas.microsoft.com/office/drawing/2014/main" id="{1215ED36-CBEC-B05B-58FC-6DFA47270263}"/>
                      </a:ext>
                    </a:extLst>
                  </p:cNvPr>
                  <p:cNvCxnSpPr>
                    <a:cxnSpLocks/>
                    <a:stCxn id="12" idx="6"/>
                    <a:endCxn id="9" idx="6"/>
                  </p:cNvCxnSpPr>
                  <p:nvPr/>
                </p:nvCxnSpPr>
                <p:spPr>
                  <a:xfrm>
                    <a:off x="3106349" y="3653720"/>
                    <a:ext cx="12700" cy="2604411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8" name="구부러진 연결선[U] 327">
                  <a:extLst>
                    <a:ext uri="{FF2B5EF4-FFF2-40B4-BE49-F238E27FC236}">
                      <a16:creationId xmlns:a16="http://schemas.microsoft.com/office/drawing/2014/main" id="{57954151-FBCF-585B-E986-6FB9C226A45D}"/>
                    </a:ext>
                  </a:extLst>
                </p:cNvPr>
                <p:cNvCxnSpPr>
                  <a:cxnSpLocks/>
                  <a:stCxn id="12" idx="6"/>
                  <a:endCxn id="8" idx="2"/>
                </p:cNvCxnSpPr>
                <p:nvPr/>
              </p:nvCxnSpPr>
              <p:spPr>
                <a:xfrm flipV="1">
                  <a:off x="3106349" y="3048335"/>
                  <a:ext cx="970334" cy="605385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2" name="구부러진 연결선[U] 331">
                <a:extLst>
                  <a:ext uri="{FF2B5EF4-FFF2-40B4-BE49-F238E27FC236}">
                    <a16:creationId xmlns:a16="http://schemas.microsoft.com/office/drawing/2014/main" id="{E82F6777-EAB9-8959-9B3D-66A45161A964}"/>
                  </a:ext>
                </a:extLst>
              </p:cNvPr>
              <p:cNvCxnSpPr>
                <a:cxnSpLocks/>
                <a:stCxn id="12" idx="6"/>
                <a:endCxn id="7" idx="2"/>
              </p:cNvCxnSpPr>
              <p:nvPr/>
            </p:nvCxnSpPr>
            <p:spPr>
              <a:xfrm>
                <a:off x="3106349" y="3653720"/>
                <a:ext cx="970334" cy="41670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60A7D769-6512-31D9-F0BA-B6FC0A4B2F04}"/>
              </a:ext>
            </a:extLst>
          </p:cNvPr>
          <p:cNvGrpSpPr/>
          <p:nvPr/>
        </p:nvGrpSpPr>
        <p:grpSpPr>
          <a:xfrm>
            <a:off x="2686799" y="1866790"/>
            <a:ext cx="1389884" cy="4391341"/>
            <a:chOff x="2686799" y="1866790"/>
            <a:chExt cx="1389884" cy="4391341"/>
          </a:xfrm>
        </p:grpSpPr>
        <p:grpSp>
          <p:nvGrpSpPr>
            <p:cNvPr id="366" name="그룹 365">
              <a:extLst>
                <a:ext uri="{FF2B5EF4-FFF2-40B4-BE49-F238E27FC236}">
                  <a16:creationId xmlns:a16="http://schemas.microsoft.com/office/drawing/2014/main" id="{9F6AA7E6-2143-3EDA-1086-6F8752096F5C}"/>
                </a:ext>
              </a:extLst>
            </p:cNvPr>
            <p:cNvGrpSpPr/>
            <p:nvPr/>
          </p:nvGrpSpPr>
          <p:grpSpPr>
            <a:xfrm>
              <a:off x="2686799" y="2920419"/>
              <a:ext cx="1389884" cy="3337712"/>
              <a:chOff x="2686799" y="2920419"/>
              <a:chExt cx="1389884" cy="3337712"/>
            </a:xfrm>
          </p:grpSpPr>
          <p:grpSp>
            <p:nvGrpSpPr>
              <p:cNvPr id="359" name="그룹 358">
                <a:extLst>
                  <a:ext uri="{FF2B5EF4-FFF2-40B4-BE49-F238E27FC236}">
                    <a16:creationId xmlns:a16="http://schemas.microsoft.com/office/drawing/2014/main" id="{D680B4A4-239F-9C50-7925-1B13B8DFDAC2}"/>
                  </a:ext>
                </a:extLst>
              </p:cNvPr>
              <p:cNvGrpSpPr/>
              <p:nvPr/>
            </p:nvGrpSpPr>
            <p:grpSpPr>
              <a:xfrm>
                <a:off x="2686799" y="2920419"/>
                <a:ext cx="530938" cy="3337712"/>
                <a:chOff x="2686799" y="2920419"/>
                <a:chExt cx="530938" cy="3337712"/>
              </a:xfrm>
            </p:grpSpPr>
            <p:grpSp>
              <p:nvGrpSpPr>
                <p:cNvPr id="355" name="그룹 354">
                  <a:extLst>
                    <a:ext uri="{FF2B5EF4-FFF2-40B4-BE49-F238E27FC236}">
                      <a16:creationId xmlns:a16="http://schemas.microsoft.com/office/drawing/2014/main" id="{D09CD34A-B101-982F-FEC3-69795D51E6AB}"/>
                    </a:ext>
                  </a:extLst>
                </p:cNvPr>
                <p:cNvGrpSpPr/>
                <p:nvPr/>
              </p:nvGrpSpPr>
              <p:grpSpPr>
                <a:xfrm>
                  <a:off x="2686799" y="2920419"/>
                  <a:ext cx="530938" cy="2814186"/>
                  <a:chOff x="2686799" y="2920419"/>
                  <a:chExt cx="530938" cy="2814186"/>
                </a:xfrm>
              </p:grpSpPr>
              <p:grpSp>
                <p:nvGrpSpPr>
                  <p:cNvPr id="351" name="그룹 350">
                    <a:extLst>
                      <a:ext uri="{FF2B5EF4-FFF2-40B4-BE49-F238E27FC236}">
                        <a16:creationId xmlns:a16="http://schemas.microsoft.com/office/drawing/2014/main" id="{6B9FEC69-2D93-9195-BE60-02A5E1DC27DF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2920419"/>
                    <a:ext cx="530938" cy="2290660"/>
                    <a:chOff x="2686799" y="2920419"/>
                    <a:chExt cx="530938" cy="2290660"/>
                  </a:xfrm>
                </p:grpSpPr>
                <p:grpSp>
                  <p:nvGrpSpPr>
                    <p:cNvPr id="346" name="그룹 345">
                      <a:extLst>
                        <a:ext uri="{FF2B5EF4-FFF2-40B4-BE49-F238E27FC236}">
                          <a16:creationId xmlns:a16="http://schemas.microsoft.com/office/drawing/2014/main" id="{465A9721-A9AF-1BC2-856E-56EC4E279A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2920419"/>
                      <a:ext cx="530938" cy="1780353"/>
                      <a:chOff x="2686799" y="2920419"/>
                      <a:chExt cx="530938" cy="1780353"/>
                    </a:xfrm>
                  </p:grpSpPr>
                  <p:grpSp>
                    <p:nvGrpSpPr>
                      <p:cNvPr id="342" name="그룹 341">
                        <a:extLst>
                          <a:ext uri="{FF2B5EF4-FFF2-40B4-BE49-F238E27FC236}">
                            <a16:creationId xmlns:a16="http://schemas.microsoft.com/office/drawing/2014/main" id="{D25B1034-5A5B-1F47-5132-E03327CBCD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2920419"/>
                        <a:ext cx="530938" cy="1256827"/>
                        <a:chOff x="2686799" y="2920419"/>
                        <a:chExt cx="530938" cy="1256827"/>
                      </a:xfrm>
                    </p:grpSpPr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25A4C999-C308-03EC-6E7B-0C03BC4EE04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98672" y="2952591"/>
                          <a:ext cx="519065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ko-Kore-KR" sz="1600"/>
                            <a:t>H</a:t>
                          </a:r>
                          <a:r>
                            <a:rPr kumimoji="1" lang="en-US" altLang="ko-KR" sz="1600" baseline="-25000"/>
                            <a:t>5</a:t>
                          </a:r>
                          <a:endParaRPr kumimoji="1" lang="ko-Kore-KR" altLang="en-US" sz="1600"/>
                        </a:p>
                      </p:txBody>
                    </p:sp>
                    <p:sp>
                      <p:nvSpPr>
                        <p:cNvPr id="13" name="타원 12">
                          <a:extLst>
                            <a:ext uri="{FF2B5EF4-FFF2-40B4-BE49-F238E27FC236}">
                              <a16:creationId xmlns:a16="http://schemas.microsoft.com/office/drawing/2014/main" id="{41A72612-3743-A9C4-2CBA-47335DA063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86799" y="2920419"/>
                          <a:ext cx="419550" cy="419550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/>
                        </a:p>
                      </p:txBody>
                    </p:sp>
                    <p:cxnSp>
                      <p:nvCxnSpPr>
                        <p:cNvPr id="336" name="구부러진 연결선[U] 335">
                          <a:extLst>
                            <a:ext uri="{FF2B5EF4-FFF2-40B4-BE49-F238E27FC236}">
                              <a16:creationId xmlns:a16="http://schemas.microsoft.com/office/drawing/2014/main" id="{19D900EE-46F3-439E-24F2-A5EA2D2A416C}"/>
                            </a:ext>
                          </a:extLst>
                        </p:cNvPr>
                        <p:cNvCxnSpPr>
                          <a:cxnSpLocks/>
                          <a:stCxn id="13" idx="6"/>
                          <a:endCxn id="12" idx="6"/>
                        </p:cNvCxnSpPr>
                        <p:nvPr/>
                      </p:nvCxnSpPr>
                      <p:spPr>
                        <a:xfrm>
                          <a:off x="3106349" y="3130194"/>
                          <a:ext cx="12700" cy="523526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9" name="구부러진 연결선[U] 338">
                          <a:extLst>
                            <a:ext uri="{FF2B5EF4-FFF2-40B4-BE49-F238E27FC236}">
                              <a16:creationId xmlns:a16="http://schemas.microsoft.com/office/drawing/2014/main" id="{44BFF9C0-12A0-FA68-8877-013DB9D89FA8}"/>
                            </a:ext>
                          </a:extLst>
                        </p:cNvPr>
                        <p:cNvCxnSpPr>
                          <a:cxnSpLocks/>
                          <a:stCxn id="13" idx="6"/>
                          <a:endCxn id="11" idx="6"/>
                        </p:cNvCxnSpPr>
                        <p:nvPr/>
                      </p:nvCxnSpPr>
                      <p:spPr>
                        <a:xfrm>
                          <a:off x="3106349" y="3130194"/>
                          <a:ext cx="10412" cy="1047052"/>
                        </a:xfrm>
                        <a:prstGeom prst="curvedConnector3">
                          <a:avLst>
                            <a:gd name="adj1" fmla="val 2295544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43" name="구부러진 연결선[U] 342">
                        <a:extLst>
                          <a:ext uri="{FF2B5EF4-FFF2-40B4-BE49-F238E27FC236}">
                            <a16:creationId xmlns:a16="http://schemas.microsoft.com/office/drawing/2014/main" id="{B185EC6B-FD0E-0918-D44E-569BE0D1F27A}"/>
                          </a:ext>
                        </a:extLst>
                      </p:cNvPr>
                      <p:cNvCxnSpPr>
                        <a:cxnSpLocks/>
                        <a:stCxn id="13" idx="6"/>
                        <a:endCxn id="10" idx="6"/>
                      </p:cNvCxnSpPr>
                      <p:nvPr/>
                    </p:nvCxnSpPr>
                    <p:spPr>
                      <a:xfrm>
                        <a:off x="3106349" y="3130194"/>
                        <a:ext cx="12700" cy="1570578"/>
                      </a:xfrm>
                      <a:prstGeom prst="curvedConnector3">
                        <a:avLst>
                          <a:gd name="adj1" fmla="val 1800000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47" name="구부러진 연결선[U] 346">
                      <a:extLst>
                        <a:ext uri="{FF2B5EF4-FFF2-40B4-BE49-F238E27FC236}">
                          <a16:creationId xmlns:a16="http://schemas.microsoft.com/office/drawing/2014/main" id="{22127265-CF86-FC8F-D959-65DFE79883A9}"/>
                        </a:ext>
                      </a:extLst>
                    </p:cNvPr>
                    <p:cNvCxnSpPr>
                      <a:cxnSpLocks/>
                      <a:stCxn id="13" idx="6"/>
                      <a:endCxn id="6" idx="6"/>
                    </p:cNvCxnSpPr>
                    <p:nvPr/>
                  </p:nvCxnSpPr>
                  <p:spPr>
                    <a:xfrm>
                      <a:off x="3106349" y="3130194"/>
                      <a:ext cx="10412" cy="2080885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52" name="구부러진 연결선[U] 351">
                    <a:extLst>
                      <a:ext uri="{FF2B5EF4-FFF2-40B4-BE49-F238E27FC236}">
                        <a16:creationId xmlns:a16="http://schemas.microsoft.com/office/drawing/2014/main" id="{197B604D-FC81-3E7D-4CFB-CAF70A03E73F}"/>
                      </a:ext>
                    </a:extLst>
                  </p:cNvPr>
                  <p:cNvCxnSpPr>
                    <a:cxnSpLocks/>
                    <a:stCxn id="13" idx="6"/>
                    <a:endCxn id="4" idx="6"/>
                  </p:cNvCxnSpPr>
                  <p:nvPr/>
                </p:nvCxnSpPr>
                <p:spPr>
                  <a:xfrm>
                    <a:off x="3106349" y="3130194"/>
                    <a:ext cx="10412" cy="2604411"/>
                  </a:xfrm>
                  <a:prstGeom prst="curvedConnector3">
                    <a:avLst>
                      <a:gd name="adj1" fmla="val 229554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6" name="구부러진 연결선[U] 355">
                  <a:extLst>
                    <a:ext uri="{FF2B5EF4-FFF2-40B4-BE49-F238E27FC236}">
                      <a16:creationId xmlns:a16="http://schemas.microsoft.com/office/drawing/2014/main" id="{BDAB13A0-2751-4673-9DAD-D219703C90DC}"/>
                    </a:ext>
                  </a:extLst>
                </p:cNvPr>
                <p:cNvCxnSpPr>
                  <a:cxnSpLocks/>
                  <a:stCxn id="13" idx="6"/>
                  <a:endCxn id="9" idx="6"/>
                </p:cNvCxnSpPr>
                <p:nvPr/>
              </p:nvCxnSpPr>
              <p:spPr>
                <a:xfrm>
                  <a:off x="3106349" y="3130194"/>
                  <a:ext cx="12700" cy="3127937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구부러진 연결선[U] 359">
                <a:extLst>
                  <a:ext uri="{FF2B5EF4-FFF2-40B4-BE49-F238E27FC236}">
                    <a16:creationId xmlns:a16="http://schemas.microsoft.com/office/drawing/2014/main" id="{3C6FB4CD-6DFE-DF2B-337C-2C49421BC3F6}"/>
                  </a:ext>
                </a:extLst>
              </p:cNvPr>
              <p:cNvCxnSpPr>
                <a:cxnSpLocks/>
                <a:stCxn id="13" idx="6"/>
                <a:endCxn id="8" idx="2"/>
              </p:cNvCxnSpPr>
              <p:nvPr/>
            </p:nvCxnSpPr>
            <p:spPr>
              <a:xfrm flipV="1">
                <a:off x="3106349" y="3048335"/>
                <a:ext cx="970334" cy="8185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구부러진 연결선[U] 362">
                <a:extLst>
                  <a:ext uri="{FF2B5EF4-FFF2-40B4-BE49-F238E27FC236}">
                    <a16:creationId xmlns:a16="http://schemas.microsoft.com/office/drawing/2014/main" id="{FFEBCA70-F382-2E04-61A7-8689011121DC}"/>
                  </a:ext>
                </a:extLst>
              </p:cNvPr>
              <p:cNvCxnSpPr>
                <a:cxnSpLocks/>
                <a:stCxn id="13" idx="6"/>
                <a:endCxn id="7" idx="2"/>
              </p:cNvCxnSpPr>
              <p:nvPr/>
            </p:nvCxnSpPr>
            <p:spPr>
              <a:xfrm>
                <a:off x="3106349" y="3130194"/>
                <a:ext cx="970334" cy="940233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41BB6972-799C-68B6-1C3D-911B0A676597}"/>
                </a:ext>
              </a:extLst>
            </p:cNvPr>
            <p:cNvGrpSpPr/>
            <p:nvPr/>
          </p:nvGrpSpPr>
          <p:grpSpPr>
            <a:xfrm>
              <a:off x="2686799" y="2390623"/>
              <a:ext cx="1389884" cy="3867508"/>
              <a:chOff x="2686799" y="2390623"/>
              <a:chExt cx="1389884" cy="3867508"/>
            </a:xfrm>
          </p:grpSpPr>
          <p:grpSp>
            <p:nvGrpSpPr>
              <p:cNvPr id="398" name="그룹 397">
                <a:extLst>
                  <a:ext uri="{FF2B5EF4-FFF2-40B4-BE49-F238E27FC236}">
                    <a16:creationId xmlns:a16="http://schemas.microsoft.com/office/drawing/2014/main" id="{266097CF-D303-EB00-E2C7-C1207EEA7D3F}"/>
                  </a:ext>
                </a:extLst>
              </p:cNvPr>
              <p:cNvGrpSpPr/>
              <p:nvPr/>
            </p:nvGrpSpPr>
            <p:grpSpPr>
              <a:xfrm>
                <a:off x="2686799" y="2390623"/>
                <a:ext cx="1389884" cy="3867508"/>
                <a:chOff x="2686799" y="2390623"/>
                <a:chExt cx="1389884" cy="3867508"/>
              </a:xfrm>
            </p:grpSpPr>
            <p:grpSp>
              <p:nvGrpSpPr>
                <p:cNvPr id="394" name="그룹 393">
                  <a:extLst>
                    <a:ext uri="{FF2B5EF4-FFF2-40B4-BE49-F238E27FC236}">
                      <a16:creationId xmlns:a16="http://schemas.microsoft.com/office/drawing/2014/main" id="{8FDD232F-BBE7-F703-68B2-E5697767C3CB}"/>
                    </a:ext>
                  </a:extLst>
                </p:cNvPr>
                <p:cNvGrpSpPr/>
                <p:nvPr/>
              </p:nvGrpSpPr>
              <p:grpSpPr>
                <a:xfrm>
                  <a:off x="2686799" y="2390623"/>
                  <a:ext cx="530938" cy="3867508"/>
                  <a:chOff x="2686799" y="2390623"/>
                  <a:chExt cx="530938" cy="3867508"/>
                </a:xfrm>
              </p:grpSpPr>
              <p:grpSp>
                <p:nvGrpSpPr>
                  <p:cNvPr id="390" name="그룹 389">
                    <a:extLst>
                      <a:ext uri="{FF2B5EF4-FFF2-40B4-BE49-F238E27FC236}">
                        <a16:creationId xmlns:a16="http://schemas.microsoft.com/office/drawing/2014/main" id="{B81060B6-FFDD-AD3A-0CBE-45FAA6C459B1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2390623"/>
                    <a:ext cx="530938" cy="3343982"/>
                    <a:chOff x="2686799" y="2390623"/>
                    <a:chExt cx="530938" cy="3343982"/>
                  </a:xfrm>
                </p:grpSpPr>
                <p:grpSp>
                  <p:nvGrpSpPr>
                    <p:cNvPr id="386" name="그룹 385">
                      <a:extLst>
                        <a:ext uri="{FF2B5EF4-FFF2-40B4-BE49-F238E27FC236}">
                          <a16:creationId xmlns:a16="http://schemas.microsoft.com/office/drawing/2014/main" id="{C7A91D83-CB80-BFCC-404C-D21BC7154E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2390623"/>
                      <a:ext cx="530938" cy="2820456"/>
                      <a:chOff x="2686799" y="2390623"/>
                      <a:chExt cx="530938" cy="2820456"/>
                    </a:xfrm>
                  </p:grpSpPr>
                  <p:grpSp>
                    <p:nvGrpSpPr>
                      <p:cNvPr id="382" name="그룹 381">
                        <a:extLst>
                          <a:ext uri="{FF2B5EF4-FFF2-40B4-BE49-F238E27FC236}">
                            <a16:creationId xmlns:a16="http://schemas.microsoft.com/office/drawing/2014/main" id="{1C971972-8EB7-EA23-AB02-3AF1B70726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2390623"/>
                        <a:ext cx="530938" cy="2310149"/>
                        <a:chOff x="2686799" y="2390623"/>
                        <a:chExt cx="530938" cy="2310149"/>
                      </a:xfrm>
                    </p:grpSpPr>
                    <p:grpSp>
                      <p:nvGrpSpPr>
                        <p:cNvPr id="378" name="그룹 377">
                          <a:extLst>
                            <a:ext uri="{FF2B5EF4-FFF2-40B4-BE49-F238E27FC236}">
                              <a16:creationId xmlns:a16="http://schemas.microsoft.com/office/drawing/2014/main" id="{1C04AB25-B7FA-3178-29F6-79865A4F49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86799" y="2390623"/>
                          <a:ext cx="530938" cy="1786623"/>
                          <a:chOff x="2686799" y="2390623"/>
                          <a:chExt cx="530938" cy="1786623"/>
                        </a:xfrm>
                      </p:grpSpPr>
                      <p:grpSp>
                        <p:nvGrpSpPr>
                          <p:cNvPr id="374" name="그룹 373">
                            <a:extLst>
                              <a:ext uri="{FF2B5EF4-FFF2-40B4-BE49-F238E27FC236}">
                                <a16:creationId xmlns:a16="http://schemas.microsoft.com/office/drawing/2014/main" id="{DC0DCEDA-B385-D9E8-3EB2-7B1740AFE1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86799" y="2390623"/>
                            <a:ext cx="530938" cy="1263097"/>
                            <a:chOff x="2686799" y="2390623"/>
                            <a:chExt cx="530938" cy="1263097"/>
                          </a:xfrm>
                        </p:grpSpPr>
                        <p:grpSp>
                          <p:nvGrpSpPr>
                            <p:cNvPr id="371" name="그룹 370">
                              <a:extLst>
                                <a:ext uri="{FF2B5EF4-FFF2-40B4-BE49-F238E27FC236}">
                                  <a16:creationId xmlns:a16="http://schemas.microsoft.com/office/drawing/2014/main" id="{D0E65B31-B68B-1B79-13AA-9BC7800F9C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86799" y="2390623"/>
                              <a:ext cx="530938" cy="739571"/>
                              <a:chOff x="2686799" y="2390623"/>
                              <a:chExt cx="530938" cy="739571"/>
                            </a:xfrm>
                          </p:grpSpPr>
                          <p:sp>
                            <p:nvSpPr>
                              <p:cNvPr id="57" name="TextBox 56">
                                <a:extLst>
                                  <a:ext uri="{FF2B5EF4-FFF2-40B4-BE49-F238E27FC236}">
                                    <a16:creationId xmlns:a16="http://schemas.microsoft.com/office/drawing/2014/main" id="{B644B084-370A-01C3-7565-C38B2060ADC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698672" y="2430814"/>
                                <a:ext cx="519065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kumimoji="1" lang="en-US" altLang="ko-Kore-KR" sz="1600"/>
                                  <a:t>H</a:t>
                                </a:r>
                                <a:r>
                                  <a:rPr kumimoji="1" lang="en-US" altLang="ko-KR" sz="1600" baseline="-25000"/>
                                  <a:t>4</a:t>
                                </a:r>
                                <a:endParaRPr kumimoji="1" lang="ko-Kore-KR" altLang="en-US" sz="1600"/>
                              </a:p>
                            </p:txBody>
                          </p:sp>
                          <p:sp>
                            <p:nvSpPr>
                              <p:cNvPr id="14" name="타원 13">
                                <a:extLst>
                                  <a:ext uri="{FF2B5EF4-FFF2-40B4-BE49-F238E27FC236}">
                                    <a16:creationId xmlns:a16="http://schemas.microsoft.com/office/drawing/2014/main" id="{50370FDC-A0B5-230F-6816-FECFB5979F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686799" y="2390623"/>
                                <a:ext cx="419550" cy="419550"/>
                              </a:xfrm>
                              <a:prstGeom prst="ellips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ko-Kore-KR" altLang="en-US"/>
                              </a:p>
                            </p:txBody>
                          </p:sp>
                          <p:cxnSp>
                            <p:nvCxnSpPr>
                              <p:cNvPr id="367" name="구부러진 연결선[U] 366">
                                <a:extLst>
                                  <a:ext uri="{FF2B5EF4-FFF2-40B4-BE49-F238E27FC236}">
                                    <a16:creationId xmlns:a16="http://schemas.microsoft.com/office/drawing/2014/main" id="{A5951081-5F8F-34F0-AEBB-AE6366DEFDC0}"/>
                                  </a:ext>
                                </a:extLst>
                              </p:cNvPr>
                              <p:cNvCxnSpPr>
                                <a:cxnSpLocks/>
                                <a:stCxn id="14" idx="6"/>
                                <a:endCxn id="13" idx="6"/>
                              </p:cNvCxnSpPr>
                              <p:nvPr/>
                            </p:nvCxnSpPr>
                            <p:spPr>
                              <a:xfrm>
                                <a:off x="3106349" y="2600398"/>
                                <a:ext cx="12700" cy="529796"/>
                              </a:xfrm>
                              <a:prstGeom prst="curvedConnector3">
                                <a:avLst>
                                  <a:gd name="adj1" fmla="val 1800000"/>
                                </a:avLst>
                              </a:prstGeom>
                              <a:ln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370" name="구부러진 연결선[U] 369">
                              <a:extLst>
                                <a:ext uri="{FF2B5EF4-FFF2-40B4-BE49-F238E27FC236}">
                                  <a16:creationId xmlns:a16="http://schemas.microsoft.com/office/drawing/2014/main" id="{EBE868A1-14AB-130B-E2F8-11840A56EDB6}"/>
                                </a:ext>
                              </a:extLst>
                            </p:cNvPr>
                            <p:cNvCxnSpPr>
                              <a:cxnSpLocks/>
                              <a:stCxn id="14" idx="6"/>
                              <a:endCxn id="12" idx="6"/>
                            </p:cNvCxnSpPr>
                            <p:nvPr/>
                          </p:nvCxnSpPr>
                          <p:spPr>
                            <a:xfrm>
                              <a:off x="3106349" y="2600398"/>
                              <a:ext cx="12700" cy="1053322"/>
                            </a:xfrm>
                            <a:prstGeom prst="curvedConnector3">
                              <a:avLst>
                                <a:gd name="adj1" fmla="val 1800000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375" name="구부러진 연결선[U] 374">
                            <a:extLst>
                              <a:ext uri="{FF2B5EF4-FFF2-40B4-BE49-F238E27FC236}">
                                <a16:creationId xmlns:a16="http://schemas.microsoft.com/office/drawing/2014/main" id="{F8542C77-3D4F-5B0B-03E4-2B3567310D3F}"/>
                              </a:ext>
                            </a:extLst>
                          </p:cNvPr>
                          <p:cNvCxnSpPr>
                            <a:cxnSpLocks/>
                            <a:stCxn id="14" idx="6"/>
                            <a:endCxn id="11" idx="6"/>
                          </p:cNvCxnSpPr>
                          <p:nvPr/>
                        </p:nvCxnSpPr>
                        <p:spPr>
                          <a:xfrm>
                            <a:off x="3106349" y="2600398"/>
                            <a:ext cx="10412" cy="1576848"/>
                          </a:xfrm>
                          <a:prstGeom prst="curvedConnector3">
                            <a:avLst>
                              <a:gd name="adj1" fmla="val 2295544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79" name="구부러진 연결선[U] 378">
                          <a:extLst>
                            <a:ext uri="{FF2B5EF4-FFF2-40B4-BE49-F238E27FC236}">
                              <a16:creationId xmlns:a16="http://schemas.microsoft.com/office/drawing/2014/main" id="{A60CA8DD-4A56-EA30-80E4-5EEE1AD8B398}"/>
                            </a:ext>
                          </a:extLst>
                        </p:cNvPr>
                        <p:cNvCxnSpPr>
                          <a:cxnSpLocks/>
                          <a:stCxn id="14" idx="6"/>
                          <a:endCxn id="10" idx="6"/>
                        </p:cNvCxnSpPr>
                        <p:nvPr/>
                      </p:nvCxnSpPr>
                      <p:spPr>
                        <a:xfrm>
                          <a:off x="3106349" y="2600398"/>
                          <a:ext cx="12700" cy="2100374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83" name="구부러진 연결선[U] 382">
                        <a:extLst>
                          <a:ext uri="{FF2B5EF4-FFF2-40B4-BE49-F238E27FC236}">
                            <a16:creationId xmlns:a16="http://schemas.microsoft.com/office/drawing/2014/main" id="{89574167-86AB-0142-4CDC-B297DC95F106}"/>
                          </a:ext>
                        </a:extLst>
                      </p:cNvPr>
                      <p:cNvCxnSpPr>
                        <a:cxnSpLocks/>
                        <a:stCxn id="14" idx="6"/>
                        <a:endCxn id="6" idx="6"/>
                      </p:cNvCxnSpPr>
                      <p:nvPr/>
                    </p:nvCxnSpPr>
                    <p:spPr>
                      <a:xfrm>
                        <a:off x="3106349" y="2600398"/>
                        <a:ext cx="10412" cy="2610681"/>
                      </a:xfrm>
                      <a:prstGeom prst="curvedConnector3">
                        <a:avLst>
                          <a:gd name="adj1" fmla="val 22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7" name="구부러진 연결선[U] 386">
                      <a:extLst>
                        <a:ext uri="{FF2B5EF4-FFF2-40B4-BE49-F238E27FC236}">
                          <a16:creationId xmlns:a16="http://schemas.microsoft.com/office/drawing/2014/main" id="{3C8770F6-0CE6-BBC2-CB28-8E1E1A226F58}"/>
                        </a:ext>
                      </a:extLst>
                    </p:cNvPr>
                    <p:cNvCxnSpPr>
                      <a:cxnSpLocks/>
                      <a:stCxn id="14" idx="6"/>
                      <a:endCxn id="4" idx="6"/>
                    </p:cNvCxnSpPr>
                    <p:nvPr/>
                  </p:nvCxnSpPr>
                  <p:spPr>
                    <a:xfrm>
                      <a:off x="3106349" y="2600398"/>
                      <a:ext cx="10412" cy="3134207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91" name="구부러진 연결선[U] 390">
                    <a:extLst>
                      <a:ext uri="{FF2B5EF4-FFF2-40B4-BE49-F238E27FC236}">
                        <a16:creationId xmlns:a16="http://schemas.microsoft.com/office/drawing/2014/main" id="{5DAA621F-AE60-5895-9629-588F1F0E4A80}"/>
                      </a:ext>
                    </a:extLst>
                  </p:cNvPr>
                  <p:cNvCxnSpPr>
                    <a:cxnSpLocks/>
                    <a:stCxn id="14" idx="6"/>
                    <a:endCxn id="9" idx="6"/>
                  </p:cNvCxnSpPr>
                  <p:nvPr/>
                </p:nvCxnSpPr>
                <p:spPr>
                  <a:xfrm>
                    <a:off x="3106349" y="2600398"/>
                    <a:ext cx="12700" cy="3657733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5" name="구부러진 연결선[U] 394">
                  <a:extLst>
                    <a:ext uri="{FF2B5EF4-FFF2-40B4-BE49-F238E27FC236}">
                      <a16:creationId xmlns:a16="http://schemas.microsoft.com/office/drawing/2014/main" id="{F0D1EB42-681B-2221-36A7-BEAF28EF7BA6}"/>
                    </a:ext>
                  </a:extLst>
                </p:cNvPr>
                <p:cNvCxnSpPr>
                  <a:cxnSpLocks/>
                  <a:stCxn id="14" idx="6"/>
                  <a:endCxn id="8" idx="2"/>
                </p:cNvCxnSpPr>
                <p:nvPr/>
              </p:nvCxnSpPr>
              <p:spPr>
                <a:xfrm>
                  <a:off x="3106349" y="2600398"/>
                  <a:ext cx="970334" cy="44793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9" name="구부러진 연결선[U] 398">
                <a:extLst>
                  <a:ext uri="{FF2B5EF4-FFF2-40B4-BE49-F238E27FC236}">
                    <a16:creationId xmlns:a16="http://schemas.microsoft.com/office/drawing/2014/main" id="{D1DFC7BA-667E-688B-AB41-E2243A6BDF62}"/>
                  </a:ext>
                </a:extLst>
              </p:cNvPr>
              <p:cNvCxnSpPr>
                <a:cxnSpLocks/>
                <a:stCxn id="14" idx="6"/>
                <a:endCxn id="7" idx="2"/>
              </p:cNvCxnSpPr>
              <p:nvPr/>
            </p:nvCxnSpPr>
            <p:spPr>
              <a:xfrm>
                <a:off x="3106349" y="2600398"/>
                <a:ext cx="970334" cy="147002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3" name="그룹 442">
              <a:extLst>
                <a:ext uri="{FF2B5EF4-FFF2-40B4-BE49-F238E27FC236}">
                  <a16:creationId xmlns:a16="http://schemas.microsoft.com/office/drawing/2014/main" id="{F23AE598-E4F2-AFD8-F254-855105C46756}"/>
                </a:ext>
              </a:extLst>
            </p:cNvPr>
            <p:cNvGrpSpPr/>
            <p:nvPr/>
          </p:nvGrpSpPr>
          <p:grpSpPr>
            <a:xfrm>
              <a:off x="2686799" y="1866790"/>
              <a:ext cx="1389884" cy="4391341"/>
              <a:chOff x="2686799" y="1866790"/>
              <a:chExt cx="1389884" cy="4391341"/>
            </a:xfrm>
          </p:grpSpPr>
          <p:grpSp>
            <p:nvGrpSpPr>
              <p:cNvPr id="439" name="그룹 438">
                <a:extLst>
                  <a:ext uri="{FF2B5EF4-FFF2-40B4-BE49-F238E27FC236}">
                    <a16:creationId xmlns:a16="http://schemas.microsoft.com/office/drawing/2014/main" id="{A5AD88C4-1A31-1B86-9DB8-607452E94589}"/>
                  </a:ext>
                </a:extLst>
              </p:cNvPr>
              <p:cNvGrpSpPr/>
              <p:nvPr/>
            </p:nvGrpSpPr>
            <p:grpSpPr>
              <a:xfrm>
                <a:off x="2686799" y="1866790"/>
                <a:ext cx="1389884" cy="4391341"/>
                <a:chOff x="2686799" y="1866790"/>
                <a:chExt cx="1389884" cy="4391341"/>
              </a:xfrm>
            </p:grpSpPr>
            <p:grpSp>
              <p:nvGrpSpPr>
                <p:cNvPr id="435" name="그룹 434">
                  <a:extLst>
                    <a:ext uri="{FF2B5EF4-FFF2-40B4-BE49-F238E27FC236}">
                      <a16:creationId xmlns:a16="http://schemas.microsoft.com/office/drawing/2014/main" id="{E30E1AE0-99D3-AC05-F890-E54E74955FC0}"/>
                    </a:ext>
                  </a:extLst>
                </p:cNvPr>
                <p:cNvGrpSpPr/>
                <p:nvPr/>
              </p:nvGrpSpPr>
              <p:grpSpPr>
                <a:xfrm>
                  <a:off x="2686799" y="1866790"/>
                  <a:ext cx="530938" cy="4391341"/>
                  <a:chOff x="2686799" y="1866790"/>
                  <a:chExt cx="530938" cy="4391341"/>
                </a:xfrm>
              </p:grpSpPr>
              <p:grpSp>
                <p:nvGrpSpPr>
                  <p:cNvPr id="431" name="그룹 430">
                    <a:extLst>
                      <a:ext uri="{FF2B5EF4-FFF2-40B4-BE49-F238E27FC236}">
                        <a16:creationId xmlns:a16="http://schemas.microsoft.com/office/drawing/2014/main" id="{074FD56B-5F51-E3AC-164A-B966CCB965B3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1866790"/>
                    <a:ext cx="530938" cy="3867815"/>
                    <a:chOff x="2686799" y="1866790"/>
                    <a:chExt cx="530938" cy="3867815"/>
                  </a:xfrm>
                </p:grpSpPr>
                <p:grpSp>
                  <p:nvGrpSpPr>
                    <p:cNvPr id="427" name="그룹 426">
                      <a:extLst>
                        <a:ext uri="{FF2B5EF4-FFF2-40B4-BE49-F238E27FC236}">
                          <a16:creationId xmlns:a16="http://schemas.microsoft.com/office/drawing/2014/main" id="{94ABF99B-F010-A726-7646-FA631CDF12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1866790"/>
                      <a:ext cx="530938" cy="3344289"/>
                      <a:chOff x="2686799" y="1866790"/>
                      <a:chExt cx="530938" cy="3344289"/>
                    </a:xfrm>
                  </p:grpSpPr>
                  <p:grpSp>
                    <p:nvGrpSpPr>
                      <p:cNvPr id="423" name="그룹 422">
                        <a:extLst>
                          <a:ext uri="{FF2B5EF4-FFF2-40B4-BE49-F238E27FC236}">
                            <a16:creationId xmlns:a16="http://schemas.microsoft.com/office/drawing/2014/main" id="{E7F933D6-0F28-3666-358F-146D228E81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1866790"/>
                        <a:ext cx="530938" cy="2833982"/>
                        <a:chOff x="2686799" y="1866790"/>
                        <a:chExt cx="530938" cy="2833982"/>
                      </a:xfrm>
                    </p:grpSpPr>
                    <p:grpSp>
                      <p:nvGrpSpPr>
                        <p:cNvPr id="419" name="그룹 418">
                          <a:extLst>
                            <a:ext uri="{FF2B5EF4-FFF2-40B4-BE49-F238E27FC236}">
                              <a16:creationId xmlns:a16="http://schemas.microsoft.com/office/drawing/2014/main" id="{70864762-999F-3A90-65A7-1696267F20A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86799" y="1866790"/>
                          <a:ext cx="530938" cy="2310456"/>
                          <a:chOff x="2686799" y="1866790"/>
                          <a:chExt cx="530938" cy="2310456"/>
                        </a:xfrm>
                      </p:grpSpPr>
                      <p:grpSp>
                        <p:nvGrpSpPr>
                          <p:cNvPr id="414" name="그룹 413">
                            <a:extLst>
                              <a:ext uri="{FF2B5EF4-FFF2-40B4-BE49-F238E27FC236}">
                                <a16:creationId xmlns:a16="http://schemas.microsoft.com/office/drawing/2014/main" id="{CCE22C8D-F195-00EA-BEAB-F8DD0E287D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86799" y="1866790"/>
                            <a:ext cx="530938" cy="1786930"/>
                            <a:chOff x="2686799" y="1866790"/>
                            <a:chExt cx="530938" cy="1786930"/>
                          </a:xfrm>
                        </p:grpSpPr>
                        <p:grpSp>
                          <p:nvGrpSpPr>
                            <p:cNvPr id="410" name="그룹 409">
                              <a:extLst>
                                <a:ext uri="{FF2B5EF4-FFF2-40B4-BE49-F238E27FC236}">
                                  <a16:creationId xmlns:a16="http://schemas.microsoft.com/office/drawing/2014/main" id="{41741DC4-7BD5-1ACF-10D3-D67C667848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86799" y="1866790"/>
                              <a:ext cx="530938" cy="1263404"/>
                              <a:chOff x="2686799" y="1866790"/>
                              <a:chExt cx="530938" cy="1263404"/>
                            </a:xfrm>
                          </p:grpSpPr>
                          <p:grpSp>
                            <p:nvGrpSpPr>
                              <p:cNvPr id="407" name="그룹 406">
                                <a:extLst>
                                  <a:ext uri="{FF2B5EF4-FFF2-40B4-BE49-F238E27FC236}">
                                    <a16:creationId xmlns:a16="http://schemas.microsoft.com/office/drawing/2014/main" id="{ABEB5E12-7174-E8CC-7E1A-DB964374FB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86799" y="1866790"/>
                                <a:ext cx="530938" cy="733608"/>
                                <a:chOff x="2686799" y="1866790"/>
                                <a:chExt cx="530938" cy="733608"/>
                              </a:xfrm>
                            </p:grpSpPr>
                            <p:sp>
                              <p:nvSpPr>
                                <p:cNvPr id="56" name="TextBox 55">
                                  <a:extLst>
                                    <a:ext uri="{FF2B5EF4-FFF2-40B4-BE49-F238E27FC236}">
                                      <a16:creationId xmlns:a16="http://schemas.microsoft.com/office/drawing/2014/main" id="{54365F1D-11EA-AA0F-89A6-4B2A25F8C261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2698672" y="1896935"/>
                                  <a:ext cx="519065" cy="33855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kumimoji="1" lang="en-US" altLang="ko-Kore-KR" sz="1600"/>
                                    <a:t>H</a:t>
                                  </a:r>
                                  <a:r>
                                    <a:rPr kumimoji="1" lang="en-US" altLang="ko-KR" sz="1600" baseline="-25000"/>
                                    <a:t>3</a:t>
                                  </a:r>
                                  <a:endParaRPr kumimoji="1" lang="ko-Kore-KR" altLang="en-US" sz="1600"/>
                                </a:p>
                              </p:txBody>
                            </p:sp>
                            <p:sp>
                              <p:nvSpPr>
                                <p:cNvPr id="15" name="타원 14">
                                  <a:extLst>
                                    <a:ext uri="{FF2B5EF4-FFF2-40B4-BE49-F238E27FC236}">
                                      <a16:creationId xmlns:a16="http://schemas.microsoft.com/office/drawing/2014/main" id="{B2593F94-4429-E84E-BF62-CEACA5729CB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686799" y="1866790"/>
                                  <a:ext cx="419550" cy="419550"/>
                                </a:xfrm>
                                <a:prstGeom prst="ellipse">
                                  <a:avLst/>
                                </a:prstGeom>
                                <a:noFill/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ko-Kore-KR" altLang="en-US"/>
                                </a:p>
                              </p:txBody>
                            </p:sp>
                            <p:cxnSp>
                              <p:nvCxnSpPr>
                                <p:cNvPr id="403" name="구부러진 연결선[U] 402">
                                  <a:extLst>
                                    <a:ext uri="{FF2B5EF4-FFF2-40B4-BE49-F238E27FC236}">
                                      <a16:creationId xmlns:a16="http://schemas.microsoft.com/office/drawing/2014/main" id="{73EFF50E-911E-DC6B-F388-F689FBAD890E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5" idx="6"/>
                                  <a:endCxn id="14" idx="6"/>
                                </p:cNvCxnSpPr>
                                <p:nvPr/>
                              </p:nvCxnSpPr>
                              <p:spPr>
                                <a:xfrm>
                                  <a:off x="3106349" y="2076565"/>
                                  <a:ext cx="12700" cy="523833"/>
                                </a:xfrm>
                                <a:prstGeom prst="curvedConnector3">
                                  <a:avLst>
                                    <a:gd name="adj1" fmla="val 1800000"/>
                                  </a:avLst>
                                </a:prstGeom>
                                <a:ln>
                                  <a:solidFill>
                                    <a:schemeClr val="tx1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406" name="구부러진 연결선[U] 405">
                                <a:extLst>
                                  <a:ext uri="{FF2B5EF4-FFF2-40B4-BE49-F238E27FC236}">
                                    <a16:creationId xmlns:a16="http://schemas.microsoft.com/office/drawing/2014/main" id="{5B771639-A108-AD0E-AEC1-2A5B52B05DEA}"/>
                                  </a:ext>
                                </a:extLst>
                              </p:cNvPr>
                              <p:cNvCxnSpPr>
                                <a:cxnSpLocks/>
                                <a:stCxn id="15" idx="6"/>
                                <a:endCxn id="13" idx="6"/>
                              </p:cNvCxnSpPr>
                              <p:nvPr/>
                            </p:nvCxnSpPr>
                            <p:spPr>
                              <a:xfrm>
                                <a:off x="3106349" y="2076565"/>
                                <a:ext cx="12700" cy="1053629"/>
                              </a:xfrm>
                              <a:prstGeom prst="curvedConnector3">
                                <a:avLst>
                                  <a:gd name="adj1" fmla="val 1800000"/>
                                </a:avLst>
                              </a:prstGeom>
                              <a:ln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411" name="구부러진 연결선[U] 410">
                              <a:extLst>
                                <a:ext uri="{FF2B5EF4-FFF2-40B4-BE49-F238E27FC236}">
                                  <a16:creationId xmlns:a16="http://schemas.microsoft.com/office/drawing/2014/main" id="{FC6CD391-EC5E-6287-9036-9C8C3B96B994}"/>
                                </a:ext>
                              </a:extLst>
                            </p:cNvPr>
                            <p:cNvCxnSpPr>
                              <a:cxnSpLocks/>
                              <a:stCxn id="15" idx="6"/>
                              <a:endCxn id="12" idx="6"/>
                            </p:cNvCxnSpPr>
                            <p:nvPr/>
                          </p:nvCxnSpPr>
                          <p:spPr>
                            <a:xfrm>
                              <a:off x="3106349" y="2076565"/>
                              <a:ext cx="12700" cy="1577155"/>
                            </a:xfrm>
                            <a:prstGeom prst="curvedConnector3">
                              <a:avLst>
                                <a:gd name="adj1" fmla="val 1800000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415" name="구부러진 연결선[U] 414">
                            <a:extLst>
                              <a:ext uri="{FF2B5EF4-FFF2-40B4-BE49-F238E27FC236}">
                                <a16:creationId xmlns:a16="http://schemas.microsoft.com/office/drawing/2014/main" id="{8FF4F3C9-CF4D-E329-EBC7-B821AE5B6CEC}"/>
                              </a:ext>
                            </a:extLst>
                          </p:cNvPr>
                          <p:cNvCxnSpPr>
                            <a:cxnSpLocks/>
                            <a:stCxn id="15" idx="6"/>
                            <a:endCxn id="11" idx="6"/>
                          </p:cNvCxnSpPr>
                          <p:nvPr/>
                        </p:nvCxnSpPr>
                        <p:spPr>
                          <a:xfrm>
                            <a:off x="3106349" y="2076565"/>
                            <a:ext cx="10412" cy="2100681"/>
                          </a:xfrm>
                          <a:prstGeom prst="curvedConnector3">
                            <a:avLst>
                              <a:gd name="adj1" fmla="val 2295544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20" name="구부러진 연결선[U] 419">
                          <a:extLst>
                            <a:ext uri="{FF2B5EF4-FFF2-40B4-BE49-F238E27FC236}">
                              <a16:creationId xmlns:a16="http://schemas.microsoft.com/office/drawing/2014/main" id="{7F61792E-A171-2A33-71D1-9813DC41E314}"/>
                            </a:ext>
                          </a:extLst>
                        </p:cNvPr>
                        <p:cNvCxnSpPr>
                          <a:cxnSpLocks/>
                          <a:stCxn id="15" idx="6"/>
                          <a:endCxn id="10" idx="6"/>
                        </p:cNvCxnSpPr>
                        <p:nvPr/>
                      </p:nvCxnSpPr>
                      <p:spPr>
                        <a:xfrm>
                          <a:off x="3106349" y="2076565"/>
                          <a:ext cx="12700" cy="2624207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24" name="구부러진 연결선[U] 423">
                        <a:extLst>
                          <a:ext uri="{FF2B5EF4-FFF2-40B4-BE49-F238E27FC236}">
                            <a16:creationId xmlns:a16="http://schemas.microsoft.com/office/drawing/2014/main" id="{9CC26C42-15E3-D193-D8D5-891BAA497229}"/>
                          </a:ext>
                        </a:extLst>
                      </p:cNvPr>
                      <p:cNvCxnSpPr>
                        <a:cxnSpLocks/>
                        <a:stCxn id="15" idx="6"/>
                        <a:endCxn id="6" idx="6"/>
                      </p:cNvCxnSpPr>
                      <p:nvPr/>
                    </p:nvCxnSpPr>
                    <p:spPr>
                      <a:xfrm>
                        <a:off x="3106349" y="2076565"/>
                        <a:ext cx="10412" cy="3134514"/>
                      </a:xfrm>
                      <a:prstGeom prst="curvedConnector3">
                        <a:avLst>
                          <a:gd name="adj1" fmla="val 22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28" name="구부러진 연결선[U] 427">
                      <a:extLst>
                        <a:ext uri="{FF2B5EF4-FFF2-40B4-BE49-F238E27FC236}">
                          <a16:creationId xmlns:a16="http://schemas.microsoft.com/office/drawing/2014/main" id="{3888E5BB-E72E-60BE-A387-C15176BD9741}"/>
                        </a:ext>
                      </a:extLst>
                    </p:cNvPr>
                    <p:cNvCxnSpPr>
                      <a:cxnSpLocks/>
                      <a:stCxn id="15" idx="6"/>
                      <a:endCxn id="4" idx="6"/>
                    </p:cNvCxnSpPr>
                    <p:nvPr/>
                  </p:nvCxnSpPr>
                  <p:spPr>
                    <a:xfrm>
                      <a:off x="3106349" y="2076565"/>
                      <a:ext cx="10412" cy="3658040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32" name="구부러진 연결선[U] 431">
                    <a:extLst>
                      <a:ext uri="{FF2B5EF4-FFF2-40B4-BE49-F238E27FC236}">
                        <a16:creationId xmlns:a16="http://schemas.microsoft.com/office/drawing/2014/main" id="{3390B3D6-950B-A212-FD64-16A90A9BA0F1}"/>
                      </a:ext>
                    </a:extLst>
                  </p:cNvPr>
                  <p:cNvCxnSpPr>
                    <a:cxnSpLocks/>
                    <a:stCxn id="15" idx="6"/>
                    <a:endCxn id="9" idx="6"/>
                  </p:cNvCxnSpPr>
                  <p:nvPr/>
                </p:nvCxnSpPr>
                <p:spPr>
                  <a:xfrm>
                    <a:off x="3106349" y="2076565"/>
                    <a:ext cx="12700" cy="4181566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6" name="구부러진 연결선[U] 435">
                  <a:extLst>
                    <a:ext uri="{FF2B5EF4-FFF2-40B4-BE49-F238E27FC236}">
                      <a16:creationId xmlns:a16="http://schemas.microsoft.com/office/drawing/2014/main" id="{32723668-618D-2E68-954F-5CD566DD5491}"/>
                    </a:ext>
                  </a:extLst>
                </p:cNvPr>
                <p:cNvCxnSpPr>
                  <a:cxnSpLocks/>
                  <a:stCxn id="15" idx="6"/>
                  <a:endCxn id="8" idx="2"/>
                </p:cNvCxnSpPr>
                <p:nvPr/>
              </p:nvCxnSpPr>
              <p:spPr>
                <a:xfrm>
                  <a:off x="3106349" y="2076565"/>
                  <a:ext cx="970334" cy="971770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0" name="구부러진 연결선[U] 439">
                <a:extLst>
                  <a:ext uri="{FF2B5EF4-FFF2-40B4-BE49-F238E27FC236}">
                    <a16:creationId xmlns:a16="http://schemas.microsoft.com/office/drawing/2014/main" id="{7AC1554C-4C9A-A878-A500-3AF4C41846A4}"/>
                  </a:ext>
                </a:extLst>
              </p:cNvPr>
              <p:cNvCxnSpPr>
                <a:cxnSpLocks/>
                <a:stCxn id="15" idx="6"/>
                <a:endCxn id="7" idx="2"/>
              </p:cNvCxnSpPr>
              <p:nvPr/>
            </p:nvCxnSpPr>
            <p:spPr>
              <a:xfrm>
                <a:off x="3106349" y="2076565"/>
                <a:ext cx="970334" cy="199386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7" name="그룹 546">
            <a:extLst>
              <a:ext uri="{FF2B5EF4-FFF2-40B4-BE49-F238E27FC236}">
                <a16:creationId xmlns:a16="http://schemas.microsoft.com/office/drawing/2014/main" id="{5EF98F22-B653-7BE7-52DC-C427235A6DE3}"/>
              </a:ext>
            </a:extLst>
          </p:cNvPr>
          <p:cNvGrpSpPr/>
          <p:nvPr/>
        </p:nvGrpSpPr>
        <p:grpSpPr>
          <a:xfrm>
            <a:off x="2686799" y="832671"/>
            <a:ext cx="1389884" cy="5425460"/>
            <a:chOff x="2686799" y="832671"/>
            <a:chExt cx="1389884" cy="5425460"/>
          </a:xfrm>
        </p:grpSpPr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7B23646D-30BA-1E75-9A57-726AEC7132CE}"/>
                </a:ext>
              </a:extLst>
            </p:cNvPr>
            <p:cNvGrpSpPr/>
            <p:nvPr/>
          </p:nvGrpSpPr>
          <p:grpSpPr>
            <a:xfrm>
              <a:off x="2686799" y="1342957"/>
              <a:ext cx="1389884" cy="4915174"/>
              <a:chOff x="2686799" y="1342957"/>
              <a:chExt cx="1389884" cy="4915174"/>
            </a:xfrm>
          </p:grpSpPr>
          <p:grpSp>
            <p:nvGrpSpPr>
              <p:cNvPr id="487" name="그룹 486">
                <a:extLst>
                  <a:ext uri="{FF2B5EF4-FFF2-40B4-BE49-F238E27FC236}">
                    <a16:creationId xmlns:a16="http://schemas.microsoft.com/office/drawing/2014/main" id="{AE498B2C-2501-7872-E743-A7D00D896032}"/>
                  </a:ext>
                </a:extLst>
              </p:cNvPr>
              <p:cNvGrpSpPr/>
              <p:nvPr/>
            </p:nvGrpSpPr>
            <p:grpSpPr>
              <a:xfrm>
                <a:off x="2686799" y="1342957"/>
                <a:ext cx="1389884" cy="4915174"/>
                <a:chOff x="2686799" y="1342957"/>
                <a:chExt cx="1389884" cy="4915174"/>
              </a:xfrm>
            </p:grpSpPr>
            <p:grpSp>
              <p:nvGrpSpPr>
                <p:cNvPr id="483" name="그룹 482">
                  <a:extLst>
                    <a:ext uri="{FF2B5EF4-FFF2-40B4-BE49-F238E27FC236}">
                      <a16:creationId xmlns:a16="http://schemas.microsoft.com/office/drawing/2014/main" id="{4EAB98C9-7A9A-3BAB-5B02-F4D868864188}"/>
                    </a:ext>
                  </a:extLst>
                </p:cNvPr>
                <p:cNvGrpSpPr/>
                <p:nvPr/>
              </p:nvGrpSpPr>
              <p:grpSpPr>
                <a:xfrm>
                  <a:off x="2686799" y="1342957"/>
                  <a:ext cx="536876" cy="4915174"/>
                  <a:chOff x="2686799" y="1342957"/>
                  <a:chExt cx="536876" cy="4915174"/>
                </a:xfrm>
              </p:grpSpPr>
              <p:grpSp>
                <p:nvGrpSpPr>
                  <p:cNvPr id="479" name="그룹 478">
                    <a:extLst>
                      <a:ext uri="{FF2B5EF4-FFF2-40B4-BE49-F238E27FC236}">
                        <a16:creationId xmlns:a16="http://schemas.microsoft.com/office/drawing/2014/main" id="{FF2D93A6-F9FA-EBFE-FDB3-84FCFC055F0B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1342957"/>
                    <a:ext cx="536876" cy="4391648"/>
                    <a:chOff x="2686799" y="1342957"/>
                    <a:chExt cx="536876" cy="4391648"/>
                  </a:xfrm>
                </p:grpSpPr>
                <p:grpSp>
                  <p:nvGrpSpPr>
                    <p:cNvPr id="475" name="그룹 474">
                      <a:extLst>
                        <a:ext uri="{FF2B5EF4-FFF2-40B4-BE49-F238E27FC236}">
                          <a16:creationId xmlns:a16="http://schemas.microsoft.com/office/drawing/2014/main" id="{F8D3B9E6-B61B-4338-4895-B674CD97E5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1342957"/>
                      <a:ext cx="536876" cy="3868122"/>
                      <a:chOff x="2686799" y="1342957"/>
                      <a:chExt cx="536876" cy="3868122"/>
                    </a:xfrm>
                  </p:grpSpPr>
                  <p:grpSp>
                    <p:nvGrpSpPr>
                      <p:cNvPr id="470" name="그룹 469">
                        <a:extLst>
                          <a:ext uri="{FF2B5EF4-FFF2-40B4-BE49-F238E27FC236}">
                            <a16:creationId xmlns:a16="http://schemas.microsoft.com/office/drawing/2014/main" id="{9D1525AA-03F3-1413-F2D0-E4DC899303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1342957"/>
                        <a:ext cx="536876" cy="3357815"/>
                        <a:chOff x="2686799" y="1342957"/>
                        <a:chExt cx="536876" cy="3357815"/>
                      </a:xfrm>
                    </p:grpSpPr>
                    <p:grpSp>
                      <p:nvGrpSpPr>
                        <p:cNvPr id="466" name="그룹 465">
                          <a:extLst>
                            <a:ext uri="{FF2B5EF4-FFF2-40B4-BE49-F238E27FC236}">
                              <a16:creationId xmlns:a16="http://schemas.microsoft.com/office/drawing/2014/main" id="{2AD99280-A006-6317-FB2E-ACC69F0286F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86799" y="1342957"/>
                          <a:ext cx="536876" cy="2834289"/>
                          <a:chOff x="2686799" y="1342957"/>
                          <a:chExt cx="536876" cy="2834289"/>
                        </a:xfrm>
                      </p:grpSpPr>
                      <p:grpSp>
                        <p:nvGrpSpPr>
                          <p:cNvPr id="462" name="그룹 461">
                            <a:extLst>
                              <a:ext uri="{FF2B5EF4-FFF2-40B4-BE49-F238E27FC236}">
                                <a16:creationId xmlns:a16="http://schemas.microsoft.com/office/drawing/2014/main" id="{B553CC70-B807-3A9C-84AA-E11BD45F43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86799" y="1342957"/>
                            <a:ext cx="536876" cy="2310763"/>
                            <a:chOff x="2686799" y="1342957"/>
                            <a:chExt cx="536876" cy="2310763"/>
                          </a:xfrm>
                        </p:grpSpPr>
                        <p:grpSp>
                          <p:nvGrpSpPr>
                            <p:cNvPr id="459" name="그룹 458">
                              <a:extLst>
                                <a:ext uri="{FF2B5EF4-FFF2-40B4-BE49-F238E27FC236}">
                                  <a16:creationId xmlns:a16="http://schemas.microsoft.com/office/drawing/2014/main" id="{B707F607-689A-91A1-B0B1-7CF54E180A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86799" y="1342957"/>
                              <a:ext cx="536876" cy="1787237"/>
                              <a:chOff x="2686799" y="1342957"/>
                              <a:chExt cx="536876" cy="1787237"/>
                            </a:xfrm>
                          </p:grpSpPr>
                          <p:grpSp>
                            <p:nvGrpSpPr>
                              <p:cNvPr id="453" name="그룹 452">
                                <a:extLst>
                                  <a:ext uri="{FF2B5EF4-FFF2-40B4-BE49-F238E27FC236}">
                                    <a16:creationId xmlns:a16="http://schemas.microsoft.com/office/drawing/2014/main" id="{9C540186-D2B5-B33F-5DCA-5DA377EA75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86799" y="1342957"/>
                                <a:ext cx="536876" cy="1257441"/>
                                <a:chOff x="2686799" y="1342957"/>
                                <a:chExt cx="536876" cy="1257441"/>
                              </a:xfrm>
                            </p:grpSpPr>
                            <p:grpSp>
                              <p:nvGrpSpPr>
                                <p:cNvPr id="449" name="그룹 448">
                                  <a:extLst>
                                    <a:ext uri="{FF2B5EF4-FFF2-40B4-BE49-F238E27FC236}">
                                      <a16:creationId xmlns:a16="http://schemas.microsoft.com/office/drawing/2014/main" id="{13FBD10F-9CE9-F56C-4E81-CD561E28D8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686799" y="1342957"/>
                                  <a:ext cx="536876" cy="733608"/>
                                  <a:chOff x="2686799" y="1342957"/>
                                  <a:chExt cx="536876" cy="733608"/>
                                </a:xfrm>
                              </p:grpSpPr>
                              <p:sp>
                                <p:nvSpPr>
                                  <p:cNvPr id="54" name="TextBox 53">
                                    <a:extLst>
                                      <a:ext uri="{FF2B5EF4-FFF2-40B4-BE49-F238E27FC236}">
                                        <a16:creationId xmlns:a16="http://schemas.microsoft.com/office/drawing/2014/main" id="{23304B05-34A4-F1ED-B24D-AF1F5D286EB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2704610" y="1370648"/>
                                    <a:ext cx="519065" cy="33855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kumimoji="1" lang="en-US" altLang="ko-Kore-KR" sz="1600"/>
                                      <a:t>H</a:t>
                                    </a:r>
                                    <a:r>
                                      <a:rPr kumimoji="1" lang="en-US" altLang="ko-KR" sz="1600" baseline="-25000"/>
                                      <a:t>2</a:t>
                                    </a:r>
                                    <a:endParaRPr kumimoji="1" lang="ko-Kore-KR" altLang="en-US" sz="1600"/>
                                  </a:p>
                                </p:txBody>
                              </p:sp>
                              <p:sp>
                                <p:nvSpPr>
                                  <p:cNvPr id="16" name="타원 15">
                                    <a:extLst>
                                      <a:ext uri="{FF2B5EF4-FFF2-40B4-BE49-F238E27FC236}">
                                        <a16:creationId xmlns:a16="http://schemas.microsoft.com/office/drawing/2014/main" id="{8E124A57-B9DE-C5A7-C67F-3B5B80DB04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686799" y="1342957"/>
                                    <a:ext cx="419550" cy="419550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15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ko-Kore-KR" altLang="en-US"/>
                                  </a:p>
                                </p:txBody>
                              </p:sp>
                              <p:cxnSp>
                                <p:nvCxnSpPr>
                                  <p:cNvPr id="446" name="구부러진 연결선[U] 445">
                                    <a:extLst>
                                      <a:ext uri="{FF2B5EF4-FFF2-40B4-BE49-F238E27FC236}">
                                        <a16:creationId xmlns:a16="http://schemas.microsoft.com/office/drawing/2014/main" id="{2BBF6541-2E94-8F2A-F715-2BAFE76F9BF7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6" idx="6"/>
                                    <a:endCxn id="15" idx="6"/>
                                  </p:cNvCxnSpPr>
                                  <p:nvPr/>
                                </p:nvCxnSpPr>
                                <p:spPr>
                                  <a:xfrm>
                                    <a:off x="3106349" y="1552732"/>
                                    <a:ext cx="12700" cy="523833"/>
                                  </a:xfrm>
                                  <a:prstGeom prst="curvedConnector3">
                                    <a:avLst>
                                      <a:gd name="adj1" fmla="val 1800000"/>
                                    </a:avLst>
                                  </a:prstGeom>
                                  <a:ln>
                                    <a:solidFill>
                                      <a:schemeClr val="tx1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450" name="구부러진 연결선[U] 449">
                                  <a:extLst>
                                    <a:ext uri="{FF2B5EF4-FFF2-40B4-BE49-F238E27FC236}">
                                      <a16:creationId xmlns:a16="http://schemas.microsoft.com/office/drawing/2014/main" id="{35DB2A46-4EC5-6338-4DAC-7828B9178A3C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6" idx="6"/>
                                  <a:endCxn id="14" idx="6"/>
                                </p:cNvCxnSpPr>
                                <p:nvPr/>
                              </p:nvCxnSpPr>
                              <p:spPr>
                                <a:xfrm>
                                  <a:off x="3106349" y="1552732"/>
                                  <a:ext cx="12700" cy="1047666"/>
                                </a:xfrm>
                                <a:prstGeom prst="curvedConnector3">
                                  <a:avLst>
                                    <a:gd name="adj1" fmla="val 1800000"/>
                                  </a:avLst>
                                </a:prstGeom>
                                <a:ln>
                                  <a:solidFill>
                                    <a:schemeClr val="tx1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454" name="구부러진 연결선[U] 453">
                                <a:extLst>
                                  <a:ext uri="{FF2B5EF4-FFF2-40B4-BE49-F238E27FC236}">
                                    <a16:creationId xmlns:a16="http://schemas.microsoft.com/office/drawing/2014/main" id="{C86A7BCD-7117-0816-7E2D-90BCFF19A901}"/>
                                  </a:ext>
                                </a:extLst>
                              </p:cNvPr>
                              <p:cNvCxnSpPr>
                                <a:cxnSpLocks/>
                                <a:stCxn id="16" idx="6"/>
                                <a:endCxn id="13" idx="6"/>
                              </p:cNvCxnSpPr>
                              <p:nvPr/>
                            </p:nvCxnSpPr>
                            <p:spPr>
                              <a:xfrm>
                                <a:off x="3106349" y="1552732"/>
                                <a:ext cx="12700" cy="1577462"/>
                              </a:xfrm>
                              <a:prstGeom prst="curvedConnector3">
                                <a:avLst>
                                  <a:gd name="adj1" fmla="val 1800000"/>
                                </a:avLst>
                              </a:prstGeom>
                              <a:ln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457" name="구부러진 연결선[U] 456">
                              <a:extLst>
                                <a:ext uri="{FF2B5EF4-FFF2-40B4-BE49-F238E27FC236}">
                                  <a16:creationId xmlns:a16="http://schemas.microsoft.com/office/drawing/2014/main" id="{60FE779E-18BC-B386-55A6-B724A2BEBA0B}"/>
                                </a:ext>
                              </a:extLst>
                            </p:cNvPr>
                            <p:cNvCxnSpPr>
                              <a:cxnSpLocks/>
                              <a:stCxn id="16" idx="6"/>
                              <a:endCxn id="12" idx="6"/>
                            </p:cNvCxnSpPr>
                            <p:nvPr/>
                          </p:nvCxnSpPr>
                          <p:spPr>
                            <a:xfrm>
                              <a:off x="3106349" y="1552732"/>
                              <a:ext cx="12700" cy="2100988"/>
                            </a:xfrm>
                            <a:prstGeom prst="curvedConnector3">
                              <a:avLst>
                                <a:gd name="adj1" fmla="val 1800000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463" name="구부러진 연결선[U] 462">
                            <a:extLst>
                              <a:ext uri="{FF2B5EF4-FFF2-40B4-BE49-F238E27FC236}">
                                <a16:creationId xmlns:a16="http://schemas.microsoft.com/office/drawing/2014/main" id="{760FB3C3-34D8-B167-F9C0-8C804C84C058}"/>
                              </a:ext>
                            </a:extLst>
                          </p:cNvPr>
                          <p:cNvCxnSpPr>
                            <a:cxnSpLocks/>
                            <a:stCxn id="16" idx="6"/>
                            <a:endCxn id="11" idx="6"/>
                          </p:cNvCxnSpPr>
                          <p:nvPr/>
                        </p:nvCxnSpPr>
                        <p:spPr>
                          <a:xfrm>
                            <a:off x="3106349" y="1552732"/>
                            <a:ext cx="10412" cy="2624514"/>
                          </a:xfrm>
                          <a:prstGeom prst="curvedConnector3">
                            <a:avLst>
                              <a:gd name="adj1" fmla="val 2295544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67" name="구부러진 연결선[U] 466">
                          <a:extLst>
                            <a:ext uri="{FF2B5EF4-FFF2-40B4-BE49-F238E27FC236}">
                              <a16:creationId xmlns:a16="http://schemas.microsoft.com/office/drawing/2014/main" id="{92539584-65CE-9F98-061F-F56E4E8CA395}"/>
                            </a:ext>
                          </a:extLst>
                        </p:cNvPr>
                        <p:cNvCxnSpPr>
                          <a:cxnSpLocks/>
                          <a:stCxn id="16" idx="6"/>
                          <a:endCxn id="10" idx="6"/>
                        </p:cNvCxnSpPr>
                        <p:nvPr/>
                      </p:nvCxnSpPr>
                      <p:spPr>
                        <a:xfrm>
                          <a:off x="3106349" y="1552732"/>
                          <a:ext cx="12700" cy="3148040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71" name="구부러진 연결선[U] 470">
                        <a:extLst>
                          <a:ext uri="{FF2B5EF4-FFF2-40B4-BE49-F238E27FC236}">
                            <a16:creationId xmlns:a16="http://schemas.microsoft.com/office/drawing/2014/main" id="{1257F075-831C-9002-7BED-44A22C3ACED6}"/>
                          </a:ext>
                        </a:extLst>
                      </p:cNvPr>
                      <p:cNvCxnSpPr>
                        <a:cxnSpLocks/>
                        <a:stCxn id="16" idx="6"/>
                        <a:endCxn id="6" idx="6"/>
                      </p:cNvCxnSpPr>
                      <p:nvPr/>
                    </p:nvCxnSpPr>
                    <p:spPr>
                      <a:xfrm>
                        <a:off x="3106349" y="1552732"/>
                        <a:ext cx="10412" cy="3658347"/>
                      </a:xfrm>
                      <a:prstGeom prst="curvedConnector3">
                        <a:avLst>
                          <a:gd name="adj1" fmla="val 22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76" name="구부러진 연결선[U] 475">
                      <a:extLst>
                        <a:ext uri="{FF2B5EF4-FFF2-40B4-BE49-F238E27FC236}">
                          <a16:creationId xmlns:a16="http://schemas.microsoft.com/office/drawing/2014/main" id="{F41550C6-045E-E867-4640-B9979F3680CB}"/>
                        </a:ext>
                      </a:extLst>
                    </p:cNvPr>
                    <p:cNvCxnSpPr>
                      <a:cxnSpLocks/>
                      <a:stCxn id="16" idx="6"/>
                      <a:endCxn id="4" idx="6"/>
                    </p:cNvCxnSpPr>
                    <p:nvPr/>
                  </p:nvCxnSpPr>
                  <p:spPr>
                    <a:xfrm>
                      <a:off x="3106349" y="1552732"/>
                      <a:ext cx="10412" cy="4181873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80" name="구부러진 연결선[U] 479">
                    <a:extLst>
                      <a:ext uri="{FF2B5EF4-FFF2-40B4-BE49-F238E27FC236}">
                        <a16:creationId xmlns:a16="http://schemas.microsoft.com/office/drawing/2014/main" id="{81080B48-2C84-22C1-C982-2BBCBE1D71CD}"/>
                      </a:ext>
                    </a:extLst>
                  </p:cNvPr>
                  <p:cNvCxnSpPr>
                    <a:cxnSpLocks/>
                    <a:stCxn id="16" idx="6"/>
                    <a:endCxn id="9" idx="6"/>
                  </p:cNvCxnSpPr>
                  <p:nvPr/>
                </p:nvCxnSpPr>
                <p:spPr>
                  <a:xfrm>
                    <a:off x="3106349" y="1552732"/>
                    <a:ext cx="12700" cy="4705399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84" name="구부러진 연결선[U] 483">
                  <a:extLst>
                    <a:ext uri="{FF2B5EF4-FFF2-40B4-BE49-F238E27FC236}">
                      <a16:creationId xmlns:a16="http://schemas.microsoft.com/office/drawing/2014/main" id="{1FC7E28D-3898-59FA-C4C7-9EE6AFF012EC}"/>
                    </a:ext>
                  </a:extLst>
                </p:cNvPr>
                <p:cNvCxnSpPr>
                  <a:cxnSpLocks/>
                  <a:stCxn id="16" idx="6"/>
                  <a:endCxn id="8" idx="2"/>
                </p:cNvCxnSpPr>
                <p:nvPr/>
              </p:nvCxnSpPr>
              <p:spPr>
                <a:xfrm>
                  <a:off x="3106349" y="1552732"/>
                  <a:ext cx="970334" cy="1495603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8" name="구부러진 연결선[U] 487">
                <a:extLst>
                  <a:ext uri="{FF2B5EF4-FFF2-40B4-BE49-F238E27FC236}">
                    <a16:creationId xmlns:a16="http://schemas.microsoft.com/office/drawing/2014/main" id="{4BF40164-5CCF-667D-F88A-E96646F45DF2}"/>
                  </a:ext>
                </a:extLst>
              </p:cNvPr>
              <p:cNvCxnSpPr>
                <a:cxnSpLocks/>
                <a:stCxn id="16" idx="6"/>
                <a:endCxn id="7" idx="2"/>
              </p:cNvCxnSpPr>
              <p:nvPr/>
            </p:nvCxnSpPr>
            <p:spPr>
              <a:xfrm>
                <a:off x="3106349" y="1552732"/>
                <a:ext cx="970334" cy="2517695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9D4F8962-A1D6-55DC-93DD-C6A6579D2BD2}"/>
                </a:ext>
              </a:extLst>
            </p:cNvPr>
            <p:cNvGrpSpPr/>
            <p:nvPr/>
          </p:nvGrpSpPr>
          <p:grpSpPr>
            <a:xfrm>
              <a:off x="2686799" y="832671"/>
              <a:ext cx="1389884" cy="5425460"/>
              <a:chOff x="2686799" y="832671"/>
              <a:chExt cx="1389884" cy="5425460"/>
            </a:xfrm>
          </p:grpSpPr>
          <p:grpSp>
            <p:nvGrpSpPr>
              <p:cNvPr id="536" name="그룹 535">
                <a:extLst>
                  <a:ext uri="{FF2B5EF4-FFF2-40B4-BE49-F238E27FC236}">
                    <a16:creationId xmlns:a16="http://schemas.microsoft.com/office/drawing/2014/main" id="{BD67F3C0-C3E5-5969-7551-8F5D9AF77533}"/>
                  </a:ext>
                </a:extLst>
              </p:cNvPr>
              <p:cNvGrpSpPr/>
              <p:nvPr/>
            </p:nvGrpSpPr>
            <p:grpSpPr>
              <a:xfrm>
                <a:off x="2686799" y="832671"/>
                <a:ext cx="1389884" cy="5425460"/>
                <a:chOff x="2686799" y="832671"/>
                <a:chExt cx="1389884" cy="5425460"/>
              </a:xfrm>
            </p:grpSpPr>
            <p:grpSp>
              <p:nvGrpSpPr>
                <p:cNvPr id="532" name="그룹 531">
                  <a:extLst>
                    <a:ext uri="{FF2B5EF4-FFF2-40B4-BE49-F238E27FC236}">
                      <a16:creationId xmlns:a16="http://schemas.microsoft.com/office/drawing/2014/main" id="{FC7A77F9-C689-0243-CD5C-C1AE97617763}"/>
                    </a:ext>
                  </a:extLst>
                </p:cNvPr>
                <p:cNvGrpSpPr/>
                <p:nvPr/>
              </p:nvGrpSpPr>
              <p:grpSpPr>
                <a:xfrm>
                  <a:off x="2686799" y="832671"/>
                  <a:ext cx="530938" cy="5425460"/>
                  <a:chOff x="2686799" y="832671"/>
                  <a:chExt cx="530938" cy="5425460"/>
                </a:xfrm>
              </p:grpSpPr>
              <p:grpSp>
                <p:nvGrpSpPr>
                  <p:cNvPr id="528" name="그룹 527">
                    <a:extLst>
                      <a:ext uri="{FF2B5EF4-FFF2-40B4-BE49-F238E27FC236}">
                        <a16:creationId xmlns:a16="http://schemas.microsoft.com/office/drawing/2014/main" id="{776525F9-C7D9-DFE8-6F24-59AFCADF561A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832671"/>
                    <a:ext cx="530938" cy="4901934"/>
                    <a:chOff x="2686799" y="832671"/>
                    <a:chExt cx="530938" cy="4901934"/>
                  </a:xfrm>
                </p:grpSpPr>
                <p:grpSp>
                  <p:nvGrpSpPr>
                    <p:cNvPr id="524" name="그룹 523">
                      <a:extLst>
                        <a:ext uri="{FF2B5EF4-FFF2-40B4-BE49-F238E27FC236}">
                          <a16:creationId xmlns:a16="http://schemas.microsoft.com/office/drawing/2014/main" id="{E6637AC2-7FA4-6518-FB6A-84544853D3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832671"/>
                      <a:ext cx="530938" cy="4378408"/>
                      <a:chOff x="2686799" y="832671"/>
                      <a:chExt cx="530938" cy="4378408"/>
                    </a:xfrm>
                  </p:grpSpPr>
                  <p:grpSp>
                    <p:nvGrpSpPr>
                      <p:cNvPr id="520" name="그룹 519">
                        <a:extLst>
                          <a:ext uri="{FF2B5EF4-FFF2-40B4-BE49-F238E27FC236}">
                            <a16:creationId xmlns:a16="http://schemas.microsoft.com/office/drawing/2014/main" id="{D0997C05-1956-32D5-8486-0DB20F5137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832671"/>
                        <a:ext cx="530938" cy="3868101"/>
                        <a:chOff x="2686799" y="832671"/>
                        <a:chExt cx="530938" cy="3868101"/>
                      </a:xfrm>
                    </p:grpSpPr>
                    <p:grpSp>
                      <p:nvGrpSpPr>
                        <p:cNvPr id="516" name="그룹 515">
                          <a:extLst>
                            <a:ext uri="{FF2B5EF4-FFF2-40B4-BE49-F238E27FC236}">
                              <a16:creationId xmlns:a16="http://schemas.microsoft.com/office/drawing/2014/main" id="{38BCFA5E-236D-83D5-5CA3-86BFF7FAC5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86799" y="832671"/>
                          <a:ext cx="530938" cy="3344575"/>
                          <a:chOff x="2686799" y="832671"/>
                          <a:chExt cx="530938" cy="3344575"/>
                        </a:xfrm>
                      </p:grpSpPr>
                      <p:grpSp>
                        <p:nvGrpSpPr>
                          <p:cNvPr id="512" name="그룹 511">
                            <a:extLst>
                              <a:ext uri="{FF2B5EF4-FFF2-40B4-BE49-F238E27FC236}">
                                <a16:creationId xmlns:a16="http://schemas.microsoft.com/office/drawing/2014/main" id="{EDF6E538-8F6C-6619-9E92-0AACF44D878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86799" y="832671"/>
                            <a:ext cx="530938" cy="2821049"/>
                            <a:chOff x="2686799" y="832671"/>
                            <a:chExt cx="530938" cy="2821049"/>
                          </a:xfrm>
                        </p:grpSpPr>
                        <p:grpSp>
                          <p:nvGrpSpPr>
                            <p:cNvPr id="508" name="그룹 507">
                              <a:extLst>
                                <a:ext uri="{FF2B5EF4-FFF2-40B4-BE49-F238E27FC236}">
                                  <a16:creationId xmlns:a16="http://schemas.microsoft.com/office/drawing/2014/main" id="{EC6F503C-4A44-1318-7721-C226077CC1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86799" y="832671"/>
                              <a:ext cx="530938" cy="2297523"/>
                              <a:chOff x="2686799" y="832671"/>
                              <a:chExt cx="530938" cy="2297523"/>
                            </a:xfrm>
                          </p:grpSpPr>
                          <p:grpSp>
                            <p:nvGrpSpPr>
                              <p:cNvPr id="504" name="그룹 503">
                                <a:extLst>
                                  <a:ext uri="{FF2B5EF4-FFF2-40B4-BE49-F238E27FC236}">
                                    <a16:creationId xmlns:a16="http://schemas.microsoft.com/office/drawing/2014/main" id="{C9797491-CFA4-233D-F073-EF523D9C4F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86799" y="832671"/>
                                <a:ext cx="530938" cy="1767727"/>
                                <a:chOff x="2686799" y="832671"/>
                                <a:chExt cx="530938" cy="1767727"/>
                              </a:xfrm>
                            </p:grpSpPr>
                            <p:grpSp>
                              <p:nvGrpSpPr>
                                <p:cNvPr id="500" name="그룹 499">
                                  <a:extLst>
                                    <a:ext uri="{FF2B5EF4-FFF2-40B4-BE49-F238E27FC236}">
                                      <a16:creationId xmlns:a16="http://schemas.microsoft.com/office/drawing/2014/main" id="{595E912B-4262-75A5-0806-BA3F8C03FC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686799" y="832671"/>
                                  <a:ext cx="530938" cy="1243894"/>
                                  <a:chOff x="2686799" y="832671"/>
                                  <a:chExt cx="530938" cy="1243894"/>
                                </a:xfrm>
                              </p:grpSpPr>
                              <p:grpSp>
                                <p:nvGrpSpPr>
                                  <p:cNvPr id="497" name="그룹 496">
                                    <a:extLst>
                                      <a:ext uri="{FF2B5EF4-FFF2-40B4-BE49-F238E27FC236}">
                                        <a16:creationId xmlns:a16="http://schemas.microsoft.com/office/drawing/2014/main" id="{A3120C8A-E736-6B30-83D2-E6618F751DD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686799" y="832671"/>
                                    <a:ext cx="530938" cy="720061"/>
                                    <a:chOff x="2686799" y="832671"/>
                                    <a:chExt cx="530938" cy="720061"/>
                                  </a:xfrm>
                                </p:grpSpPr>
                                <p:sp>
                                  <p:nvSpPr>
                                    <p:cNvPr id="36" name="TextBox 35">
                                      <a:extLst>
                                        <a:ext uri="{FF2B5EF4-FFF2-40B4-BE49-F238E27FC236}">
                                          <a16:creationId xmlns:a16="http://schemas.microsoft.com/office/drawing/2014/main" id="{F34A31C2-E3EF-0377-945A-DA095288E1AA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698672" y="856948"/>
                                      <a:ext cx="519065" cy="3385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kumimoji="1" lang="en-US" altLang="ko-Kore-KR" sz="1600"/>
                                        <a:t>H</a:t>
                                      </a:r>
                                      <a:r>
                                        <a:rPr kumimoji="1" lang="en-US" altLang="ko-Kore-KR" sz="1600" baseline="-25000"/>
                                        <a:t>1</a:t>
                                      </a:r>
                                      <a:endParaRPr kumimoji="1" lang="ko-Kore-KR" altLang="en-US" sz="1600"/>
                                    </a:p>
                                  </p:txBody>
                                </p:sp>
                                <p:sp>
                                  <p:nvSpPr>
                                    <p:cNvPr id="17" name="타원 16">
                                      <a:extLst>
                                        <a:ext uri="{FF2B5EF4-FFF2-40B4-BE49-F238E27FC236}">
                                          <a16:creationId xmlns:a16="http://schemas.microsoft.com/office/drawing/2014/main" id="{058DBE8A-D63E-C753-926D-6BA89F473B2B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686799" y="832671"/>
                                      <a:ext cx="419550" cy="41955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15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kumimoji="1" lang="ko-Kore-KR" altLang="en-US"/>
                                    </a:p>
                                  </p:txBody>
                                </p:sp>
                                <p:cxnSp>
                                  <p:nvCxnSpPr>
                                    <p:cNvPr id="492" name="구부러진 연결선[U] 491">
                                      <a:extLst>
                                        <a:ext uri="{FF2B5EF4-FFF2-40B4-BE49-F238E27FC236}">
                                          <a16:creationId xmlns:a16="http://schemas.microsoft.com/office/drawing/2014/main" id="{448CBA44-0E75-AB92-39F5-7D118B7D5DA7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17" idx="6"/>
                                      <a:endCxn id="16" idx="6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3106349" y="1042446"/>
                                      <a:ext cx="12700" cy="510286"/>
                                    </a:xfrm>
                                    <a:prstGeom prst="curvedConnector3">
                                      <a:avLst>
                                        <a:gd name="adj1" fmla="val 1800000"/>
                                      </a:avLst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496" name="구부러진 연결선[U] 495">
                                    <a:extLst>
                                      <a:ext uri="{FF2B5EF4-FFF2-40B4-BE49-F238E27FC236}">
                                        <a16:creationId xmlns:a16="http://schemas.microsoft.com/office/drawing/2014/main" id="{91C1C35D-5E53-2F89-9795-73C8A11787B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7" idx="6"/>
                                    <a:endCxn id="15" idx="6"/>
                                  </p:cNvCxnSpPr>
                                  <p:nvPr/>
                                </p:nvCxnSpPr>
                                <p:spPr>
                                  <a:xfrm>
                                    <a:off x="3106349" y="1042446"/>
                                    <a:ext cx="12700" cy="1034119"/>
                                  </a:xfrm>
                                  <a:prstGeom prst="curvedConnector3">
                                    <a:avLst>
                                      <a:gd name="adj1" fmla="val 1800000"/>
                                    </a:avLst>
                                  </a:prstGeom>
                                  <a:ln>
                                    <a:solidFill>
                                      <a:schemeClr val="tx1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501" name="구부러진 연결선[U] 500">
                                  <a:extLst>
                                    <a:ext uri="{FF2B5EF4-FFF2-40B4-BE49-F238E27FC236}">
                                      <a16:creationId xmlns:a16="http://schemas.microsoft.com/office/drawing/2014/main" id="{87F27A76-3C32-2A2E-2687-D60F8E9F267D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7" idx="6"/>
                                  <a:endCxn id="14" idx="6"/>
                                </p:cNvCxnSpPr>
                                <p:nvPr/>
                              </p:nvCxnSpPr>
                              <p:spPr>
                                <a:xfrm>
                                  <a:off x="3106349" y="1042446"/>
                                  <a:ext cx="12700" cy="1557952"/>
                                </a:xfrm>
                                <a:prstGeom prst="curvedConnector3">
                                  <a:avLst>
                                    <a:gd name="adj1" fmla="val 1800000"/>
                                  </a:avLst>
                                </a:prstGeom>
                                <a:ln>
                                  <a:solidFill>
                                    <a:schemeClr val="tx1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505" name="구부러진 연결선[U] 504">
                                <a:extLst>
                                  <a:ext uri="{FF2B5EF4-FFF2-40B4-BE49-F238E27FC236}">
                                    <a16:creationId xmlns:a16="http://schemas.microsoft.com/office/drawing/2014/main" id="{0C6D57AE-6E47-02F5-F79D-E309BB7EC943}"/>
                                  </a:ext>
                                </a:extLst>
                              </p:cNvPr>
                              <p:cNvCxnSpPr>
                                <a:cxnSpLocks/>
                                <a:stCxn id="17" idx="6"/>
                                <a:endCxn id="13" idx="6"/>
                              </p:cNvCxnSpPr>
                              <p:nvPr/>
                            </p:nvCxnSpPr>
                            <p:spPr>
                              <a:xfrm>
                                <a:off x="3106349" y="1042446"/>
                                <a:ext cx="12700" cy="2087748"/>
                              </a:xfrm>
                              <a:prstGeom prst="curvedConnector3">
                                <a:avLst>
                                  <a:gd name="adj1" fmla="val 1800000"/>
                                </a:avLst>
                              </a:prstGeom>
                              <a:ln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509" name="구부러진 연결선[U] 508">
                              <a:extLst>
                                <a:ext uri="{FF2B5EF4-FFF2-40B4-BE49-F238E27FC236}">
                                  <a16:creationId xmlns:a16="http://schemas.microsoft.com/office/drawing/2014/main" id="{C2736FE9-2EBE-57F1-29CE-71D65F6EC0F0}"/>
                                </a:ext>
                              </a:extLst>
                            </p:cNvPr>
                            <p:cNvCxnSpPr>
                              <a:cxnSpLocks/>
                              <a:stCxn id="17" idx="6"/>
                              <a:endCxn id="12" idx="6"/>
                            </p:cNvCxnSpPr>
                            <p:nvPr/>
                          </p:nvCxnSpPr>
                          <p:spPr>
                            <a:xfrm>
                              <a:off x="3106349" y="1042446"/>
                              <a:ext cx="12700" cy="2611274"/>
                            </a:xfrm>
                            <a:prstGeom prst="curvedConnector3">
                              <a:avLst>
                                <a:gd name="adj1" fmla="val 1800000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513" name="구부러진 연결선[U] 512">
                            <a:extLst>
                              <a:ext uri="{FF2B5EF4-FFF2-40B4-BE49-F238E27FC236}">
                                <a16:creationId xmlns:a16="http://schemas.microsoft.com/office/drawing/2014/main" id="{B3B21441-1CEF-8C09-7EEC-D9A9B82063F2}"/>
                              </a:ext>
                            </a:extLst>
                          </p:cNvPr>
                          <p:cNvCxnSpPr>
                            <a:cxnSpLocks/>
                            <a:stCxn id="17" idx="6"/>
                            <a:endCxn id="11" idx="6"/>
                          </p:cNvCxnSpPr>
                          <p:nvPr/>
                        </p:nvCxnSpPr>
                        <p:spPr>
                          <a:xfrm>
                            <a:off x="3106349" y="1042446"/>
                            <a:ext cx="10412" cy="3134800"/>
                          </a:xfrm>
                          <a:prstGeom prst="curvedConnector3">
                            <a:avLst>
                              <a:gd name="adj1" fmla="val 2295544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517" name="구부러진 연결선[U] 516">
                          <a:extLst>
                            <a:ext uri="{FF2B5EF4-FFF2-40B4-BE49-F238E27FC236}">
                              <a16:creationId xmlns:a16="http://schemas.microsoft.com/office/drawing/2014/main" id="{CAAF89D9-2CED-321E-0923-9FB1732D8D7D}"/>
                            </a:ext>
                          </a:extLst>
                        </p:cNvPr>
                        <p:cNvCxnSpPr>
                          <a:cxnSpLocks/>
                          <a:stCxn id="17" idx="6"/>
                          <a:endCxn id="10" idx="6"/>
                        </p:cNvCxnSpPr>
                        <p:nvPr/>
                      </p:nvCxnSpPr>
                      <p:spPr>
                        <a:xfrm>
                          <a:off x="3106349" y="1042446"/>
                          <a:ext cx="12700" cy="3658326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21" name="구부러진 연결선[U] 520">
                        <a:extLst>
                          <a:ext uri="{FF2B5EF4-FFF2-40B4-BE49-F238E27FC236}">
                            <a16:creationId xmlns:a16="http://schemas.microsoft.com/office/drawing/2014/main" id="{3388335C-8922-F922-2A18-885F1189C743}"/>
                          </a:ext>
                        </a:extLst>
                      </p:cNvPr>
                      <p:cNvCxnSpPr>
                        <a:cxnSpLocks/>
                        <a:stCxn id="17" idx="6"/>
                        <a:endCxn id="6" idx="6"/>
                      </p:cNvCxnSpPr>
                      <p:nvPr/>
                    </p:nvCxnSpPr>
                    <p:spPr>
                      <a:xfrm>
                        <a:off x="3106349" y="1042446"/>
                        <a:ext cx="10412" cy="4168633"/>
                      </a:xfrm>
                      <a:prstGeom prst="curvedConnector3">
                        <a:avLst>
                          <a:gd name="adj1" fmla="val 22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25" name="구부러진 연결선[U] 524">
                      <a:extLst>
                        <a:ext uri="{FF2B5EF4-FFF2-40B4-BE49-F238E27FC236}">
                          <a16:creationId xmlns:a16="http://schemas.microsoft.com/office/drawing/2014/main" id="{11BA8653-CFE0-6734-6B0E-6CDA79305FFA}"/>
                        </a:ext>
                      </a:extLst>
                    </p:cNvPr>
                    <p:cNvCxnSpPr>
                      <a:cxnSpLocks/>
                      <a:stCxn id="17" idx="6"/>
                      <a:endCxn id="4" idx="6"/>
                    </p:cNvCxnSpPr>
                    <p:nvPr/>
                  </p:nvCxnSpPr>
                  <p:spPr>
                    <a:xfrm>
                      <a:off x="3106349" y="1042446"/>
                      <a:ext cx="10412" cy="4692159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29" name="구부러진 연결선[U] 528">
                    <a:extLst>
                      <a:ext uri="{FF2B5EF4-FFF2-40B4-BE49-F238E27FC236}">
                        <a16:creationId xmlns:a16="http://schemas.microsoft.com/office/drawing/2014/main" id="{F8B69034-CA44-6503-5193-5ED739F7957C}"/>
                      </a:ext>
                    </a:extLst>
                  </p:cNvPr>
                  <p:cNvCxnSpPr>
                    <a:cxnSpLocks/>
                    <a:stCxn id="17" idx="6"/>
                    <a:endCxn id="9" idx="6"/>
                  </p:cNvCxnSpPr>
                  <p:nvPr/>
                </p:nvCxnSpPr>
                <p:spPr>
                  <a:xfrm>
                    <a:off x="3106349" y="1042446"/>
                    <a:ext cx="12700" cy="5215685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3" name="구부러진 연결선[U] 532">
                  <a:extLst>
                    <a:ext uri="{FF2B5EF4-FFF2-40B4-BE49-F238E27FC236}">
                      <a16:creationId xmlns:a16="http://schemas.microsoft.com/office/drawing/2014/main" id="{87F931A5-F2D4-BDC3-1A4B-726363E17FAF}"/>
                    </a:ext>
                  </a:extLst>
                </p:cNvPr>
                <p:cNvCxnSpPr>
                  <a:cxnSpLocks/>
                  <a:stCxn id="17" idx="6"/>
                  <a:endCxn id="8" idx="2"/>
                </p:cNvCxnSpPr>
                <p:nvPr/>
              </p:nvCxnSpPr>
              <p:spPr>
                <a:xfrm>
                  <a:off x="3106349" y="1042446"/>
                  <a:ext cx="970334" cy="2005889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7" name="구부러진 연결선[U] 536">
                <a:extLst>
                  <a:ext uri="{FF2B5EF4-FFF2-40B4-BE49-F238E27FC236}">
                    <a16:creationId xmlns:a16="http://schemas.microsoft.com/office/drawing/2014/main" id="{88C04BB4-ED12-1DE0-519A-550B3EAABDCB}"/>
                  </a:ext>
                </a:extLst>
              </p:cNvPr>
              <p:cNvCxnSpPr>
                <a:cxnSpLocks/>
                <a:stCxn id="17" idx="6"/>
                <a:endCxn id="7" idx="2"/>
              </p:cNvCxnSpPr>
              <p:nvPr/>
            </p:nvCxnSpPr>
            <p:spPr>
              <a:xfrm>
                <a:off x="3106349" y="1042446"/>
                <a:ext cx="970334" cy="302798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5440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오른쪽 중괄호[R] 85">
            <a:extLst>
              <a:ext uri="{FF2B5EF4-FFF2-40B4-BE49-F238E27FC236}">
                <a16:creationId xmlns:a16="http://schemas.microsoft.com/office/drawing/2014/main" id="{968CFFF9-0E4B-1886-FDCC-02C240B9AC95}"/>
              </a:ext>
            </a:extLst>
          </p:cNvPr>
          <p:cNvSpPr/>
          <p:nvPr/>
        </p:nvSpPr>
        <p:spPr>
          <a:xfrm rot="16200000">
            <a:off x="2836663" y="338625"/>
            <a:ext cx="165604" cy="640973"/>
          </a:xfrm>
          <a:prstGeom prst="rightBrace">
            <a:avLst/>
          </a:prstGeom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  <a:gd name="connsiteX7" fmla="*/ 0 w 338447"/>
                      <a:gd name="connsiteY7" fmla="*/ 473113 h 985652"/>
                      <a:gd name="connsiteX8" fmla="*/ 0 w 338447"/>
                      <a:gd name="connsiteY8" fmla="*/ 0 h 985652"/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8447" h="985652" stroke="0" extrusionOk="0">
                        <a:moveTo>
                          <a:pt x="0" y="0"/>
                        </a:moveTo>
                        <a:cubicBezTo>
                          <a:pt x="90672" y="-1720"/>
                          <a:pt x="168111" y="13045"/>
                          <a:pt x="169224" y="28203"/>
                        </a:cubicBezTo>
                        <a:cubicBezTo>
                          <a:pt x="184529" y="236075"/>
                          <a:pt x="138561" y="255770"/>
                          <a:pt x="169224" y="464623"/>
                        </a:cubicBezTo>
                        <a:cubicBezTo>
                          <a:pt x="159876" y="473089"/>
                          <a:pt x="241839" y="499288"/>
                          <a:pt x="338448" y="492826"/>
                        </a:cubicBezTo>
                        <a:cubicBezTo>
                          <a:pt x="245011" y="494593"/>
                          <a:pt x="168796" y="504075"/>
                          <a:pt x="169224" y="521029"/>
                        </a:cubicBezTo>
                        <a:cubicBezTo>
                          <a:pt x="171763" y="697352"/>
                          <a:pt x="159021" y="840291"/>
                          <a:pt x="169224" y="957449"/>
                        </a:cubicBezTo>
                        <a:cubicBezTo>
                          <a:pt x="157229" y="984318"/>
                          <a:pt x="93157" y="982766"/>
                          <a:pt x="0" y="985652"/>
                        </a:cubicBezTo>
                        <a:cubicBezTo>
                          <a:pt x="-44938" y="777498"/>
                          <a:pt x="45067" y="713130"/>
                          <a:pt x="0" y="473113"/>
                        </a:cubicBezTo>
                        <a:cubicBezTo>
                          <a:pt x="-45067" y="233096"/>
                          <a:pt x="45496" y="234553"/>
                          <a:pt x="0" y="0"/>
                        </a:cubicBezTo>
                        <a:close/>
                      </a:path>
                      <a:path w="338447" h="985652" fill="none" extrusionOk="0">
                        <a:moveTo>
                          <a:pt x="0" y="0"/>
                        </a:moveTo>
                        <a:cubicBezTo>
                          <a:pt x="95566" y="1722"/>
                          <a:pt x="170168" y="14033"/>
                          <a:pt x="169224" y="28203"/>
                        </a:cubicBezTo>
                        <a:cubicBezTo>
                          <a:pt x="172964" y="169357"/>
                          <a:pt x="143909" y="266021"/>
                          <a:pt x="169224" y="464623"/>
                        </a:cubicBezTo>
                        <a:cubicBezTo>
                          <a:pt x="148874" y="474992"/>
                          <a:pt x="249706" y="486968"/>
                          <a:pt x="338448" y="492826"/>
                        </a:cubicBezTo>
                        <a:cubicBezTo>
                          <a:pt x="240954" y="491266"/>
                          <a:pt x="168122" y="502704"/>
                          <a:pt x="169224" y="521029"/>
                        </a:cubicBezTo>
                        <a:cubicBezTo>
                          <a:pt x="215291" y="636227"/>
                          <a:pt x="160170" y="766062"/>
                          <a:pt x="169224" y="957449"/>
                        </a:cubicBezTo>
                        <a:cubicBezTo>
                          <a:pt x="170834" y="951246"/>
                          <a:pt x="77958" y="994704"/>
                          <a:pt x="0" y="98565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742B8DD6-CE7F-8C6E-761B-FC4AD8E858EC}"/>
              </a:ext>
            </a:extLst>
          </p:cNvPr>
          <p:cNvCxnSpPr>
            <a:cxnSpLocks/>
          </p:cNvCxnSpPr>
          <p:nvPr/>
        </p:nvCxnSpPr>
        <p:spPr>
          <a:xfrm flipV="1">
            <a:off x="2913527" y="342750"/>
            <a:ext cx="1723787" cy="233206"/>
          </a:xfrm>
          <a:prstGeom prst="bentConnector3">
            <a:avLst>
              <a:gd name="adj1" fmla="val 3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B1055FD-2D65-7D1B-4603-DD6959E94D3B}"/>
              </a:ext>
            </a:extLst>
          </p:cNvPr>
          <p:cNvSpPr txBox="1"/>
          <p:nvPr/>
        </p:nvSpPr>
        <p:spPr>
          <a:xfrm>
            <a:off x="4637314" y="173120"/>
            <a:ext cx="632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latin typeface="Bodoni 72 Oldstyle Book" pitchFamily="2" charset="0"/>
                <a:ea typeface="Microsoft Himalaya" pitchFamily="2" charset="0"/>
                <a:cs typeface="Microsoft Himalaya" pitchFamily="2" charset="0"/>
              </a:rPr>
              <a:t>Nodes are not connected backwards (e.g.,</a:t>
            </a:r>
            <a:r>
              <a:rPr kumimoji="1" lang="en-US" altLang="ko-Kore-KR" sz="1600"/>
              <a:t> H</a:t>
            </a:r>
            <a:r>
              <a:rPr kumimoji="1" lang="en-US" altLang="ko-Kore-KR" sz="1600" baseline="-25000"/>
              <a:t>2</a:t>
            </a:r>
            <a:r>
              <a:rPr kumimoji="1" lang="en-US" altLang="ko-Kore-KR" sz="1600">
                <a:ea typeface="Microsoft Himalaya" pitchFamily="2" charset="0"/>
                <a:cs typeface="Microsoft Himalaya" pitchFamily="2" charset="0"/>
              </a:rPr>
              <a:t> -&gt;</a:t>
            </a:r>
            <a:r>
              <a:rPr kumimoji="1" lang="en-US" altLang="ko-Kore-KR" sz="1600" baseline="-25000">
                <a:ea typeface="AppleMyungjo" pitchFamily="2" charset="-127"/>
                <a:cs typeface="Microsoft Himalaya" pitchFamily="2" charset="0"/>
              </a:rPr>
              <a:t>  </a:t>
            </a:r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r>
              <a:rPr kumimoji="1" lang="en-US" altLang="ko-Kore-KR" sz="1600"/>
              <a:t>).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3620462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ECCFE7F7-5619-5B7A-7874-467AB5455663}"/>
              </a:ext>
            </a:extLst>
          </p:cNvPr>
          <p:cNvSpPr txBox="1"/>
          <p:nvPr/>
        </p:nvSpPr>
        <p:spPr>
          <a:xfrm>
            <a:off x="6805874" y="2641093"/>
            <a:ext cx="334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Now we are going to talk about Recurrent Neural Network (RNN).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75B23-EE64-E535-0467-2359A97F61F7}"/>
              </a:ext>
            </a:extLst>
          </p:cNvPr>
          <p:cNvSpPr txBox="1"/>
          <p:nvPr/>
        </p:nvSpPr>
        <p:spPr>
          <a:xfrm>
            <a:off x="6805874" y="3454682"/>
            <a:ext cx="334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You can think of this as adding the concept of time to a network.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F2D4F-1C5A-1EAD-870B-7D9CD69DFF5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2BD2C8-FE56-B4FD-0D8B-54BB9AF6D7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73389E-CC0F-012D-47E2-A9CC3D53819B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4B32A-46A3-3B8C-AAC9-4C3299103CB0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50F7A-6FAE-AC4E-6287-83C001226FDA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6823C8-4E65-CB66-F238-0B6ED24C15D4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EC9F-F09A-A317-9A41-EA388709ECC4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7FFA8-3A41-0101-C434-D61A740ED739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A0412A-50CE-D44E-DC35-5500ECA4E25A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B80A6-489C-CA35-6D48-93F4A8714818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EFB371-181A-258C-DD50-1DB93C9C74B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1DA927-74E5-E10B-28F0-B39A736D9738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32FF26-3795-00EC-0AB2-B7A8D080D56E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4241E9F-DF47-2EB1-E0C3-B73B8E6C78E9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3CD9C71-7D14-D981-5572-93EEF6DB67CB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054B774-FC5C-B844-D089-A87B862EC8E0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3A1DD0A-837E-09EA-7638-754882657CBE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93DBD48-A041-2F69-5BC5-25184D78566D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3787D26-F393-1A7E-FCF3-161C3FAD67DE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0ACD10E-F831-0129-49A4-50E39CA53A2E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7C37BAA-DD72-41DB-942E-50E0F7F0CFD3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0DA24A1-E32D-AE9C-7378-1941ADDD230C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36960BC-B473-7C68-19B3-BD80FF6E6168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E7F6C01-3F20-2C6B-AC44-E7D2397E54FD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83EBF37-D7A4-FFD1-F719-486BF2567409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C508247-45AB-DF87-F6C3-E0B0AA10121D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4632293-5232-9492-68A1-DD15BF6E40D8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CB7070C-CB28-5472-54B9-810D2488A773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CAED495-2A13-CD66-79D1-F9F9CDDE18D7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8D1F62E-5422-10E7-845C-52775F812251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5CA48C5-DA32-67D1-532F-72336A0B487E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F30C18-1039-1CE1-DEDD-63A5D9C7604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703F90-3E3E-7354-2345-D046D799748F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1192F-CBE6-E4B5-61B3-E392147845CE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893716-9098-FA2B-DDD8-BF171D00C68D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B75257-220A-F836-3577-95D7244977B0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A6B92B01-836F-20DF-97A0-80FBAA36AA1A}"/>
              </a:ext>
            </a:extLst>
          </p:cNvPr>
          <p:cNvCxnSpPr>
            <a:stCxn id="38" idx="6"/>
            <a:endCxn id="25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063F7C9-95D9-619E-3836-81271FBEA95A}"/>
              </a:ext>
            </a:extLst>
          </p:cNvPr>
          <p:cNvCxnSpPr>
            <a:cxnSpLocks/>
            <a:stCxn id="38" idx="6"/>
            <a:endCxn id="24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BD58867F-CBAA-3719-82D6-DF8FAF8D09E3}"/>
              </a:ext>
            </a:extLst>
          </p:cNvPr>
          <p:cNvCxnSpPr>
            <a:cxnSpLocks/>
            <a:stCxn id="38" idx="6"/>
            <a:endCxn id="37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C7AF6154-062F-A57B-CAF1-0854AAE72C1A}"/>
              </a:ext>
            </a:extLst>
          </p:cNvPr>
          <p:cNvCxnSpPr>
            <a:cxnSpLocks/>
            <a:stCxn id="38" idx="6"/>
            <a:endCxn id="36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D2039E2E-D6A9-4A9F-9D77-1110ED2C80B4}"/>
              </a:ext>
            </a:extLst>
          </p:cNvPr>
          <p:cNvCxnSpPr>
            <a:cxnSpLocks/>
            <a:stCxn id="38" idx="6"/>
            <a:endCxn id="32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3F1A072E-239B-418B-56DE-10CC6267193D}"/>
              </a:ext>
            </a:extLst>
          </p:cNvPr>
          <p:cNvCxnSpPr>
            <a:cxnSpLocks/>
            <a:stCxn id="38" idx="6"/>
            <a:endCxn id="31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147F78EA-886A-F070-9B38-37EC90EB5B38}"/>
              </a:ext>
            </a:extLst>
          </p:cNvPr>
          <p:cNvCxnSpPr>
            <a:cxnSpLocks/>
            <a:stCxn id="38" idx="6"/>
            <a:endCxn id="29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D19B962-290F-8090-9821-D5DD21BD565A}"/>
              </a:ext>
            </a:extLst>
          </p:cNvPr>
          <p:cNvCxnSpPr>
            <a:cxnSpLocks/>
            <a:stCxn id="38" idx="6"/>
            <a:endCxn id="28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B0FEC74A-A155-4343-5198-95780634E57F}"/>
              </a:ext>
            </a:extLst>
          </p:cNvPr>
          <p:cNvCxnSpPr>
            <a:cxnSpLocks/>
            <a:stCxn id="38" idx="6"/>
            <a:endCxn id="27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323987FA-E34F-9692-A8BC-119422DA44E0}"/>
              </a:ext>
            </a:extLst>
          </p:cNvPr>
          <p:cNvCxnSpPr>
            <a:cxnSpLocks/>
            <a:stCxn id="38" idx="6"/>
            <a:endCxn id="23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DCFEF06F-2FE7-137D-346A-8AAEADEA5F64}"/>
              </a:ext>
            </a:extLst>
          </p:cNvPr>
          <p:cNvCxnSpPr>
            <a:cxnSpLocks/>
            <a:stCxn id="38" idx="6"/>
            <a:endCxn id="22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[U] 61">
            <a:extLst>
              <a:ext uri="{FF2B5EF4-FFF2-40B4-BE49-F238E27FC236}">
                <a16:creationId xmlns:a16="http://schemas.microsoft.com/office/drawing/2014/main" id="{D28491A5-42EB-3C4B-6182-F3C7A5B40374}"/>
              </a:ext>
            </a:extLst>
          </p:cNvPr>
          <p:cNvCxnSpPr>
            <a:cxnSpLocks/>
            <a:stCxn id="38" idx="6"/>
            <a:endCxn id="26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A31633B-2EC2-5464-C07E-BD024377EFDF}"/>
              </a:ext>
            </a:extLst>
          </p:cNvPr>
          <p:cNvCxnSpPr>
            <a:cxnSpLocks/>
            <a:stCxn id="37" idx="6"/>
            <a:endCxn id="36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6D258129-2C83-FE2F-68C3-51252F7603E5}"/>
              </a:ext>
            </a:extLst>
          </p:cNvPr>
          <p:cNvCxnSpPr>
            <a:cxnSpLocks/>
            <a:stCxn id="37" idx="6"/>
            <a:endCxn id="32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3B918D26-AEF2-ABD4-B0B6-D4F8D406319E}"/>
              </a:ext>
            </a:extLst>
          </p:cNvPr>
          <p:cNvCxnSpPr>
            <a:cxnSpLocks/>
            <a:stCxn id="37" idx="6"/>
            <a:endCxn id="31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AF1EFA9B-14FE-C1C0-145E-86203E56750E}"/>
              </a:ext>
            </a:extLst>
          </p:cNvPr>
          <p:cNvCxnSpPr>
            <a:cxnSpLocks/>
            <a:stCxn id="37" idx="6"/>
            <a:endCxn id="29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97392787-B462-F836-4358-450FAEDBDFD6}"/>
              </a:ext>
            </a:extLst>
          </p:cNvPr>
          <p:cNvCxnSpPr>
            <a:cxnSpLocks/>
            <a:stCxn id="37" idx="6"/>
            <a:endCxn id="28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67BCA2D-F162-C790-C6CA-26EBC98A3552}"/>
              </a:ext>
            </a:extLst>
          </p:cNvPr>
          <p:cNvCxnSpPr>
            <a:cxnSpLocks/>
            <a:stCxn id="37" idx="6"/>
            <a:endCxn id="27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구부러진 연결선[U] 68">
            <a:extLst>
              <a:ext uri="{FF2B5EF4-FFF2-40B4-BE49-F238E27FC236}">
                <a16:creationId xmlns:a16="http://schemas.microsoft.com/office/drawing/2014/main" id="{7B5E5CA2-699D-F0E8-A7D5-323A29C07FFD}"/>
              </a:ext>
            </a:extLst>
          </p:cNvPr>
          <p:cNvCxnSpPr>
            <a:cxnSpLocks/>
            <a:stCxn id="37" idx="6"/>
            <a:endCxn id="23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E845BCB5-B019-54D5-E71D-E44A33C8C613}"/>
              </a:ext>
            </a:extLst>
          </p:cNvPr>
          <p:cNvCxnSpPr>
            <a:cxnSpLocks/>
            <a:stCxn id="37" idx="6"/>
            <a:endCxn id="22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8FF24024-5C0F-E2DF-1BCA-F48E604FD09E}"/>
              </a:ext>
            </a:extLst>
          </p:cNvPr>
          <p:cNvCxnSpPr>
            <a:cxnSpLocks/>
            <a:stCxn id="37" idx="6"/>
            <a:endCxn id="26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414795ED-EA6E-BFAF-5077-4955AF4D781E}"/>
              </a:ext>
            </a:extLst>
          </p:cNvPr>
          <p:cNvCxnSpPr>
            <a:cxnSpLocks/>
            <a:stCxn id="37" idx="6"/>
            <a:endCxn id="25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CCD363C4-F51D-51E1-88DA-8AA68F0652B5}"/>
              </a:ext>
            </a:extLst>
          </p:cNvPr>
          <p:cNvCxnSpPr>
            <a:cxnSpLocks/>
            <a:stCxn id="37" idx="6"/>
            <a:endCxn id="24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58908E58-0681-B981-64F6-7A6CF5C0E6DD}"/>
              </a:ext>
            </a:extLst>
          </p:cNvPr>
          <p:cNvCxnSpPr>
            <a:cxnSpLocks/>
            <a:stCxn id="36" idx="6"/>
            <a:endCxn id="32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구부러진 연결선[U] 74">
            <a:extLst>
              <a:ext uri="{FF2B5EF4-FFF2-40B4-BE49-F238E27FC236}">
                <a16:creationId xmlns:a16="http://schemas.microsoft.com/office/drawing/2014/main" id="{5B647CD9-98EC-5483-8B59-0F1D22D000FC}"/>
              </a:ext>
            </a:extLst>
          </p:cNvPr>
          <p:cNvCxnSpPr>
            <a:cxnSpLocks/>
            <a:stCxn id="36" idx="6"/>
            <a:endCxn id="31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7D5877F8-035B-1EBE-72DA-1273D39BEE8E}"/>
              </a:ext>
            </a:extLst>
          </p:cNvPr>
          <p:cNvCxnSpPr>
            <a:cxnSpLocks/>
            <a:stCxn id="36" idx="6"/>
            <a:endCxn id="29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9E9CD577-3082-8FE3-A4A8-5140569E0969}"/>
              </a:ext>
            </a:extLst>
          </p:cNvPr>
          <p:cNvCxnSpPr>
            <a:cxnSpLocks/>
            <a:stCxn id="36" idx="6"/>
            <a:endCxn id="28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[U] 78">
            <a:extLst>
              <a:ext uri="{FF2B5EF4-FFF2-40B4-BE49-F238E27FC236}">
                <a16:creationId xmlns:a16="http://schemas.microsoft.com/office/drawing/2014/main" id="{1D10281F-D5AD-E76B-6382-4D5FC23E5161}"/>
              </a:ext>
            </a:extLst>
          </p:cNvPr>
          <p:cNvCxnSpPr>
            <a:cxnSpLocks/>
            <a:stCxn id="36" idx="6"/>
            <a:endCxn id="27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[U] 79">
            <a:extLst>
              <a:ext uri="{FF2B5EF4-FFF2-40B4-BE49-F238E27FC236}">
                <a16:creationId xmlns:a16="http://schemas.microsoft.com/office/drawing/2014/main" id="{CEF4566C-2470-EFF1-5FB5-7C9A6761CDDB}"/>
              </a:ext>
            </a:extLst>
          </p:cNvPr>
          <p:cNvCxnSpPr>
            <a:cxnSpLocks/>
            <a:stCxn id="36" idx="6"/>
            <a:endCxn id="23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[U] 80">
            <a:extLst>
              <a:ext uri="{FF2B5EF4-FFF2-40B4-BE49-F238E27FC236}">
                <a16:creationId xmlns:a16="http://schemas.microsoft.com/office/drawing/2014/main" id="{0B40372C-FFF0-FBF7-86D9-94230D4ED5E1}"/>
              </a:ext>
            </a:extLst>
          </p:cNvPr>
          <p:cNvCxnSpPr>
            <a:cxnSpLocks/>
            <a:stCxn id="36" idx="6"/>
            <a:endCxn id="22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A25411AB-5057-7A6B-E555-21DBE74F6F65}"/>
              </a:ext>
            </a:extLst>
          </p:cNvPr>
          <p:cNvCxnSpPr>
            <a:cxnSpLocks/>
            <a:stCxn id="36" idx="6"/>
            <a:endCxn id="26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[U] 83">
            <a:extLst>
              <a:ext uri="{FF2B5EF4-FFF2-40B4-BE49-F238E27FC236}">
                <a16:creationId xmlns:a16="http://schemas.microsoft.com/office/drawing/2014/main" id="{6A4E4A7F-D93E-9B47-79C0-1C2F761A64C5}"/>
              </a:ext>
            </a:extLst>
          </p:cNvPr>
          <p:cNvCxnSpPr>
            <a:cxnSpLocks/>
            <a:stCxn id="36" idx="6"/>
            <a:endCxn id="25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[U] 84">
            <a:extLst>
              <a:ext uri="{FF2B5EF4-FFF2-40B4-BE49-F238E27FC236}">
                <a16:creationId xmlns:a16="http://schemas.microsoft.com/office/drawing/2014/main" id="{36FDC346-D38D-E093-7434-555A611DF92C}"/>
              </a:ext>
            </a:extLst>
          </p:cNvPr>
          <p:cNvCxnSpPr>
            <a:cxnSpLocks/>
            <a:stCxn id="36" idx="6"/>
            <a:endCxn id="24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구부러진 연결선[U] 85">
            <a:extLst>
              <a:ext uri="{FF2B5EF4-FFF2-40B4-BE49-F238E27FC236}">
                <a16:creationId xmlns:a16="http://schemas.microsoft.com/office/drawing/2014/main" id="{9FA12E1D-A5E5-39B1-6805-A82580AE592A}"/>
              </a:ext>
            </a:extLst>
          </p:cNvPr>
          <p:cNvCxnSpPr>
            <a:cxnSpLocks/>
            <a:stCxn id="32" idx="6"/>
            <a:endCxn id="25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14B360F3-1036-0C2F-8B20-9652544E9E75}"/>
              </a:ext>
            </a:extLst>
          </p:cNvPr>
          <p:cNvCxnSpPr>
            <a:cxnSpLocks/>
            <a:stCxn id="32" idx="6"/>
            <a:endCxn id="24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A835705A-01D0-5D1E-347D-EF7CB3AFF7B7}"/>
              </a:ext>
            </a:extLst>
          </p:cNvPr>
          <p:cNvCxnSpPr>
            <a:cxnSpLocks/>
            <a:stCxn id="32" idx="6"/>
            <a:endCxn id="31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20468FBD-16A8-6E0F-E534-FA142794097F}"/>
              </a:ext>
            </a:extLst>
          </p:cNvPr>
          <p:cNvCxnSpPr>
            <a:cxnSpLocks/>
            <a:stCxn id="32" idx="6"/>
            <a:endCxn id="29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1A795AAA-DC8B-ED8E-26F2-CA35CC5E66F5}"/>
              </a:ext>
            </a:extLst>
          </p:cNvPr>
          <p:cNvCxnSpPr>
            <a:cxnSpLocks/>
            <a:stCxn id="32" idx="6"/>
            <a:endCxn id="28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7DA3D6E6-6209-591D-8969-D6985AD13E8E}"/>
              </a:ext>
            </a:extLst>
          </p:cNvPr>
          <p:cNvCxnSpPr>
            <a:cxnSpLocks/>
            <a:stCxn id="32" idx="6"/>
            <a:endCxn id="27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769C38BD-DAA4-8107-36A8-F6F9A278C667}"/>
              </a:ext>
            </a:extLst>
          </p:cNvPr>
          <p:cNvCxnSpPr>
            <a:cxnSpLocks/>
            <a:stCxn id="32" idx="6"/>
            <a:endCxn id="23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2B60C28B-3CD6-07A6-B91E-AEABF9136476}"/>
              </a:ext>
            </a:extLst>
          </p:cNvPr>
          <p:cNvCxnSpPr>
            <a:cxnSpLocks/>
            <a:stCxn id="32" idx="6"/>
            <a:endCxn id="22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B7D2A73C-B07C-AF3F-A7F4-3DED7050EC25}"/>
              </a:ext>
            </a:extLst>
          </p:cNvPr>
          <p:cNvCxnSpPr>
            <a:cxnSpLocks/>
            <a:stCxn id="32" idx="6"/>
            <a:endCxn id="26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26C73E8B-EBF7-4560-6604-9042B9878A01}"/>
              </a:ext>
            </a:extLst>
          </p:cNvPr>
          <p:cNvCxnSpPr>
            <a:cxnSpLocks/>
            <a:stCxn id="32" idx="6"/>
            <a:endCxn id="25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787C770A-728A-7FD2-4C3B-513AAD9AB122}"/>
              </a:ext>
            </a:extLst>
          </p:cNvPr>
          <p:cNvCxnSpPr>
            <a:cxnSpLocks/>
            <a:stCxn id="32" idx="6"/>
            <a:endCxn id="24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5C1CB6A4-6F05-A033-5F8B-1965CCA66A1F}"/>
              </a:ext>
            </a:extLst>
          </p:cNvPr>
          <p:cNvCxnSpPr>
            <a:cxnSpLocks/>
            <a:stCxn id="31" idx="6"/>
            <a:endCxn id="29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3CA117BB-6B0C-0B98-0F33-CB3C318B9F7C}"/>
              </a:ext>
            </a:extLst>
          </p:cNvPr>
          <p:cNvCxnSpPr>
            <a:cxnSpLocks/>
            <a:stCxn id="31" idx="6"/>
            <a:endCxn id="28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E6FEF158-025A-D6C1-D321-1B5D84E2B33A}"/>
              </a:ext>
            </a:extLst>
          </p:cNvPr>
          <p:cNvCxnSpPr>
            <a:cxnSpLocks/>
            <a:stCxn id="31" idx="6"/>
            <a:endCxn id="27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313F5D3D-6DD8-FF86-D552-8F5C2C240DA7}"/>
              </a:ext>
            </a:extLst>
          </p:cNvPr>
          <p:cNvCxnSpPr>
            <a:cxnSpLocks/>
            <a:stCxn id="31" idx="6"/>
            <a:endCxn id="23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1856BE19-15B8-AF04-409E-8CD7ED6B95A9}"/>
              </a:ext>
            </a:extLst>
          </p:cNvPr>
          <p:cNvCxnSpPr>
            <a:cxnSpLocks/>
            <a:stCxn id="31" idx="6"/>
            <a:endCxn id="22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3B89E7CE-77BE-765A-827D-CF318F40ADC5}"/>
              </a:ext>
            </a:extLst>
          </p:cNvPr>
          <p:cNvCxnSpPr>
            <a:cxnSpLocks/>
            <a:stCxn id="31" idx="6"/>
            <a:endCxn id="26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A7D021CD-4904-AC7B-7A61-4F2F46162BDF}"/>
              </a:ext>
            </a:extLst>
          </p:cNvPr>
          <p:cNvCxnSpPr>
            <a:cxnSpLocks/>
            <a:stCxn id="31" idx="6"/>
            <a:endCxn id="25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4335222D-61F0-86F7-8151-8A6348224602}"/>
              </a:ext>
            </a:extLst>
          </p:cNvPr>
          <p:cNvCxnSpPr>
            <a:cxnSpLocks/>
            <a:stCxn id="31" idx="6"/>
            <a:endCxn id="24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79CE86C7-7A46-38B2-C284-4A1B05B2A018}"/>
              </a:ext>
            </a:extLst>
          </p:cNvPr>
          <p:cNvCxnSpPr>
            <a:cxnSpLocks/>
            <a:stCxn id="29" idx="6"/>
            <a:endCxn id="28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1947AE26-218D-5868-0DC7-686E55A02C35}"/>
              </a:ext>
            </a:extLst>
          </p:cNvPr>
          <p:cNvCxnSpPr>
            <a:cxnSpLocks/>
            <a:stCxn id="29" idx="6"/>
            <a:endCxn id="27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E17E1B27-C180-12F9-DBC5-32EFCB45FE34}"/>
              </a:ext>
            </a:extLst>
          </p:cNvPr>
          <p:cNvCxnSpPr>
            <a:cxnSpLocks/>
            <a:stCxn id="29" idx="6"/>
            <a:endCxn id="23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86B2CF30-83B7-39D0-2D72-6FDD9D006FA8}"/>
              </a:ext>
            </a:extLst>
          </p:cNvPr>
          <p:cNvCxnSpPr>
            <a:cxnSpLocks/>
            <a:stCxn id="29" idx="6"/>
            <a:endCxn id="22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55612B03-37D2-7365-F69F-891D3B596BAA}"/>
              </a:ext>
            </a:extLst>
          </p:cNvPr>
          <p:cNvCxnSpPr>
            <a:cxnSpLocks/>
            <a:stCxn id="29" idx="6"/>
            <a:endCxn id="26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E1FA947E-0CC6-3A4F-C76B-D576E7D7D2D4}"/>
              </a:ext>
            </a:extLst>
          </p:cNvPr>
          <p:cNvCxnSpPr>
            <a:cxnSpLocks/>
            <a:stCxn id="29" idx="6"/>
            <a:endCxn id="25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2AC58A00-E593-F433-AA83-56DF17FBE74A}"/>
              </a:ext>
            </a:extLst>
          </p:cNvPr>
          <p:cNvCxnSpPr>
            <a:cxnSpLocks/>
            <a:stCxn id="29" idx="6"/>
            <a:endCxn id="24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A19A4045-7770-9909-57D3-26B667E2882F}"/>
              </a:ext>
            </a:extLst>
          </p:cNvPr>
          <p:cNvCxnSpPr>
            <a:cxnSpLocks/>
            <a:stCxn id="28" idx="6"/>
            <a:endCxn id="25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E8D32E54-662F-BE50-437D-4770DED68AEB}"/>
              </a:ext>
            </a:extLst>
          </p:cNvPr>
          <p:cNvCxnSpPr>
            <a:cxnSpLocks/>
            <a:stCxn id="28" idx="6"/>
            <a:endCxn id="24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68EA0F09-CEF4-D29B-34E6-006E707194DC}"/>
              </a:ext>
            </a:extLst>
          </p:cNvPr>
          <p:cNvCxnSpPr>
            <a:cxnSpLocks/>
            <a:stCxn id="28" idx="6"/>
            <a:endCxn id="27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59811482-2FFB-F97A-01E6-0BBC48F8E8F7}"/>
              </a:ext>
            </a:extLst>
          </p:cNvPr>
          <p:cNvCxnSpPr>
            <a:cxnSpLocks/>
            <a:stCxn id="28" idx="6"/>
            <a:endCxn id="23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F71BC4E1-5911-50D5-0A63-B5D1A73C1AB7}"/>
              </a:ext>
            </a:extLst>
          </p:cNvPr>
          <p:cNvCxnSpPr>
            <a:cxnSpLocks/>
            <a:stCxn id="28" idx="6"/>
            <a:endCxn id="22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776EAA97-FE86-ACC0-EC9E-4A4BB033DD93}"/>
              </a:ext>
            </a:extLst>
          </p:cNvPr>
          <p:cNvCxnSpPr>
            <a:cxnSpLocks/>
            <a:stCxn id="28" idx="6"/>
            <a:endCxn id="26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255BEBB3-1E28-1D5F-3C6D-7931B2602FB5}"/>
              </a:ext>
            </a:extLst>
          </p:cNvPr>
          <p:cNvCxnSpPr>
            <a:cxnSpLocks/>
            <a:stCxn id="16" idx="3"/>
            <a:endCxn id="25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CE0BDB95-65BF-5882-B588-370FAF85443D}"/>
              </a:ext>
            </a:extLst>
          </p:cNvPr>
          <p:cNvCxnSpPr>
            <a:cxnSpLocks/>
            <a:stCxn id="27" idx="6"/>
            <a:endCxn id="23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BEDAA4FC-982F-A9C3-3332-88645722C7BB}"/>
              </a:ext>
            </a:extLst>
          </p:cNvPr>
          <p:cNvCxnSpPr>
            <a:cxnSpLocks/>
            <a:stCxn id="27" idx="6"/>
            <a:endCxn id="22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029898F6-DE14-C42E-40B9-030B5D5CEE9E}"/>
              </a:ext>
            </a:extLst>
          </p:cNvPr>
          <p:cNvCxnSpPr>
            <a:cxnSpLocks/>
            <a:stCxn id="27" idx="6"/>
            <a:endCxn id="26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EC908E87-8A5B-0C73-BE86-7AA72B29EF79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793196AA-BC90-96F8-2865-9791AD5B3981}"/>
              </a:ext>
            </a:extLst>
          </p:cNvPr>
          <p:cNvCxnSpPr>
            <a:cxnSpLocks/>
            <a:stCxn id="27" idx="6"/>
            <a:endCxn id="24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FDA0D9B-7082-75F7-3DF3-7D4B532B6270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012D70D1-E3B9-2294-4785-A8759E0FB7C1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65AE39F4-9CE7-3B9D-401A-A2D581A8E06B}"/>
              </a:ext>
            </a:extLst>
          </p:cNvPr>
          <p:cNvCxnSpPr>
            <a:cxnSpLocks/>
            <a:stCxn id="23" idx="6"/>
            <a:endCxn id="22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893496D-D2AE-64AB-D7FD-8959297E32A8}"/>
              </a:ext>
            </a:extLst>
          </p:cNvPr>
          <p:cNvCxnSpPr>
            <a:cxnSpLocks/>
            <a:stCxn id="23" idx="6"/>
            <a:endCxn id="26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30CBDDB-01EC-B31C-2C3B-7A7CC747BD2C}"/>
              </a:ext>
            </a:extLst>
          </p:cNvPr>
          <p:cNvCxnSpPr>
            <a:cxnSpLocks/>
            <a:stCxn id="22" idx="6"/>
            <a:endCxn id="26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EEE899EB-6FB3-4F49-DF24-47B456BAC666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DE1624E-F9E2-74CE-8F66-B8FC74C0CEC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CA691854-3A9A-FCF8-8F0E-50A1A8C3D445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394D5F07-8522-1F57-6FFF-3E06220133A7}"/>
              </a:ext>
            </a:extLst>
          </p:cNvPr>
          <p:cNvCxnSpPr>
            <a:cxnSpLocks/>
            <a:stCxn id="26" idx="6"/>
            <a:endCxn id="24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02F401C0-C6EF-B11C-0D5F-0D4075398CDB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465E49EB-ED60-A338-F083-F30D1D7DC43A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0CB3E996-A40E-7D12-7C6E-7A031083CA8A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FB8FB2C6-FDD9-313F-AF06-A1BD68F5EBEA}"/>
              </a:ext>
            </a:extLst>
          </p:cNvPr>
          <p:cNvCxnSpPr>
            <a:stCxn id="24" idx="6"/>
            <a:endCxn id="135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[E] 136">
            <a:extLst>
              <a:ext uri="{FF2B5EF4-FFF2-40B4-BE49-F238E27FC236}">
                <a16:creationId xmlns:a16="http://schemas.microsoft.com/office/drawing/2014/main" id="{EB46B9C0-9325-CDAD-C65D-A6AB53909C9D}"/>
              </a:ext>
            </a:extLst>
          </p:cNvPr>
          <p:cNvCxnSpPr>
            <a:cxnSpLocks/>
            <a:stCxn id="25" idx="6"/>
            <a:endCxn id="135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21D586FB-5E06-8C77-C2A2-BB06C2C6916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3C9E7801-25B6-46C3-843E-93A21BB8E2F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16D0F275-547F-CA18-E927-71178BFE7179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A455908C-4231-A128-F399-44A97DCE6C23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CD65B4EB-9850-4D56-0DDE-1B6342301115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1CD3BEDE-690B-726E-F821-6A37A68BED4A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9F7EEF13-45BA-C28C-6A53-C5813DF1BF42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EF917A0E-E7B8-E0F5-FFE9-DE5FF802D1F5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ACC4F26C-D3A7-B67B-91E0-B69448C9C75E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7C1B7924-ED26-5370-AA3A-761C6A9F2F4A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EDA7DED7-6AB3-DCBF-2270-90039771E1F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E944DDD1-48E5-FC56-AAFC-6997CB6C7F3F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8D0C6054-B5D9-5B2D-05DD-9F19D8D3B933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E57EF578-8BB7-2D3A-5AB3-8968E954CAAD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구부러진 연결선[U] 151">
            <a:extLst>
              <a:ext uri="{FF2B5EF4-FFF2-40B4-BE49-F238E27FC236}">
                <a16:creationId xmlns:a16="http://schemas.microsoft.com/office/drawing/2014/main" id="{76628DCC-77AA-4137-FF7C-B4067EE8A378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구부러진 연결선[U] 152">
            <a:extLst>
              <a:ext uri="{FF2B5EF4-FFF2-40B4-BE49-F238E27FC236}">
                <a16:creationId xmlns:a16="http://schemas.microsoft.com/office/drawing/2014/main" id="{69F3D785-1E9A-6787-5CEA-EA670FADF8D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B3B1612-144C-54FB-D011-29DB55ED2E43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구부러진 연결선[U] 154">
            <a:extLst>
              <a:ext uri="{FF2B5EF4-FFF2-40B4-BE49-F238E27FC236}">
                <a16:creationId xmlns:a16="http://schemas.microsoft.com/office/drawing/2014/main" id="{BCF79ABE-35A6-401D-83CD-85B57491ACFF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[U] 155">
            <a:extLst>
              <a:ext uri="{FF2B5EF4-FFF2-40B4-BE49-F238E27FC236}">
                <a16:creationId xmlns:a16="http://schemas.microsoft.com/office/drawing/2014/main" id="{0F722F7C-A9D8-D8A5-4D82-24C41A5A396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BD5DAC5D-6595-724E-3C38-0BFDD1D6A0A3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구부러진 연결선[U] 157">
            <a:extLst>
              <a:ext uri="{FF2B5EF4-FFF2-40B4-BE49-F238E27FC236}">
                <a16:creationId xmlns:a16="http://schemas.microsoft.com/office/drawing/2014/main" id="{C520B020-DB15-606D-5BCA-BDFECB812CD3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구부러진 연결선[U] 158">
            <a:extLst>
              <a:ext uri="{FF2B5EF4-FFF2-40B4-BE49-F238E27FC236}">
                <a16:creationId xmlns:a16="http://schemas.microsoft.com/office/drawing/2014/main" id="{CE557166-A707-BDA4-4CE5-5A7686D4C38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C8501CAF-2BD5-EA50-9751-84F18F4C81A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구부러진 연결선[U] 160">
            <a:extLst>
              <a:ext uri="{FF2B5EF4-FFF2-40B4-BE49-F238E27FC236}">
                <a16:creationId xmlns:a16="http://schemas.microsoft.com/office/drawing/2014/main" id="{91ACC13D-D77C-5255-74A4-5B33BD7BD59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구부러진 연결선[U] 161">
            <a:extLst>
              <a:ext uri="{FF2B5EF4-FFF2-40B4-BE49-F238E27FC236}">
                <a16:creationId xmlns:a16="http://schemas.microsoft.com/office/drawing/2014/main" id="{D7A9AF43-E2AE-8264-A582-A6C3E6E1DC0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EE3713AB-D01A-5A00-7D3A-92DB9047BEB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구부러진 연결선[U] 163">
            <a:extLst>
              <a:ext uri="{FF2B5EF4-FFF2-40B4-BE49-F238E27FC236}">
                <a16:creationId xmlns:a16="http://schemas.microsoft.com/office/drawing/2014/main" id="{7EA7EB6B-7DA5-A93F-6F17-E77A719F2750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구부러진 연결선[U] 164">
            <a:extLst>
              <a:ext uri="{FF2B5EF4-FFF2-40B4-BE49-F238E27FC236}">
                <a16:creationId xmlns:a16="http://schemas.microsoft.com/office/drawing/2014/main" id="{EEC044AE-7B41-96DF-7830-25D2A320A40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7F87C897-6533-A45C-527D-79590BAD763D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구부러진 연결선[U] 166">
            <a:extLst>
              <a:ext uri="{FF2B5EF4-FFF2-40B4-BE49-F238E27FC236}">
                <a16:creationId xmlns:a16="http://schemas.microsoft.com/office/drawing/2014/main" id="{EAD5FE9B-1E17-33CB-1BD3-CD837DD2467C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구부러진 연결선[U] 167">
            <a:extLst>
              <a:ext uri="{FF2B5EF4-FFF2-40B4-BE49-F238E27FC236}">
                <a16:creationId xmlns:a16="http://schemas.microsoft.com/office/drawing/2014/main" id="{B31C2629-E537-A64D-31EE-E24DBB6B868E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AE43CAB4-869C-9DB6-6C64-5FDB6C3991A7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65E3EB41-9752-33C5-63A0-FF66C847B6A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9E19FBBD-42FD-1821-CC68-BDD296DAF44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BBF9F18-5339-55F8-5242-BAC0850C3512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80C120A5-C051-262F-76AE-7D008A1ED01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3A8C4BF3-BEED-83CC-7DD9-F99861543104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BE21C901-BFE1-C38A-1A52-8E1CCDB0FFA3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구부러진 연결선[U] 175">
            <a:extLst>
              <a:ext uri="{FF2B5EF4-FFF2-40B4-BE49-F238E27FC236}">
                <a16:creationId xmlns:a16="http://schemas.microsoft.com/office/drawing/2014/main" id="{8FAAB61B-D647-4275-536B-60058FE878D2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8701F6CF-06F0-9F14-11FC-840B8DE325B9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E26B3440-01EF-7DE5-0311-D6F627D837DB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구부러진 연결선[U] 178">
            <a:extLst>
              <a:ext uri="{FF2B5EF4-FFF2-40B4-BE49-F238E27FC236}">
                <a16:creationId xmlns:a16="http://schemas.microsoft.com/office/drawing/2014/main" id="{6B56A9E6-9A38-4CE4-9F7B-5835411E40E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구부러진 연결선[U] 179">
            <a:extLst>
              <a:ext uri="{FF2B5EF4-FFF2-40B4-BE49-F238E27FC236}">
                <a16:creationId xmlns:a16="http://schemas.microsoft.com/office/drawing/2014/main" id="{E5B8505F-C2D2-ABEA-3B78-1C0E723FEA66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765863B1-4493-E7C5-DF88-3D862376DCAB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구부러진 연결선[U] 181">
            <a:extLst>
              <a:ext uri="{FF2B5EF4-FFF2-40B4-BE49-F238E27FC236}">
                <a16:creationId xmlns:a16="http://schemas.microsoft.com/office/drawing/2014/main" id="{CD062E2B-23BC-6C85-1CAC-78A858AF39EE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구부러진 연결선[U] 182">
            <a:extLst>
              <a:ext uri="{FF2B5EF4-FFF2-40B4-BE49-F238E27FC236}">
                <a16:creationId xmlns:a16="http://schemas.microsoft.com/office/drawing/2014/main" id="{D7CAA476-FD95-A0A7-F4D9-5D6986A71BBF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196A1AAE-A433-05C1-A1A3-26D96F00F84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구부러진 연결선[U] 184">
            <a:extLst>
              <a:ext uri="{FF2B5EF4-FFF2-40B4-BE49-F238E27FC236}">
                <a16:creationId xmlns:a16="http://schemas.microsoft.com/office/drawing/2014/main" id="{A624A607-9FB3-AAA4-85F6-520B46BB4759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구부러진 연결선[U] 185">
            <a:extLst>
              <a:ext uri="{FF2B5EF4-FFF2-40B4-BE49-F238E27FC236}">
                <a16:creationId xmlns:a16="http://schemas.microsoft.com/office/drawing/2014/main" id="{6BCE9FE2-1E69-B520-8C21-8EF82A37D9E9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40B9E35-22F9-6881-57DF-E855DC579CB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구부러진 연결선[U] 187">
            <a:extLst>
              <a:ext uri="{FF2B5EF4-FFF2-40B4-BE49-F238E27FC236}">
                <a16:creationId xmlns:a16="http://schemas.microsoft.com/office/drawing/2014/main" id="{B61CB62E-75FD-C4A6-2878-AB92D3DA1BC0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구부러진 연결선[U] 188">
            <a:extLst>
              <a:ext uri="{FF2B5EF4-FFF2-40B4-BE49-F238E27FC236}">
                <a16:creationId xmlns:a16="http://schemas.microsoft.com/office/drawing/2014/main" id="{4CB55844-5FF1-A27C-DEE5-C17111553BA3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9F4F30DF-9108-A172-0A50-1AF63B5A047A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구부러진 연결선[U] 190">
            <a:extLst>
              <a:ext uri="{FF2B5EF4-FFF2-40B4-BE49-F238E27FC236}">
                <a16:creationId xmlns:a16="http://schemas.microsoft.com/office/drawing/2014/main" id="{F18214E5-6D98-49C7-0A4F-896CAE3152EC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구부러진 연결선[U] 191">
            <a:extLst>
              <a:ext uri="{FF2B5EF4-FFF2-40B4-BE49-F238E27FC236}">
                <a16:creationId xmlns:a16="http://schemas.microsoft.com/office/drawing/2014/main" id="{95C66480-F5F5-CCCA-9322-D9A67F90A84F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3F0E2010-4C58-021A-1AB7-6B9C288DE7BB}"/>
              </a:ext>
            </a:extLst>
          </p:cNvPr>
          <p:cNvSpPr txBox="1"/>
          <p:nvPr/>
        </p:nvSpPr>
        <p:spPr>
          <a:xfrm>
            <a:off x="5382344" y="343221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194" name="모서리가 둥근 직사각형 193">
            <a:extLst>
              <a:ext uri="{FF2B5EF4-FFF2-40B4-BE49-F238E27FC236}">
                <a16:creationId xmlns:a16="http://schemas.microsoft.com/office/drawing/2014/main" id="{BB5DCB38-3693-063A-4C2B-5ECBD61B51FD}"/>
              </a:ext>
            </a:extLst>
          </p:cNvPr>
          <p:cNvSpPr/>
          <p:nvPr/>
        </p:nvSpPr>
        <p:spPr>
          <a:xfrm>
            <a:off x="871934" y="661394"/>
            <a:ext cx="5029475" cy="59331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0670265-A9AC-9B51-9901-8131EB393E13}"/>
              </a:ext>
            </a:extLst>
          </p:cNvPr>
          <p:cNvSpPr txBox="1"/>
          <p:nvPr/>
        </p:nvSpPr>
        <p:spPr>
          <a:xfrm>
            <a:off x="4597758" y="854433"/>
            <a:ext cx="334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time = t</a:t>
            </a:r>
          </a:p>
        </p:txBody>
      </p:sp>
    </p:spTree>
    <p:extLst>
      <p:ext uri="{BB962C8B-B14F-4D97-AF65-F5344CB8AC3E}">
        <p14:creationId xmlns:p14="http://schemas.microsoft.com/office/powerpoint/2010/main" val="288552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ECCFE7F7-5619-5B7A-7874-467AB5455663}"/>
              </a:ext>
            </a:extLst>
          </p:cNvPr>
          <p:cNvSpPr txBox="1"/>
          <p:nvPr/>
        </p:nvSpPr>
        <p:spPr>
          <a:xfrm>
            <a:off x="5678630" y="2320154"/>
            <a:ext cx="529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For simplicity, let’s remain the minimum nodes.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BA5629B-871E-EDC8-977E-48FE95B64AA2}"/>
              </a:ext>
            </a:extLst>
          </p:cNvPr>
          <p:cNvSpPr txBox="1"/>
          <p:nvPr/>
        </p:nvSpPr>
        <p:spPr>
          <a:xfrm>
            <a:off x="5678629" y="2866388"/>
            <a:ext cx="60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All nodes have a symbol underneath them, indicating time.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A8557A42-3511-A9B3-21C6-E9DB6C9A2BA8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769D8BB-62E1-D810-20BF-947E3357860C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7BCE4B3-BAE5-16B8-4C9A-5065D4C1E5C0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85E5A38-2AC7-162C-226E-0D916F39E248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0B86DA7-86D8-FA5C-546E-44F909C8D8E4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72A9B669-E1AB-06CD-728C-BE010408A77D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5213FACD-0F75-A225-6C26-78BADC2178A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7C2758A1-F8CD-29B1-5DE7-213D5572ACC6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234CED9E-2C3D-C207-B984-0276DA2BB284}"/>
              </a:ext>
            </a:extLst>
          </p:cNvPr>
          <p:cNvCxnSpPr>
            <a:cxnSpLocks/>
            <a:stCxn id="226" idx="6"/>
            <a:endCxn id="229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8BA34846-DCE7-9579-BE9A-3EE935897C27}"/>
              </a:ext>
            </a:extLst>
          </p:cNvPr>
          <p:cNvCxnSpPr>
            <a:cxnSpLocks/>
            <a:stCxn id="229" idx="6"/>
            <a:endCxn id="228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C7F28012-D258-6689-2655-54137A216BA7}"/>
              </a:ext>
            </a:extLst>
          </p:cNvPr>
          <p:cNvCxnSpPr>
            <a:cxnSpLocks/>
            <a:stCxn id="228" idx="6"/>
            <a:endCxn id="227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E64BA39F-1B28-CAFC-A5B8-E0A2597E630D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77F05DBC-A247-C5FF-99F2-4E972CB34702}"/>
              </a:ext>
            </a:extLst>
          </p:cNvPr>
          <p:cNvSpPr txBox="1"/>
          <p:nvPr/>
        </p:nvSpPr>
        <p:spPr>
          <a:xfrm>
            <a:off x="131117" y="2102297"/>
            <a:ext cx="529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recent</a:t>
            </a:r>
          </a:p>
        </p:txBody>
      </p:sp>
    </p:spTree>
    <p:extLst>
      <p:ext uri="{BB962C8B-B14F-4D97-AF65-F5344CB8AC3E}">
        <p14:creationId xmlns:p14="http://schemas.microsoft.com/office/powerpoint/2010/main" val="40758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circle/>
      </p:transition>
    </mc:Choice>
    <mc:Fallback xmlns="">
      <p:transition spd="slow" advClick="0">
        <p:circl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AECE4B27-7D9C-DCF8-3CB4-2F4516C60A3C}"/>
              </a:ext>
            </a:extLst>
          </p:cNvPr>
          <p:cNvCxnSpPr>
            <a:cxnSpLocks/>
            <a:stCxn id="36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5EF4AAAD-B5DD-26F6-BFC4-08039129E612}"/>
              </a:ext>
            </a:extLst>
          </p:cNvPr>
          <p:cNvCxnSpPr>
            <a:cxnSpLocks/>
            <a:stCxn id="36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A248DF2-CAAC-2B2F-5E11-84210E00D000}"/>
              </a:ext>
            </a:extLst>
          </p:cNvPr>
          <p:cNvSpPr txBox="1"/>
          <p:nvPr/>
        </p:nvSpPr>
        <p:spPr>
          <a:xfrm>
            <a:off x="5678630" y="2320154"/>
            <a:ext cx="529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For simplicity, let’s remain the minimum nodes.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EE6D1E-01C2-4F7D-78A5-5B8BA4D1B879}"/>
              </a:ext>
            </a:extLst>
          </p:cNvPr>
          <p:cNvSpPr txBox="1"/>
          <p:nvPr/>
        </p:nvSpPr>
        <p:spPr>
          <a:xfrm>
            <a:off x="5678629" y="2866388"/>
            <a:ext cx="60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All nodes have a symbol underneath them, indicating time.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E11D9B-0D0A-B9A9-92B2-04B0DB7AB93E}"/>
              </a:ext>
            </a:extLst>
          </p:cNvPr>
          <p:cNvSpPr txBox="1"/>
          <p:nvPr/>
        </p:nvSpPr>
        <p:spPr>
          <a:xfrm>
            <a:off x="5678629" y="3348191"/>
            <a:ext cx="60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All hidden layer’s nodes are connected to the recent nodes.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EE0FB6-9841-B729-8D46-1AE4BECB27A0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A9065-CB53-1562-C422-C563089B1820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6967C0-E928-8C12-5F2A-CBC071641B16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3DC9F3-CCFE-3E48-A926-451003BF9825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AEDB4F9-7EB9-55DC-574C-8CCD4AF6EF94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00CFB1-CABB-6672-2330-6413B3A0E26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6937BF0-62E9-66AC-82F1-34C2064CFB9F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FCC287F-4FB0-1FC4-6189-5BE6DB61C5B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060A67E-371B-B9E4-BC21-2A5D874DF893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D00F156-AB2B-E407-8025-AA79C7F65408}"/>
              </a:ext>
            </a:extLst>
          </p:cNvPr>
          <p:cNvCxnSpPr>
            <a:cxnSpLocks/>
            <a:stCxn id="36" idx="6"/>
            <a:endCxn id="35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5E4B1C6-686D-8A0D-B5E1-8D1EB118AEE3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51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A248DF2-CAAC-2B2F-5E11-84210E00D000}"/>
              </a:ext>
            </a:extLst>
          </p:cNvPr>
          <p:cNvSpPr txBox="1"/>
          <p:nvPr/>
        </p:nvSpPr>
        <p:spPr>
          <a:xfrm>
            <a:off x="5678630" y="2320154"/>
            <a:ext cx="529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For simplicity, let’s remain the minimum nodes.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EE6D1E-01C2-4F7D-78A5-5B8BA4D1B879}"/>
              </a:ext>
            </a:extLst>
          </p:cNvPr>
          <p:cNvSpPr txBox="1"/>
          <p:nvPr/>
        </p:nvSpPr>
        <p:spPr>
          <a:xfrm>
            <a:off x="5678629" y="2866388"/>
            <a:ext cx="60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All nodes have a symbol underneath them, indicating time.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E11D9B-0D0A-B9A9-92B2-04B0DB7AB93E}"/>
              </a:ext>
            </a:extLst>
          </p:cNvPr>
          <p:cNvSpPr txBox="1"/>
          <p:nvPr/>
        </p:nvSpPr>
        <p:spPr>
          <a:xfrm>
            <a:off x="5678629" y="3348191"/>
            <a:ext cx="60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All hidden layer’s nodes are connected to the recent nodes.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0DC420-7033-7A6E-8B9C-4CACB0E8311F}"/>
              </a:ext>
            </a:extLst>
          </p:cNvPr>
          <p:cNvSpPr txBox="1"/>
          <p:nvPr/>
        </p:nvSpPr>
        <p:spPr>
          <a:xfrm>
            <a:off x="5678628" y="3814402"/>
            <a:ext cx="60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All output layer’s nodes are connected to the recent nodes.</a:t>
            </a:r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6FCA27-2218-D36A-1617-F43E1F8FC2E6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170746-995B-8A20-5C02-24A64CB77783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30856E-4764-E86B-238B-E8BA2849AE80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788483-6124-76E6-AFFD-15569D50D166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17302CC-9C9A-9681-D01B-EA728B17F7A7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09D836B-605C-31EB-DBB3-38A4C1E9C18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D864DE2-32D1-C00B-C3ED-14317432143A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F1BDB58-3C25-EF5C-074C-00215D2B71BE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BEAF782-B94F-F2DD-B620-B5E62065B725}"/>
              </a:ext>
            </a:extLst>
          </p:cNvPr>
          <p:cNvCxnSpPr>
            <a:cxnSpLocks/>
            <a:stCxn id="25" idx="6"/>
            <a:endCxn id="31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12D375B-9787-D49B-ABAC-04DB13A49A2C}"/>
              </a:ext>
            </a:extLst>
          </p:cNvPr>
          <p:cNvCxnSpPr>
            <a:cxnSpLocks/>
            <a:stCxn id="31" idx="6"/>
            <a:endCxn id="30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A9B11FE-66B2-4393-B253-78C4A1745408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2127C6E3-39B0-8CD5-44BA-E93924D68D6B}"/>
              </a:ext>
            </a:extLst>
          </p:cNvPr>
          <p:cNvCxnSpPr>
            <a:cxnSpLocks/>
            <a:stCxn id="31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D7F1A568-B2D8-478E-40DC-5E1C18384BDD}"/>
              </a:ext>
            </a:extLst>
          </p:cNvPr>
          <p:cNvCxnSpPr>
            <a:cxnSpLocks/>
            <a:stCxn id="31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3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2C75FF-4878-0AC1-AB24-45F235715B55}"/>
              </a:ext>
            </a:extLst>
          </p:cNvPr>
          <p:cNvSpPr txBox="1"/>
          <p:nvPr/>
        </p:nvSpPr>
        <p:spPr>
          <a:xfrm>
            <a:off x="5273960" y="2709546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Backpropagation in RNN is called backpropagation through time (BPTT).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D83934-96B8-438F-054C-CAC4BED6CEB0}"/>
              </a:ext>
            </a:extLst>
          </p:cNvPr>
          <p:cNvSpPr txBox="1"/>
          <p:nvPr/>
        </p:nvSpPr>
        <p:spPr>
          <a:xfrm>
            <a:off x="5273959" y="3157019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Now let’s talk about how BPTT is performed.</a:t>
            </a:r>
          </a:p>
        </p:txBody>
      </p:sp>
    </p:spTree>
    <p:extLst>
      <p:ext uri="{BB962C8B-B14F-4D97-AF65-F5344CB8AC3E}">
        <p14:creationId xmlns:p14="http://schemas.microsoft.com/office/powerpoint/2010/main" val="309892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t+2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</a:t>
                </a:r>
                <a:r>
                  <a:rPr kumimoji="1" lang="en-US" altLang="ko-KR"/>
                  <a:t>affect</a:t>
                </a:r>
                <a:r>
                  <a:rPr kumimoji="1" lang="en-US" altLang="ko-KR">
                    <a:latin typeface="Bodoni 72 Oldstyle Book" pitchFamily="2" charset="0"/>
                  </a:rPr>
                  <a:t> E?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21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t+2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F20076-E34A-0890-1B93-6E3E34364DCD}"/>
                  </a:ext>
                </a:extLst>
              </p:cNvPr>
              <p:cNvSpPr txBox="1"/>
              <p:nvPr/>
            </p:nvSpPr>
            <p:spPr>
              <a:xfrm>
                <a:off x="4221603" y="2553970"/>
                <a:ext cx="4477994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F20076-E34A-0890-1B93-6E3E34364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603" y="2553970"/>
                <a:ext cx="4477994" cy="664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83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/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t+2</a:t>
                </a:r>
                <a:r>
                  <a:rPr kumimoji="1" lang="ko-KR" altLang="en-US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/>
                  </a:solidFill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8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t+2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131BF1-4BAD-83C9-AF3D-9719782917D6}"/>
                  </a:ext>
                </a:extLst>
              </p:cNvPr>
              <p:cNvSpPr txBox="1"/>
              <p:nvPr/>
            </p:nvSpPr>
            <p:spPr>
              <a:xfrm>
                <a:off x="4623442" y="2553970"/>
                <a:ext cx="4477994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131BF1-4BAD-83C9-AF3D-971978291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42" y="2553970"/>
                <a:ext cx="4477994" cy="6833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36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t+2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131BF1-4BAD-83C9-AF3D-9719782917D6}"/>
                  </a:ext>
                </a:extLst>
              </p:cNvPr>
              <p:cNvSpPr txBox="1"/>
              <p:nvPr/>
            </p:nvSpPr>
            <p:spPr>
              <a:xfrm>
                <a:off x="4623442" y="2553970"/>
                <a:ext cx="4477994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131BF1-4BAD-83C9-AF3D-971978291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42" y="2553970"/>
                <a:ext cx="4477994" cy="6833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D27C04F-C846-FF82-D8D1-3EEFC134BA56}"/>
              </a:ext>
            </a:extLst>
          </p:cNvPr>
          <p:cNvSpPr/>
          <p:nvPr/>
        </p:nvSpPr>
        <p:spPr>
          <a:xfrm>
            <a:off x="6598552" y="2515500"/>
            <a:ext cx="680314" cy="815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오른쪽 중괄호[R] 24">
            <a:extLst>
              <a:ext uri="{FF2B5EF4-FFF2-40B4-BE49-F238E27FC236}">
                <a16:creationId xmlns:a16="http://schemas.microsoft.com/office/drawing/2014/main" id="{D2F80911-AA89-177E-7620-5218BFD95AC7}"/>
              </a:ext>
            </a:extLst>
          </p:cNvPr>
          <p:cNvSpPr/>
          <p:nvPr/>
        </p:nvSpPr>
        <p:spPr>
          <a:xfrm rot="5400000">
            <a:off x="6852792" y="3158951"/>
            <a:ext cx="171833" cy="60642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1B6673-6375-5275-CED7-CC6BFB8A4A6E}"/>
              </a:ext>
            </a:extLst>
          </p:cNvPr>
          <p:cNvSpPr txBox="1"/>
          <p:nvPr/>
        </p:nvSpPr>
        <p:spPr>
          <a:xfrm>
            <a:off x="5486973" y="3548080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/>
                </a:solidFill>
              </a:rPr>
              <a:t>We only need to calculate this one.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93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오른쪽 중괄호[R] 247">
            <a:extLst>
              <a:ext uri="{FF2B5EF4-FFF2-40B4-BE49-F238E27FC236}">
                <a16:creationId xmlns:a16="http://schemas.microsoft.com/office/drawing/2014/main" id="{486FDC89-C7BD-BAF9-32E2-2B123B7C9EE4}"/>
              </a:ext>
            </a:extLst>
          </p:cNvPr>
          <p:cNvSpPr/>
          <p:nvPr/>
        </p:nvSpPr>
        <p:spPr>
          <a:xfrm rot="16200000">
            <a:off x="2836663" y="338625"/>
            <a:ext cx="165604" cy="640973"/>
          </a:xfrm>
          <a:prstGeom prst="rightBrace">
            <a:avLst/>
          </a:prstGeom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  <a:gd name="connsiteX7" fmla="*/ 0 w 338447"/>
                      <a:gd name="connsiteY7" fmla="*/ 473113 h 985652"/>
                      <a:gd name="connsiteX8" fmla="*/ 0 w 338447"/>
                      <a:gd name="connsiteY8" fmla="*/ 0 h 985652"/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8447" h="985652" stroke="0" extrusionOk="0">
                        <a:moveTo>
                          <a:pt x="0" y="0"/>
                        </a:moveTo>
                        <a:cubicBezTo>
                          <a:pt x="90672" y="-1720"/>
                          <a:pt x="168111" y="13045"/>
                          <a:pt x="169224" y="28203"/>
                        </a:cubicBezTo>
                        <a:cubicBezTo>
                          <a:pt x="184529" y="236075"/>
                          <a:pt x="138561" y="255770"/>
                          <a:pt x="169224" y="464623"/>
                        </a:cubicBezTo>
                        <a:cubicBezTo>
                          <a:pt x="159876" y="473089"/>
                          <a:pt x="241839" y="499288"/>
                          <a:pt x="338448" y="492826"/>
                        </a:cubicBezTo>
                        <a:cubicBezTo>
                          <a:pt x="245011" y="494593"/>
                          <a:pt x="168796" y="504075"/>
                          <a:pt x="169224" y="521029"/>
                        </a:cubicBezTo>
                        <a:cubicBezTo>
                          <a:pt x="171763" y="697352"/>
                          <a:pt x="159021" y="840291"/>
                          <a:pt x="169224" y="957449"/>
                        </a:cubicBezTo>
                        <a:cubicBezTo>
                          <a:pt x="157229" y="984318"/>
                          <a:pt x="93157" y="982766"/>
                          <a:pt x="0" y="985652"/>
                        </a:cubicBezTo>
                        <a:cubicBezTo>
                          <a:pt x="-44938" y="777498"/>
                          <a:pt x="45067" y="713130"/>
                          <a:pt x="0" y="473113"/>
                        </a:cubicBezTo>
                        <a:cubicBezTo>
                          <a:pt x="-45067" y="233096"/>
                          <a:pt x="45496" y="234553"/>
                          <a:pt x="0" y="0"/>
                        </a:cubicBezTo>
                        <a:close/>
                      </a:path>
                      <a:path w="338447" h="985652" fill="none" extrusionOk="0">
                        <a:moveTo>
                          <a:pt x="0" y="0"/>
                        </a:moveTo>
                        <a:cubicBezTo>
                          <a:pt x="95566" y="1722"/>
                          <a:pt x="170168" y="14033"/>
                          <a:pt x="169224" y="28203"/>
                        </a:cubicBezTo>
                        <a:cubicBezTo>
                          <a:pt x="172964" y="169357"/>
                          <a:pt x="143909" y="266021"/>
                          <a:pt x="169224" y="464623"/>
                        </a:cubicBezTo>
                        <a:cubicBezTo>
                          <a:pt x="148874" y="474992"/>
                          <a:pt x="249706" y="486968"/>
                          <a:pt x="338448" y="492826"/>
                        </a:cubicBezTo>
                        <a:cubicBezTo>
                          <a:pt x="240954" y="491266"/>
                          <a:pt x="168122" y="502704"/>
                          <a:pt x="169224" y="521029"/>
                        </a:cubicBezTo>
                        <a:cubicBezTo>
                          <a:pt x="215291" y="636227"/>
                          <a:pt x="160170" y="766062"/>
                          <a:pt x="169224" y="957449"/>
                        </a:cubicBezTo>
                        <a:cubicBezTo>
                          <a:pt x="170834" y="951246"/>
                          <a:pt x="77958" y="994704"/>
                          <a:pt x="0" y="98565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9" name="꺾인 연결선[E] 248">
            <a:extLst>
              <a:ext uri="{FF2B5EF4-FFF2-40B4-BE49-F238E27FC236}">
                <a16:creationId xmlns:a16="http://schemas.microsoft.com/office/drawing/2014/main" id="{B9E9D44D-FAF2-C61B-77E1-C6CF536D056A}"/>
              </a:ext>
            </a:extLst>
          </p:cNvPr>
          <p:cNvCxnSpPr>
            <a:cxnSpLocks/>
          </p:cNvCxnSpPr>
          <p:nvPr/>
        </p:nvCxnSpPr>
        <p:spPr>
          <a:xfrm flipV="1">
            <a:off x="2913527" y="342750"/>
            <a:ext cx="1723787" cy="233206"/>
          </a:xfrm>
          <a:prstGeom prst="bentConnector3">
            <a:avLst>
              <a:gd name="adj1" fmla="val 3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D39D7181-FD2A-7802-C8CA-312E9A99131E}"/>
              </a:ext>
            </a:extLst>
          </p:cNvPr>
          <p:cNvSpPr txBox="1"/>
          <p:nvPr/>
        </p:nvSpPr>
        <p:spPr>
          <a:xfrm>
            <a:off x="4637314" y="173120"/>
            <a:ext cx="632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latin typeface="Bodoni 72 Oldstyle Book" pitchFamily="2" charset="0"/>
                <a:ea typeface="Microsoft Himalaya" pitchFamily="2" charset="0"/>
                <a:cs typeface="Microsoft Himalaya" pitchFamily="2" charset="0"/>
              </a:rPr>
              <a:t>All hidden layer’s nodes are connected in the same way.</a:t>
            </a:r>
            <a:endParaRPr kumimoji="1" lang="ko-Kore-KR" altLang="en-US" sz="1600">
              <a:latin typeface="Bodoni 72 Oldstyle Book" pitchFamily="2" charset="0"/>
              <a:ea typeface="AppleMyungjo" pitchFamily="2" charset="-127"/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22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/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t+1</a:t>
                </a:r>
                <a:r>
                  <a:rPr kumimoji="1" lang="ko-KR" altLang="en-US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/>
                  </a:solidFill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84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E0E5B9-0B01-4BED-C598-F53481E4C357}"/>
              </a:ext>
            </a:extLst>
          </p:cNvPr>
          <p:cNvSpPr txBox="1"/>
          <p:nvPr/>
        </p:nvSpPr>
        <p:spPr>
          <a:xfrm>
            <a:off x="5535418" y="2515501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/>
                </a:solidFill>
              </a:rPr>
              <a:t>Unlike the previous cases, this affects two errors.</a:t>
            </a:r>
            <a:endParaRPr kumimoji="1" lang="ko-Kore-KR" altLang="en-US">
              <a:solidFill>
                <a:schemeClr val="tx1"/>
              </a:solidFill>
              <a:latin typeface="Bodoni 72 Oldstyle Boo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FC524-8E8A-4E69-DFBE-3DD6B38544A1}"/>
              </a:ext>
            </a:extLst>
          </p:cNvPr>
          <p:cNvSpPr txBox="1"/>
          <p:nvPr/>
        </p:nvSpPr>
        <p:spPr>
          <a:xfrm>
            <a:off x="5549658" y="2826214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/>
                </a:solidFill>
              </a:rPr>
              <a:t>So we have to consider how to minimize the sum of errors.</a:t>
            </a:r>
            <a:endParaRPr kumimoji="1" lang="ko-Kore-KR" altLang="en-US">
              <a:solidFill>
                <a:schemeClr val="tx1"/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/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/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94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E0E5B9-0B01-4BED-C598-F53481E4C357}"/>
              </a:ext>
            </a:extLst>
          </p:cNvPr>
          <p:cNvSpPr txBox="1"/>
          <p:nvPr/>
        </p:nvSpPr>
        <p:spPr>
          <a:xfrm>
            <a:off x="5535418" y="2515501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Unlike the previous cases, this affects two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FC524-8E8A-4E69-DFBE-3DD6B38544A1}"/>
              </a:ext>
            </a:extLst>
          </p:cNvPr>
          <p:cNvSpPr txBox="1"/>
          <p:nvPr/>
        </p:nvSpPr>
        <p:spPr>
          <a:xfrm>
            <a:off x="5549658" y="2826214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So we have to consider how to minimize the sum of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/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5D866A9-4753-90E6-E048-575FED846C3D}"/>
              </a:ext>
            </a:extLst>
          </p:cNvPr>
          <p:cNvSpPr/>
          <p:nvPr/>
        </p:nvSpPr>
        <p:spPr>
          <a:xfrm>
            <a:off x="9914121" y="3158073"/>
            <a:ext cx="680314" cy="815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ADE7F163-35AB-1C5D-0FA0-4E038B3CF9A6}"/>
              </a:ext>
            </a:extLst>
          </p:cNvPr>
          <p:cNvSpPr/>
          <p:nvPr/>
        </p:nvSpPr>
        <p:spPr>
          <a:xfrm rot="5400000">
            <a:off x="10168361" y="3801524"/>
            <a:ext cx="171833" cy="60642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4D6170-D593-B673-5B1B-336295238E55}"/>
              </a:ext>
            </a:extLst>
          </p:cNvPr>
          <p:cNvSpPr txBox="1"/>
          <p:nvPr/>
        </p:nvSpPr>
        <p:spPr>
          <a:xfrm>
            <a:off x="8938109" y="4239499"/>
            <a:ext cx="35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/>
                </a:solidFill>
              </a:rPr>
              <a:t>To calculate this, use chain rule.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8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E0E5B9-0B01-4BED-C598-F53481E4C357}"/>
              </a:ext>
            </a:extLst>
          </p:cNvPr>
          <p:cNvSpPr txBox="1"/>
          <p:nvPr/>
        </p:nvSpPr>
        <p:spPr>
          <a:xfrm>
            <a:off x="5535418" y="2515501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Unlike the previous cases, this affects two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FC524-8E8A-4E69-DFBE-3DD6B38544A1}"/>
              </a:ext>
            </a:extLst>
          </p:cNvPr>
          <p:cNvSpPr txBox="1"/>
          <p:nvPr/>
        </p:nvSpPr>
        <p:spPr>
          <a:xfrm>
            <a:off x="5549658" y="2826214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So we have to consider how to minimize the sum of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/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5D866A9-4753-90E6-E048-575FED846C3D}"/>
              </a:ext>
            </a:extLst>
          </p:cNvPr>
          <p:cNvSpPr/>
          <p:nvPr/>
        </p:nvSpPr>
        <p:spPr>
          <a:xfrm>
            <a:off x="9914121" y="3158073"/>
            <a:ext cx="680314" cy="815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ADE7F163-35AB-1C5D-0FA0-4E038B3CF9A6}"/>
              </a:ext>
            </a:extLst>
          </p:cNvPr>
          <p:cNvSpPr/>
          <p:nvPr/>
        </p:nvSpPr>
        <p:spPr>
          <a:xfrm rot="5400000">
            <a:off x="10168361" y="3801524"/>
            <a:ext cx="171833" cy="60642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4D6170-D593-B673-5B1B-336295238E55}"/>
              </a:ext>
            </a:extLst>
          </p:cNvPr>
          <p:cNvSpPr txBox="1"/>
          <p:nvPr/>
        </p:nvSpPr>
        <p:spPr>
          <a:xfrm>
            <a:off x="8938109" y="4239499"/>
            <a:ext cx="35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/>
                </a:solidFill>
              </a:rPr>
              <a:t>To calculate this, use chain rule.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/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1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E0E5B9-0B01-4BED-C598-F53481E4C357}"/>
              </a:ext>
            </a:extLst>
          </p:cNvPr>
          <p:cNvSpPr txBox="1"/>
          <p:nvPr/>
        </p:nvSpPr>
        <p:spPr>
          <a:xfrm>
            <a:off x="5535418" y="2515501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Unlike the previous cases, this affects two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FC524-8E8A-4E69-DFBE-3DD6B38544A1}"/>
              </a:ext>
            </a:extLst>
          </p:cNvPr>
          <p:cNvSpPr txBox="1"/>
          <p:nvPr/>
        </p:nvSpPr>
        <p:spPr>
          <a:xfrm>
            <a:off x="5549658" y="2826214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So we have to consider how to minimize the sum of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/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5D866A9-4753-90E6-E048-575FED846C3D}"/>
              </a:ext>
            </a:extLst>
          </p:cNvPr>
          <p:cNvSpPr/>
          <p:nvPr/>
        </p:nvSpPr>
        <p:spPr>
          <a:xfrm>
            <a:off x="7002178" y="4016617"/>
            <a:ext cx="680314" cy="815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ADE7F163-35AB-1C5D-0FA0-4E038B3CF9A6}"/>
              </a:ext>
            </a:extLst>
          </p:cNvPr>
          <p:cNvSpPr/>
          <p:nvPr/>
        </p:nvSpPr>
        <p:spPr>
          <a:xfrm rot="5400000">
            <a:off x="7256418" y="4660068"/>
            <a:ext cx="171833" cy="60642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4D6170-D593-B673-5B1B-336295238E55}"/>
              </a:ext>
            </a:extLst>
          </p:cNvPr>
          <p:cNvSpPr txBox="1"/>
          <p:nvPr/>
        </p:nvSpPr>
        <p:spPr>
          <a:xfrm>
            <a:off x="5360045" y="5094849"/>
            <a:ext cx="490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/>
                </a:solidFill>
              </a:rPr>
              <a:t>Also, it can be calculated by chain rule like this.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/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54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E0E5B9-0B01-4BED-C598-F53481E4C357}"/>
              </a:ext>
            </a:extLst>
          </p:cNvPr>
          <p:cNvSpPr txBox="1"/>
          <p:nvPr/>
        </p:nvSpPr>
        <p:spPr>
          <a:xfrm>
            <a:off x="5535418" y="2515501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Unlike the previous cases, this affects two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FC524-8E8A-4E69-DFBE-3DD6B38544A1}"/>
              </a:ext>
            </a:extLst>
          </p:cNvPr>
          <p:cNvSpPr txBox="1"/>
          <p:nvPr/>
        </p:nvSpPr>
        <p:spPr>
          <a:xfrm>
            <a:off x="5549658" y="2826214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So we have to consider how to minimize the sum of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/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5D866A9-4753-90E6-E048-575FED846C3D}"/>
              </a:ext>
            </a:extLst>
          </p:cNvPr>
          <p:cNvSpPr/>
          <p:nvPr/>
        </p:nvSpPr>
        <p:spPr>
          <a:xfrm>
            <a:off x="7002178" y="4016617"/>
            <a:ext cx="680314" cy="815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/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DD721C-1D1B-BC6A-F708-F19A5F7D4867}"/>
                  </a:ext>
                </a:extLst>
              </p:cNvPr>
              <p:cNvSpPr txBox="1"/>
              <p:nvPr/>
            </p:nvSpPr>
            <p:spPr>
              <a:xfrm>
                <a:off x="5445558" y="4933557"/>
                <a:ext cx="5576463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</m:sub>
                      </m:sSub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DD721C-1D1B-BC6A-F708-F19A5F7D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558" y="4933557"/>
                <a:ext cx="5576463" cy="404213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E34F36-FD4D-12C0-1B7F-BB839783D59F}"/>
                  </a:ext>
                </a:extLst>
              </p:cNvPr>
              <p:cNvSpPr txBox="1"/>
              <p:nvPr/>
            </p:nvSpPr>
            <p:spPr>
              <a:xfrm>
                <a:off x="5909496" y="5509260"/>
                <a:ext cx="5576463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/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E34F36-FD4D-12C0-1B7F-BB839783D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496" y="5509260"/>
                <a:ext cx="5576463" cy="6833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26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E0E5B9-0B01-4BED-C598-F53481E4C357}"/>
              </a:ext>
            </a:extLst>
          </p:cNvPr>
          <p:cNvSpPr txBox="1"/>
          <p:nvPr/>
        </p:nvSpPr>
        <p:spPr>
          <a:xfrm>
            <a:off x="5535418" y="2515501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Unlike the previous cases, this affects two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FC524-8E8A-4E69-DFBE-3DD6B38544A1}"/>
              </a:ext>
            </a:extLst>
          </p:cNvPr>
          <p:cNvSpPr txBox="1"/>
          <p:nvPr/>
        </p:nvSpPr>
        <p:spPr>
          <a:xfrm>
            <a:off x="5549658" y="2826214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So we have to consider how to minimize the sum of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/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/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DD721C-1D1B-BC6A-F708-F19A5F7D4867}"/>
                  </a:ext>
                </a:extLst>
              </p:cNvPr>
              <p:cNvSpPr txBox="1"/>
              <p:nvPr/>
            </p:nvSpPr>
            <p:spPr>
              <a:xfrm>
                <a:off x="5445558" y="4933557"/>
                <a:ext cx="5576463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</m:sub>
                      </m:sSub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DD721C-1D1B-BC6A-F708-F19A5F7D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558" y="4933557"/>
                <a:ext cx="5576463" cy="404213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E34F36-FD4D-12C0-1B7F-BB839783D59F}"/>
                  </a:ext>
                </a:extLst>
              </p:cNvPr>
              <p:cNvSpPr txBox="1"/>
              <p:nvPr/>
            </p:nvSpPr>
            <p:spPr>
              <a:xfrm>
                <a:off x="5909496" y="5509260"/>
                <a:ext cx="5576463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E34F36-FD4D-12C0-1B7F-BB839783D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496" y="5509260"/>
                <a:ext cx="5576463" cy="6833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E0E5B9-0B01-4BED-C598-F53481E4C357}"/>
              </a:ext>
            </a:extLst>
          </p:cNvPr>
          <p:cNvSpPr txBox="1"/>
          <p:nvPr/>
        </p:nvSpPr>
        <p:spPr>
          <a:xfrm>
            <a:off x="5535418" y="2515501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Unlike the previous cases, this affects two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FC524-8E8A-4E69-DFBE-3DD6B38544A1}"/>
              </a:ext>
            </a:extLst>
          </p:cNvPr>
          <p:cNvSpPr txBox="1"/>
          <p:nvPr/>
        </p:nvSpPr>
        <p:spPr>
          <a:xfrm>
            <a:off x="5549658" y="2826214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So we have to consider how to minimize the sum of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/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/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DD721C-1D1B-BC6A-F708-F19A5F7D4867}"/>
                  </a:ext>
                </a:extLst>
              </p:cNvPr>
              <p:cNvSpPr txBox="1"/>
              <p:nvPr/>
            </p:nvSpPr>
            <p:spPr>
              <a:xfrm>
                <a:off x="5445558" y="4933557"/>
                <a:ext cx="5576463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</m:sub>
                      </m:sSub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DD721C-1D1B-BC6A-F708-F19A5F7D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558" y="4933557"/>
                <a:ext cx="5576463" cy="404213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E34F36-FD4D-12C0-1B7F-BB839783D59F}"/>
                  </a:ext>
                </a:extLst>
              </p:cNvPr>
              <p:cNvSpPr txBox="1"/>
              <p:nvPr/>
            </p:nvSpPr>
            <p:spPr>
              <a:xfrm>
                <a:off x="5909496" y="5509260"/>
                <a:ext cx="5576463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E34F36-FD4D-12C0-1B7F-BB839783D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496" y="5509260"/>
                <a:ext cx="5576463" cy="6833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4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E0E5B9-0B01-4BED-C598-F53481E4C357}"/>
              </a:ext>
            </a:extLst>
          </p:cNvPr>
          <p:cNvSpPr txBox="1"/>
          <p:nvPr/>
        </p:nvSpPr>
        <p:spPr>
          <a:xfrm>
            <a:off x="5535418" y="2515501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Unlike the previous cases, this affects two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FC524-8E8A-4E69-DFBE-3DD6B38544A1}"/>
              </a:ext>
            </a:extLst>
          </p:cNvPr>
          <p:cNvSpPr txBox="1"/>
          <p:nvPr/>
        </p:nvSpPr>
        <p:spPr>
          <a:xfrm>
            <a:off x="5549658" y="2826214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So we have to consider how to minimize the sum of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/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/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DD721C-1D1B-BC6A-F708-F19A5F7D4867}"/>
                  </a:ext>
                </a:extLst>
              </p:cNvPr>
              <p:cNvSpPr txBox="1"/>
              <p:nvPr/>
            </p:nvSpPr>
            <p:spPr>
              <a:xfrm>
                <a:off x="5445558" y="4933557"/>
                <a:ext cx="5576463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</m:sub>
                      </m:sSub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DD721C-1D1B-BC6A-F708-F19A5F7D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558" y="4933557"/>
                <a:ext cx="5576463" cy="404213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E34F36-FD4D-12C0-1B7F-BB839783D59F}"/>
                  </a:ext>
                </a:extLst>
              </p:cNvPr>
              <p:cNvSpPr txBox="1"/>
              <p:nvPr/>
            </p:nvSpPr>
            <p:spPr>
              <a:xfrm>
                <a:off x="5909496" y="5509260"/>
                <a:ext cx="5576463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E34F36-FD4D-12C0-1B7F-BB839783D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496" y="5509260"/>
                <a:ext cx="5576463" cy="6833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DC81D66E-1232-CD1C-D731-0DB23E6CA545}"/>
              </a:ext>
            </a:extLst>
          </p:cNvPr>
          <p:cNvSpPr/>
          <p:nvPr/>
        </p:nvSpPr>
        <p:spPr>
          <a:xfrm>
            <a:off x="8929887" y="3158073"/>
            <a:ext cx="680314" cy="815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35429B4E-D3EA-5DB5-9BE2-0B9A0A29816A}"/>
              </a:ext>
            </a:extLst>
          </p:cNvPr>
          <p:cNvSpPr/>
          <p:nvPr/>
        </p:nvSpPr>
        <p:spPr>
          <a:xfrm rot="5400000">
            <a:off x="9184127" y="3801524"/>
            <a:ext cx="171833" cy="60642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513081-49E7-8EB8-C307-BDD1C8190B7C}"/>
                  </a:ext>
                </a:extLst>
              </p:cNvPr>
              <p:cNvSpPr txBox="1"/>
              <p:nvPr/>
            </p:nvSpPr>
            <p:spPr>
              <a:xfrm>
                <a:off x="7048340" y="4144658"/>
                <a:ext cx="4566063" cy="543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It can be calculated in the same way as</a:t>
                </a:r>
                <a14:m>
                  <m:oMath xmlns:m="http://schemas.openxmlformats.org/officeDocument/2006/math">
                    <m:r>
                      <a:rPr kumimoji="1" lang="en-US" altLang="ko-Kore-K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den>
                    </m:f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513081-49E7-8EB8-C307-BDD1C819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340" y="4144658"/>
                <a:ext cx="4566063" cy="543482"/>
              </a:xfrm>
              <a:prstGeom prst="rect">
                <a:avLst/>
              </a:prstGeom>
              <a:blipFill>
                <a:blip r:embed="rId8"/>
                <a:stretch>
                  <a:fillRect l="-8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58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88B959C-00C8-FBFF-88AD-18B88310643E}"/>
              </a:ext>
            </a:extLst>
          </p:cNvPr>
          <p:cNvCxnSpPr>
            <a:cxnSpLocks/>
          </p:cNvCxnSpPr>
          <p:nvPr/>
        </p:nvCxnSpPr>
        <p:spPr>
          <a:xfrm>
            <a:off x="5027933" y="2154345"/>
            <a:ext cx="0" cy="2243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703A6EB-FF3C-12B1-FFB8-EA2FE2026AD9}"/>
              </a:ext>
            </a:extLst>
          </p:cNvPr>
          <p:cNvSpPr txBox="1"/>
          <p:nvPr/>
        </p:nvSpPr>
        <p:spPr>
          <a:xfrm>
            <a:off x="5143912" y="2136852"/>
            <a:ext cx="621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In this way, gradient calculation starts from the most recent layer.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03C0FE-8464-4F6E-63D8-28BE413843DC}"/>
              </a:ext>
            </a:extLst>
          </p:cNvPr>
          <p:cNvSpPr txBox="1"/>
          <p:nvPr/>
        </p:nvSpPr>
        <p:spPr>
          <a:xfrm>
            <a:off x="5143912" y="2515501"/>
            <a:ext cx="621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This is ‘backpropagation through time’, BPTT.</a:t>
            </a:r>
          </a:p>
        </p:txBody>
      </p:sp>
    </p:spTree>
    <p:extLst>
      <p:ext uri="{BB962C8B-B14F-4D97-AF65-F5344CB8AC3E}">
        <p14:creationId xmlns:p14="http://schemas.microsoft.com/office/powerpoint/2010/main" val="356614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78" grpId="0"/>
      <p:bldP spid="82" grpId="0"/>
      <p:bldP spid="196" grpId="0"/>
      <p:bldP spid="197" grpId="0" animBg="1"/>
      <p:bldP spid="198" grpId="0" animBg="1"/>
      <p:bldP spid="199" grpId="0" animBg="1"/>
      <p:bldP spid="200" grpId="0" animBg="1"/>
      <p:bldP spid="211" grpId="0"/>
      <p:bldP spid="212" grpId="0"/>
      <p:bldP spid="213" grpId="0"/>
      <p:bldP spid="214" grpId="0"/>
      <p:bldP spid="215" grpId="0" animBg="1"/>
      <p:bldP spid="216" grpId="0" animBg="1"/>
      <p:bldP spid="217" grpId="0" animBg="1"/>
      <p:bldP spid="218" grpId="0" animBg="1"/>
      <p:bldP spid="7" grpId="0"/>
      <p:bldP spid="9" grpId="0"/>
      <p:bldP spid="11" grpId="0"/>
      <p:bldP spid="12" grpId="0"/>
      <p:bldP spid="14" grpId="0" animBg="1"/>
      <p:bldP spid="15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오른쪽 중괄호[R] 57">
            <a:extLst>
              <a:ext uri="{FF2B5EF4-FFF2-40B4-BE49-F238E27FC236}">
                <a16:creationId xmlns:a16="http://schemas.microsoft.com/office/drawing/2014/main" id="{32EBFF27-50EA-6A58-86EE-2D3C844014FC}"/>
              </a:ext>
            </a:extLst>
          </p:cNvPr>
          <p:cNvSpPr/>
          <p:nvPr/>
        </p:nvSpPr>
        <p:spPr>
          <a:xfrm rot="16200000">
            <a:off x="4238886" y="2331238"/>
            <a:ext cx="170984" cy="63774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500763FD-3CD5-DDAC-414D-F2D2915202A3}"/>
              </a:ext>
            </a:extLst>
          </p:cNvPr>
          <p:cNvCxnSpPr>
            <a:cxnSpLocks/>
            <a:stCxn id="58" idx="1"/>
          </p:cNvCxnSpPr>
          <p:nvPr/>
        </p:nvCxnSpPr>
        <p:spPr>
          <a:xfrm rot="5400000" flipH="1" flipV="1">
            <a:off x="4405212" y="2219700"/>
            <a:ext cx="264087" cy="425754"/>
          </a:xfrm>
          <a:prstGeom prst="bentConnector4">
            <a:avLst>
              <a:gd name="adj1" fmla="val 100053"/>
              <a:gd name="adj2" fmla="val 600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86E210B-6953-443F-43FF-F44D7EDAB54D}"/>
              </a:ext>
            </a:extLst>
          </p:cNvPr>
          <p:cNvSpPr txBox="1"/>
          <p:nvPr/>
        </p:nvSpPr>
        <p:spPr>
          <a:xfrm>
            <a:off x="4827319" y="2115867"/>
            <a:ext cx="38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Output nodes are also connected.</a:t>
            </a:r>
            <a:endParaRPr kumimoji="1" lang="ko-Kore-KR" altLang="en-US">
              <a:latin typeface="Bodoni 72 Oldstyl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92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2832794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860652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55179" y="287638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098A4B-1FF2-4BD5-2DA8-C618597317DD}"/>
              </a:ext>
            </a:extLst>
          </p:cNvPr>
          <p:cNvSpPr txBox="1"/>
          <p:nvPr/>
        </p:nvSpPr>
        <p:spPr>
          <a:xfrm>
            <a:off x="5359145" y="390182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5479550E-4849-A429-1D95-5FFF80624990}"/>
              </a:ext>
            </a:extLst>
          </p:cNvPr>
          <p:cNvSpPr/>
          <p:nvPr/>
        </p:nvSpPr>
        <p:spPr>
          <a:xfrm>
            <a:off x="5062802" y="2636021"/>
            <a:ext cx="922362" cy="18915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59E4C2-2030-066E-8452-CAA046EB79AF}"/>
              </a:ext>
            </a:extLst>
          </p:cNvPr>
          <p:cNvSpPr txBox="1"/>
          <p:nvPr/>
        </p:nvSpPr>
        <p:spPr>
          <a:xfrm>
            <a:off x="4762884" y="2215339"/>
            <a:ext cx="170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Output Dataset</a:t>
            </a:r>
            <a:endParaRPr kumimoji="1" lang="ko-Kore-KR" altLang="en-US">
              <a:latin typeface="Bodoni 72 Oldstyl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52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55179" y="287638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098A4B-1FF2-4BD5-2DA8-C618597317DD}"/>
              </a:ext>
            </a:extLst>
          </p:cNvPr>
          <p:cNvSpPr txBox="1"/>
          <p:nvPr/>
        </p:nvSpPr>
        <p:spPr>
          <a:xfrm>
            <a:off x="5359145" y="390182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2832794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860652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713F7306-5D78-2710-D625-531FBCAFDDDA}"/>
              </a:ext>
            </a:extLst>
          </p:cNvPr>
          <p:cNvCxnSpPr>
            <a:cxnSpLocks/>
            <a:stCxn id="8" idx="6"/>
            <a:endCxn id="32" idx="2"/>
          </p:cNvCxnSpPr>
          <p:nvPr/>
        </p:nvCxnSpPr>
        <p:spPr>
          <a:xfrm>
            <a:off x="4496233" y="3048335"/>
            <a:ext cx="8193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1AFDFA54-387E-4A80-801F-30130492C14A}"/>
              </a:ext>
            </a:extLst>
          </p:cNvPr>
          <p:cNvCxnSpPr>
            <a:cxnSpLocks/>
            <a:stCxn id="7" idx="6"/>
            <a:endCxn id="33" idx="2"/>
          </p:cNvCxnSpPr>
          <p:nvPr/>
        </p:nvCxnSpPr>
        <p:spPr>
          <a:xfrm>
            <a:off x="4496233" y="4070427"/>
            <a:ext cx="819399" cy="5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E1D694D-8CB4-32C7-14AC-9B3270C1A3C2}"/>
              </a:ext>
            </a:extLst>
          </p:cNvPr>
          <p:cNvSpPr txBox="1"/>
          <p:nvPr/>
        </p:nvSpPr>
        <p:spPr>
          <a:xfrm>
            <a:off x="3707156" y="2163517"/>
            <a:ext cx="477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Difference between output layer and dataset</a:t>
            </a:r>
            <a:endParaRPr kumimoji="1" lang="ko-Kore-KR" altLang="en-US">
              <a:latin typeface="Bodoni 72 Oldstyle Book" pitchFamily="2" charset="0"/>
            </a:endParaRPr>
          </a:p>
        </p:txBody>
      </p:sp>
      <p:sp>
        <p:nvSpPr>
          <p:cNvPr id="111" name="오른쪽 중괄호[R] 110">
            <a:extLst>
              <a:ext uri="{FF2B5EF4-FFF2-40B4-BE49-F238E27FC236}">
                <a16:creationId xmlns:a16="http://schemas.microsoft.com/office/drawing/2014/main" id="{4E69F461-4D47-5C15-801B-E43B22E6C616}"/>
              </a:ext>
            </a:extLst>
          </p:cNvPr>
          <p:cNvSpPr/>
          <p:nvPr/>
        </p:nvSpPr>
        <p:spPr>
          <a:xfrm rot="16200000">
            <a:off x="4799602" y="1854778"/>
            <a:ext cx="233922" cy="163723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6767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55179" y="287638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098A4B-1FF2-4BD5-2DA8-C618597317DD}"/>
              </a:ext>
            </a:extLst>
          </p:cNvPr>
          <p:cNvSpPr txBox="1"/>
          <p:nvPr/>
        </p:nvSpPr>
        <p:spPr>
          <a:xfrm>
            <a:off x="5359145" y="390182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2832794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860652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713F7306-5D78-2710-D625-531FBCAFDDDA}"/>
              </a:ext>
            </a:extLst>
          </p:cNvPr>
          <p:cNvCxnSpPr>
            <a:stCxn id="8" idx="6"/>
            <a:endCxn id="32" idx="2"/>
          </p:cNvCxnSpPr>
          <p:nvPr/>
        </p:nvCxnSpPr>
        <p:spPr>
          <a:xfrm>
            <a:off x="4496233" y="3048335"/>
            <a:ext cx="8193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1AFDFA54-387E-4A80-801F-30130492C14A}"/>
              </a:ext>
            </a:extLst>
          </p:cNvPr>
          <p:cNvCxnSpPr>
            <a:cxnSpLocks/>
            <a:stCxn id="7" idx="6"/>
            <a:endCxn id="33" idx="2"/>
          </p:cNvCxnSpPr>
          <p:nvPr/>
        </p:nvCxnSpPr>
        <p:spPr>
          <a:xfrm>
            <a:off x="4496233" y="4070427"/>
            <a:ext cx="819399" cy="5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E1D694D-8CB4-32C7-14AC-9B3270C1A3C2}"/>
              </a:ext>
            </a:extLst>
          </p:cNvPr>
          <p:cNvSpPr txBox="1"/>
          <p:nvPr/>
        </p:nvSpPr>
        <p:spPr>
          <a:xfrm>
            <a:off x="5047008" y="2101674"/>
            <a:ext cx="477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…</a:t>
            </a:r>
            <a:r>
              <a:rPr kumimoji="1" lang="ko-KR" altLang="en-US"/>
              <a:t> </a:t>
            </a:r>
            <a:r>
              <a:rPr kumimoji="1" lang="en-US" altLang="ko-KR"/>
              <a:t>is represented as error.</a:t>
            </a:r>
            <a:r>
              <a:rPr kumimoji="1" lang="en-US" altLang="ko-Kore-KR"/>
              <a:t> </a:t>
            </a:r>
            <a:endParaRPr kumimoji="1" lang="ko-Kore-KR" altLang="en-US"/>
          </a:p>
        </p:txBody>
      </p:sp>
      <p:sp>
        <p:nvSpPr>
          <p:cNvPr id="111" name="오른쪽 중괄호[R] 110">
            <a:extLst>
              <a:ext uri="{FF2B5EF4-FFF2-40B4-BE49-F238E27FC236}">
                <a16:creationId xmlns:a16="http://schemas.microsoft.com/office/drawing/2014/main" id="{4E69F461-4D47-5C15-801B-E43B22E6C616}"/>
              </a:ext>
            </a:extLst>
          </p:cNvPr>
          <p:cNvSpPr/>
          <p:nvPr/>
        </p:nvSpPr>
        <p:spPr>
          <a:xfrm rot="16200000">
            <a:off x="5393668" y="2341662"/>
            <a:ext cx="233922" cy="64031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4843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1347</TotalTime>
  <Words>3260</Words>
  <Application>Microsoft Macintosh PowerPoint</Application>
  <PresentationFormat>와이드스크린</PresentationFormat>
  <Paragraphs>1280</Paragraphs>
  <Slides>59</Slides>
  <Notes>58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8" baseType="lpstr">
      <vt:lpstr>AppleMyungjo</vt:lpstr>
      <vt:lpstr>Angsana New</vt:lpstr>
      <vt:lpstr>Arial</vt:lpstr>
      <vt:lpstr>Bodoni 72 Oldstyle Book</vt:lpstr>
      <vt:lpstr>Calibri</vt:lpstr>
      <vt:lpstr>Calibri Light</vt:lpstr>
      <vt:lpstr>Cambria Math</vt:lpstr>
      <vt:lpstr>Microsoft Himalaya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윤민석</dc:creator>
  <cp:lastModifiedBy>윤민석</cp:lastModifiedBy>
  <cp:revision>618</cp:revision>
  <dcterms:created xsi:type="dcterms:W3CDTF">2023-12-22T01:42:37Z</dcterms:created>
  <dcterms:modified xsi:type="dcterms:W3CDTF">2023-12-29T11:07:53Z</dcterms:modified>
</cp:coreProperties>
</file>