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58" r:id="rId4"/>
    <p:sldId id="264" r:id="rId5"/>
    <p:sldId id="273" r:id="rId6"/>
    <p:sldId id="282" r:id="rId7"/>
    <p:sldId id="274" r:id="rId8"/>
    <p:sldId id="283" r:id="rId9"/>
    <p:sldId id="275" r:id="rId10"/>
    <p:sldId id="276" r:id="rId11"/>
    <p:sldId id="286" r:id="rId12"/>
    <p:sldId id="289" r:id="rId13"/>
    <p:sldId id="278" r:id="rId14"/>
    <p:sldId id="290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7" r:id="rId25"/>
    <p:sldId id="303" r:id="rId26"/>
    <p:sldId id="304" r:id="rId27"/>
    <p:sldId id="30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0"/>
  </p:normalViewPr>
  <p:slideViewPr>
    <p:cSldViewPr snapToGrid="0">
      <p:cViewPr varScale="1">
        <p:scale>
          <a:sx n="211" d="100"/>
          <a:sy n="211" d="100"/>
        </p:scale>
        <p:origin x="1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298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698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75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38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1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480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608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022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007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262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925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10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1254524" y="1786410"/>
            <a:ext cx="9682951" cy="3058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1832837" y="263419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Shenango: Achieving High CPU Efficiency for Latency-sensitive Datacenter Workloads</a:t>
            </a:r>
            <a:endParaRPr kumimoji="1" lang="ko-Kore-KR" altLang="en-US" sz="3600"/>
          </a:p>
        </p:txBody>
      </p:sp>
    </p:spTree>
    <p:extLst>
      <p:ext uri="{BB962C8B-B14F-4D97-AF65-F5344CB8AC3E}">
        <p14:creationId xmlns:p14="http://schemas.microsoft.com/office/powerpoint/2010/main" val="2621149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847113" y="-3738547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223369" y="-4480246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781388" y="-7014314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242128" y="-345180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505149" y="-4490645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421392" y="-146770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576001" y="-1796519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207597" y="-4503299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169311" y="7885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5738717" y="59816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191630" y="-4277255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603396" y="222719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599490" y="220144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403585" y="184179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499585" y="177248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573078" y="34782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9655734" y="-24950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477249" y="50244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227385" y="212064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242821" y="-1459491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4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847113" y="-3738547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223369" y="-4480246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781388" y="-7014314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242128" y="-345180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505149" y="-4490645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421392" y="-146770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576001" y="-1796519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207597" y="-4503299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169311" y="7885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5738717" y="59816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191630" y="-4277255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603396" y="222719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599490" y="220144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403585" y="184179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499585" y="177248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573078" y="34782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9655734" y="-24950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477249" y="50244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227385" y="212064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242821" y="-1459491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079BC0-D2FA-B9B9-DA3B-560A111DD44E}"/>
              </a:ext>
            </a:extLst>
          </p:cNvPr>
          <p:cNvSpPr txBox="1"/>
          <p:nvPr/>
        </p:nvSpPr>
        <p:spPr>
          <a:xfrm>
            <a:off x="2094094" y="249067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078928-FC05-FB94-19AC-06A9C7A7293B}"/>
              </a:ext>
            </a:extLst>
          </p:cNvPr>
          <p:cNvSpPr txBox="1"/>
          <p:nvPr/>
        </p:nvSpPr>
        <p:spPr>
          <a:xfrm>
            <a:off x="1602942" y="395370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D5C74E9-A2C8-4F91-6E4F-52897E5D4E46}"/>
              </a:ext>
            </a:extLst>
          </p:cNvPr>
          <p:cNvSpPr/>
          <p:nvPr/>
        </p:nvSpPr>
        <p:spPr>
          <a:xfrm>
            <a:off x="3041782" y="2233350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0939626-6888-FB3A-B9AB-F6BC10725E25}"/>
              </a:ext>
            </a:extLst>
          </p:cNvPr>
          <p:cNvSpPr/>
          <p:nvPr/>
        </p:nvSpPr>
        <p:spPr>
          <a:xfrm>
            <a:off x="2718255" y="365743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EDC2285-AFF2-BBA9-C68F-C757E1FB8709}"/>
              </a:ext>
            </a:extLst>
          </p:cNvPr>
          <p:cNvCxnSpPr>
            <a:cxnSpLocks/>
            <a:stCxn id="25" idx="4"/>
            <a:endCxn id="33" idx="0"/>
          </p:cNvCxnSpPr>
          <p:nvPr/>
        </p:nvCxnSpPr>
        <p:spPr>
          <a:xfrm rot="5400000">
            <a:off x="5541386" y="1991407"/>
            <a:ext cx="224768" cy="2591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E309B360-4E44-608C-3724-A25BCF6D3A94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rot="5400000">
            <a:off x="5242457" y="3375683"/>
            <a:ext cx="239982" cy="3235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5EC4A8C7-526B-2722-E691-C0A7C6BDBFE8}"/>
              </a:ext>
            </a:extLst>
          </p:cNvPr>
          <p:cNvSpPr/>
          <p:nvPr/>
        </p:nvSpPr>
        <p:spPr>
          <a:xfrm>
            <a:off x="786774" y="5081524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DF1373-995A-C481-80FE-AA8B5D6203C9}"/>
              </a:ext>
            </a:extLst>
          </p:cNvPr>
          <p:cNvSpPr txBox="1"/>
          <p:nvPr/>
        </p:nvSpPr>
        <p:spPr>
          <a:xfrm>
            <a:off x="1416592" y="531974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0246FB05-7649-EEB7-3894-24BAF21629C5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rot="5400000">
            <a:off x="4898025" y="4778865"/>
            <a:ext cx="239982" cy="3653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05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1223631" y="-7360288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2846851" y="-8101987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404870" y="-10636055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618646" y="-7073550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128631" y="-8112386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797910" y="-5089444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952519" y="-5418260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584115" y="-8125040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545829" y="-2833178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6115235" y="-3023575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568148" y="-7898996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979914" y="-1394548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976008" y="-1420295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780103" y="-177994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876103" y="-1849258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949596" y="-3273918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0032252" y="-3646691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853767" y="-311929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603903" y="-3409677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619339" y="-5081232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2603903" y="-101499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2262088" y="549894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3551591" y="-127232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3377401" y="253624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5926515" y="-1505653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5776005" y="-4391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1618645" y="1800038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582370" y="1522577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2248463" y="20382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223569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1223631" y="-7360288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2846851" y="-8101987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404870" y="-10636055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618646" y="-7073550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128631" y="-8112386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797910" y="-5089444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952519" y="-5418260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584115" y="-8125040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545829" y="-2833178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6115235" y="-3023575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568148" y="-7898996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979914" y="-1394548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976008" y="-1420295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780103" y="-177994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876103" y="-1849258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949596" y="-3273918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0032252" y="-3646691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853767" y="-311929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603903" y="-3409677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619339" y="-5081232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2603903" y="-101499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2262088" y="549894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3551591" y="-127232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3377401" y="253624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5926515" y="-1505653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5776005" y="-4391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1618645" y="1800038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582370" y="1522577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2248463" y="20382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1799054" y="4106281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1799054" y="3834430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5245927" y="3413139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1521507" y="54955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1223630" y="5404047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4946668" y="5120649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459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162094" y="-1087350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908388" y="-1161520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4466407" y="-1414927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2557109" y="-105867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809832" y="-1162560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6736373" y="-860266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5890982" y="-893148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7522578" y="-1163826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7484292" y="-634639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053698" y="-65367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4506611" y="-1141221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3918377" y="-490776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9914471" y="-493351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3718566" y="-529316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9814566" y="-536247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7888059" y="-678713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0970715" y="-715991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3792230" y="-66325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3542366" y="-692289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8557802" y="-859445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3542366" y="-452821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200551" y="-296332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4490054" y="-478554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4315864" y="-325959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6864978" y="-501887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6714468" y="-351761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2557108" y="-171318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6520833" y="-199064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186926" y="-14749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2737517" y="59306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2737517" y="321209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184390" y="-10008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2459970" y="198234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162093" y="1890826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5885131" y="1607428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075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162094" y="-1087350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908388" y="-1161520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4466407" y="-1414927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2557109" y="-105867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809832" y="-1162560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6736373" y="-860266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5890982" y="-893148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7522578" y="-1163826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7484292" y="-634639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053698" y="-65367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4506611" y="-1141221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3918377" y="-490776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9914471" y="-493351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3718566" y="-529316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9814566" y="-536247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7888059" y="-678713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0970715" y="-715991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3792230" y="-66325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3542366" y="-692289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8557802" y="-859445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3542366" y="-452821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200551" y="-296332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4490054" y="-478554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4315864" y="-325959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6864978" y="-501887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6714468" y="-351761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2557108" y="-171318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6520833" y="-199064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186926" y="-14749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2737517" y="59306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2737517" y="321209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184390" y="-10008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2459970" y="198234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162093" y="1890826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5885131" y="1607428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2136725" y="35175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4369495" y="3429000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5652745" y="3110725"/>
            <a:ext cx="254544" cy="3820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2304882" y="4624234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2408480" y="4505595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5339567" y="4256148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16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367112" y="-1402310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703370" y="-1476480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4261389" y="-1729887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2762127" y="-137363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1014850" y="-1477520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6941391" y="-1175226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6096000" y="-1208108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7727596" y="-1478786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7689310" y="-949599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258716" y="-96863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4711629" y="-1456181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4123395" y="-805736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20119489" y="-808311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3923584" y="-844276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20019584" y="-851207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8093077" y="-993673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1175733" y="-1030951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3997248" y="-97821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3747384" y="-1007249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8762820" y="-1174405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3747384" y="-767781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405569" y="-611292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4695072" y="-793514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4520882" y="-640919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7069996" y="-816847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6919486" y="-666721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2762126" y="-486278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6725851" y="-514024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391944" y="-46245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2942535" y="-255654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2942535" y="-2828391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389408" y="-324968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2664988" y="-11672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367111" y="-1258774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6090149" y="-154217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2341743" y="3679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4574513" y="279400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5857763" y="-38875"/>
            <a:ext cx="254544" cy="3820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2509900" y="1474634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2613498" y="1355995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5544585" y="1106548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62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367112" y="-1402310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703370" y="-1476480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4261389" y="-1729887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2762127" y="-137363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1014850" y="-1477520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6941391" y="-1175226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6096000" y="-1208108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7727596" y="-1478786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7689310" y="-949599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258716" y="-96863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4711629" y="-1456181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4123395" y="-805736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20119489" y="-808311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3923584" y="-844276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20019584" y="-851207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8093077" y="-993673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1175733" y="-1030951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3997248" y="-97821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3747384" y="-1007249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8762820" y="-1174405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3747384" y="-767781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405569" y="-611292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4695072" y="-793514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4520882" y="-640919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7069996" y="-816847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6919486" y="-666721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2762126" y="-486278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6725851" y="-514024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391944" y="-46245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2942535" y="-255654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2942535" y="-2828391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389408" y="-324968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2664988" y="-11672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367111" y="-1258774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6090149" y="-154217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2341743" y="3679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4574513" y="279400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5857763" y="-38875"/>
            <a:ext cx="254544" cy="3820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2509900" y="1474634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2613498" y="1355995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5544585" y="1106548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1651936" y="317975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1376199" y="2877588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5386773" y="2449277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37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367112" y="-1402310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703370" y="-1476480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4261389" y="-1729887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2762127" y="-137363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1014850" y="-1477520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6941391" y="-1175226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6096000" y="-1208108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7727596" y="-1478786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7689310" y="-949599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258716" y="-96863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4711629" y="-1456181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4123395" y="-805736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20119489" y="-808311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3923584" y="-844276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20019584" y="-851207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8093077" y="-993673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1175733" y="-1030951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3997248" y="-97821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3747384" y="-1007249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8762820" y="-1174405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3747384" y="-767781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405569" y="-611292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4695072" y="-793514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4520882" y="-640919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7069996" y="-816847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6919486" y="-666721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2762126" y="-486278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6725851" y="-514024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391944" y="-46245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2942535" y="-255654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2942535" y="-2828391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389408" y="-324968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2664988" y="-11672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367111" y="-1258774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6090149" y="-154217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2341743" y="3679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4574513" y="279400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5857763" y="-38875"/>
            <a:ext cx="254544" cy="3820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2509900" y="1474634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2613498" y="1355995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5544585" y="1106548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1651936" y="317975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1376199" y="2877588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5386773" y="2449277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1920940" y="519171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1323630" y="4616443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5800847" y="4485205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13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852887" y="-1853795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217595" y="-1927965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3775614" y="-2181372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3247902" y="-1825122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1500625" y="-1929005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7427166" y="-1626711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6581775" y="-1659593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213371" y="-1930271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8175085" y="-1401084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744491" y="-1420124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5197404" y="-1907666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4609170" y="-1257221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20605264" y="-1259796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4409359" y="-1295761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20505359" y="-1302692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8578852" y="-1445158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1661508" y="-1482436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4483023" y="-142969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4233159" y="-1458734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9248595" y="-1625890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4233159" y="-1219266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891344" y="-1062777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5180847" y="-1244999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5006657" y="-1092404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7555771" y="-1268332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7405261" y="-1118206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3247901" y="-937763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7211626" y="-965509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877719" y="-91394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3428310" y="-707139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3428310" y="-7343241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875183" y="-776453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3150763" y="-568210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852886" y="-5773624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6575924" y="-605702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2827518" y="-414693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5060288" y="-4235450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6343538" y="-4553725"/>
            <a:ext cx="254544" cy="3820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2995675" y="-3040216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3099273" y="-3158855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6030360" y="-3408302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2137711" y="-133509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1861974" y="-1637262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5872548" y="-2065573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2304296" y="624250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1809405" y="101593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6286622" y="-29645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60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0" y="134225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2558019" y="-2399843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608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852887" y="-1853795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217595" y="-1927965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3775614" y="-2181372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3247902" y="-1825122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1500625" y="-1929005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7427166" y="-1626711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6581775" y="-1659593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213371" y="-1930271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8175085" y="-1401084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744491" y="-1420124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5197404" y="-1907666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4609170" y="-1257221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20605264" y="-1259796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4409359" y="-1295761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20505359" y="-1302692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8578852" y="-1445158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1661508" y="-1482436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4483023" y="-142969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4233159" y="-1458734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9248595" y="-1625890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4233159" y="-1219266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891344" y="-1062777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5180847" y="-1244999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5006657" y="-1092404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7555771" y="-1268332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7405261" y="-1118206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3247901" y="-937763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7211626" y="-965509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877719" y="-91394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3428310" y="-707139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3428310" y="-7343241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875183" y="-776453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3150763" y="-568210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852886" y="-5773624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6575924" y="-605702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2827518" y="-414693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5060288" y="-4235450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6343538" y="-4553725"/>
            <a:ext cx="254544" cy="3820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2995675" y="-3040216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3099273" y="-3158855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6030360" y="-3408302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2137711" y="-133509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1861974" y="-1637262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5872548" y="-2065573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1809405" y="101593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6286622" y="-29645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840143" y="305870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3622589" y="4282482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055000" y="4974012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3747521" y="5149639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378866" y="2424096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6181611" y="2187848"/>
            <a:ext cx="302928" cy="1695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1B85EF-2D00-BF99-D790-4007E1AD07EC}"/>
              </a:ext>
            </a:extLst>
          </p:cNvPr>
          <p:cNvSpPr txBox="1"/>
          <p:nvPr/>
        </p:nvSpPr>
        <p:spPr>
          <a:xfrm>
            <a:off x="2304296" y="624250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550730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987511" y="-12356615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082971" y="-13098314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640990" y="-15632382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382526" y="-12069877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364751" y="-13108713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561790" y="-10085771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716399" y="-10414587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347995" y="-13121367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309709" y="-7829505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5879115" y="-8019902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332028" y="-12895323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743794" y="-6390875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739888" y="-6416622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543983" y="-6776272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639983" y="-684558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713476" y="-8270245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9796132" y="-8643018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617647" y="-8115622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367783" y="-8406004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383219" y="-10077559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2367783" y="-601131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2025968" y="-444643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3315471" y="-6268648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3141281" y="-4742703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5690395" y="-6501980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5539885" y="-5000718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1382525" y="-3196289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346250" y="-3473750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2012343" y="-2958072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1562934" y="-89004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1562934" y="-1161897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5009807" y="-1583188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1285387" y="499239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987510" y="407720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4710548" y="12432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289731" y="211195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1943039" y="2023435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3813456" y="1040453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121574" y="3218669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17976" y="3100030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2913111" y="2850583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979538" y="492379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1255275" y="4621623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2755299" y="4193312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843777" y="6869414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1307844" y="6360478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3169373" y="6229240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2277106" y="931758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505340" y="1054136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4172249" y="1123289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630272" y="1140852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2738383" y="868298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3064362" y="8446733"/>
            <a:ext cx="302928" cy="1695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333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987511" y="-12356615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082971" y="-13098314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640990" y="-15632382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382526" y="-12069877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364751" y="-13108713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561790" y="-10085771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716399" y="-10414587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347995" y="-13121367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309709" y="-7829505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5879115" y="-8019902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332028" y="-12895323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743794" y="-6390875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739888" y="-6416622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543983" y="-6776272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639983" y="-684558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713476" y="-8270245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9796132" y="-8643018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617647" y="-8115622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367783" y="-8406004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383219" y="-10077559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2367783" y="-601131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2025968" y="-444643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3315471" y="-6268648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3141281" y="-4742703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5690395" y="-6501980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5539885" y="-5000718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1382525" y="-3196289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346250" y="-3473750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2012343" y="-2958072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1562934" y="-89004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1562934" y="-1161897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5009807" y="-1583188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1285387" y="499239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987510" y="407720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4710548" y="12432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289731" y="211195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1943039" y="2023435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3813456" y="1040453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121574" y="3218669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17976" y="3100030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2913111" y="2850583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979538" y="492379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1255275" y="4621623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2755299" y="4193312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780865" y="695165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1307844" y="6360478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3169373" y="6229240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2277106" y="931758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505340" y="1054136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4172249" y="1123289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630272" y="1140852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2738383" y="868298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3064362" y="8446733"/>
            <a:ext cx="302928" cy="1695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44872E-C2D5-8438-3C38-103F8F53A275}"/>
              </a:ext>
            </a:extLst>
          </p:cNvPr>
          <p:cNvSpPr txBox="1"/>
          <p:nvPr/>
        </p:nvSpPr>
        <p:spPr>
          <a:xfrm>
            <a:off x="6294445" y="2309020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5847723" y="1815287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5511653" y="976134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9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3803945" y="-13380743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7874427" y="-14122442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10432446" y="-16656510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3408930" y="-13094005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5156207" y="-14132841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770334" y="-11109899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-75057" y="-11438715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1556539" y="-14145495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1518253" y="-885363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1087659" y="-9044030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8540572" y="-13919451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7952338" y="-741500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3948432" y="-7440750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7752527" y="-7800400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3848527" y="-786971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1922020" y="-929437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5004676" y="-9667146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-2173809" y="-913975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-2423673" y="-9430132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2591763" y="-11101687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-2423673" y="-703544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-2765488" y="-5470561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-1475985" y="-7292776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-1650175" y="-576683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898939" y="-7526108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748429" y="-6024846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-3408931" y="-4220417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54794" y="-4497878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-2779113" y="-398220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-3228522" y="-1914174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-3228522" y="-2186025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218351" y="-2607316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-3506069" y="-524889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-3803946" y="-616408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-80908" y="-899806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5081187" y="1087825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-2848417" y="999307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-978000" y="16325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6381771" y="2172919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6278173" y="2054280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-2601904" y="1081274"/>
            <a:ext cx="232922" cy="171309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7239735" y="387804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7515472" y="3575873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-3504898" y="3147562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7056524" y="5668429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7568041" y="5314728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-3090824" y="5183490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8537303" y="827183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-5754857" y="949561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0432446" y="1018714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-5629925" y="1036277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8998580" y="763723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-3195835" y="7400983"/>
            <a:ext cx="302928" cy="1695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1056267" y="791159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720197" y="-47994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97F1839-9C95-7E63-10B4-CCCCAEE0E8E4}"/>
              </a:ext>
            </a:extLst>
          </p:cNvPr>
          <p:cNvSpPr txBox="1"/>
          <p:nvPr/>
        </p:nvSpPr>
        <p:spPr>
          <a:xfrm>
            <a:off x="1466782" y="1272001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942704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3803945" y="-13380743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7874427" y="-14122442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10432446" y="-16656510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3408930" y="-13094005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5156207" y="-14132841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770334" y="-11109899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-75057" y="-11438715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1556539" y="-14145495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1518253" y="-885363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1087659" y="-9044030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8540572" y="-13919451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7952338" y="-741500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3948432" y="-7440750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7752527" y="-7800400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3848527" y="-786971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1922020" y="-929437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5004676" y="-9667146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-2173809" y="-913975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-2423673" y="-9430132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2591763" y="-11101687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-2423673" y="-703544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-2765488" y="-5470561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-1475985" y="-7292776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-1650175" y="-576683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898939" y="-7526108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748429" y="-6024846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-3408931" y="-4220417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54794" y="-4497878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-2779113" y="-398220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-3228522" y="-1914174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-3228522" y="-2186025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218351" y="-2607316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-3506069" y="-524889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-3803946" y="-616408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-80908" y="-899806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5081187" y="1087825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-2848417" y="999307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-978000" y="16325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6381771" y="2172919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6278173" y="2054280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-2601904" y="1081274"/>
            <a:ext cx="232922" cy="171309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7239735" y="387804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7515472" y="3575873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-3504898" y="3147562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7056524" y="5668429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7568041" y="5314728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-3090824" y="5183490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8537303" y="827183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-5754857" y="949561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0432446" y="1018714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-5629925" y="1036277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8998580" y="763723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-3195835" y="7400983"/>
            <a:ext cx="302928" cy="1695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1056267" y="791159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720197" y="-47994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97F1839-9C95-7E63-10B4-CCCCAEE0E8E4}"/>
              </a:ext>
            </a:extLst>
          </p:cNvPr>
          <p:cNvSpPr txBox="1"/>
          <p:nvPr/>
        </p:nvSpPr>
        <p:spPr>
          <a:xfrm>
            <a:off x="1466782" y="1272001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97F301-1127-9D4A-E23B-11A60B100C87}"/>
              </a:ext>
            </a:extLst>
          </p:cNvPr>
          <p:cNvSpPr txBox="1"/>
          <p:nvPr/>
        </p:nvSpPr>
        <p:spPr>
          <a:xfrm>
            <a:off x="3290442" y="4270965"/>
            <a:ext cx="6862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Relaxing abstraction of CPU virtualization based on application metrics</a:t>
            </a:r>
            <a:endParaRPr kumimoji="1" lang="ko-Kore-KR" altLang="en-US" sz="32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4178C0D-35F7-277B-8AD3-FC25175763E5}"/>
              </a:ext>
            </a:extLst>
          </p:cNvPr>
          <p:cNvSpPr/>
          <p:nvPr/>
        </p:nvSpPr>
        <p:spPr>
          <a:xfrm>
            <a:off x="2691374" y="3999616"/>
            <a:ext cx="8014734" cy="1949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CEF8B08E-9288-3D20-2730-5EFEB20E9D3A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 rot="16200000" flipH="1">
            <a:off x="4959918" y="2260792"/>
            <a:ext cx="771357" cy="27062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061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7356271" y="-16450514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1426753" y="-17192213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13984772" y="-19726281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6961256" y="-16163776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8708533" y="-17202612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-2781992" y="-14179670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-3627383" y="-14508486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-1995787" y="-17215266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7965927" y="-11923404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7535333" y="-12113801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4988246" y="-16989222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4400012" y="-10484774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0396106" y="-10510521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4200201" y="-10870171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0296201" y="-10939484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8369694" y="-12364144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1452350" y="-12736917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-5726135" y="-1220952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-5975999" y="-12499903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-960563" y="-14171458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-5975999" y="-101052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-6317814" y="-854033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-5028311" y="-1036254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-5202501" y="-883660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-2653387" y="-10595879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-2803897" y="-9094617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-6961257" y="-7290188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-2997532" y="-7567649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-6331439" y="-705197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-6780848" y="-4983945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-6780848" y="-5255796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-3333975" y="-5677087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-7058395" y="-359466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-7356272" y="-3686179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-3633234" y="-3969577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8633513" y="-198194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-6400743" y="-2070464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-4530326" y="-3053446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8465356" y="-875230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8361758" y="-993869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-5430671" y="-1243316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9323320" y="82989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9599057" y="527724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-5588483" y="99413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9187559" y="2834291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9651626" y="2266579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-5174409" y="2135341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11739586" y="547039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-8957140" y="669417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3105071" y="7225703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-8832208" y="756133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12200863" y="483579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-5962123" y="3916839"/>
            <a:ext cx="549637" cy="12882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44872E-C2D5-8438-3C38-103F8F53A275}"/>
              </a:ext>
            </a:extLst>
          </p:cNvPr>
          <p:cNvSpPr txBox="1"/>
          <p:nvPr/>
        </p:nvSpPr>
        <p:spPr>
          <a:xfrm>
            <a:off x="-1835834" y="-1784879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-2496059" y="-2278612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-2832129" y="-3117765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C31E7D-1054-BA04-BA70-9A2FA6D82EB0}"/>
              </a:ext>
            </a:extLst>
          </p:cNvPr>
          <p:cNvSpPr txBox="1"/>
          <p:nvPr/>
        </p:nvSpPr>
        <p:spPr>
          <a:xfrm>
            <a:off x="660449" y="1163269"/>
            <a:ext cx="6862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Relaxing abstraction of CPU virtualization based on application metrics</a:t>
            </a:r>
            <a:endParaRPr kumimoji="1" lang="ko-Kore-KR" altLang="en-US" sz="320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FC52195D-AF0E-4132-F74F-7E8D0701522E}"/>
              </a:ext>
            </a:extLst>
          </p:cNvPr>
          <p:cNvCxnSpPr>
            <a:cxnSpLocks/>
            <a:stCxn id="56" idx="4"/>
            <a:endCxn id="67" idx="0"/>
          </p:cNvCxnSpPr>
          <p:nvPr/>
        </p:nvCxnSpPr>
        <p:spPr>
          <a:xfrm rot="16200000" flipH="1">
            <a:off x="1983657" y="-1385044"/>
            <a:ext cx="685803" cy="377286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B31C4266-CD93-D89B-430E-FBFB3C23C8F1}"/>
              </a:ext>
            </a:extLst>
          </p:cNvPr>
          <p:cNvSpPr/>
          <p:nvPr/>
        </p:nvSpPr>
        <p:spPr>
          <a:xfrm>
            <a:off x="205624" y="844291"/>
            <a:ext cx="8014734" cy="1949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0827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7356271" y="-16450514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1426753" y="-17192213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13984772" y="-19726281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6961256" y="-16163776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8708533" y="-17202612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-2781992" y="-14179670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-3627383" y="-14508486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-1995787" y="-17215266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7965927" y="-11923404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7535333" y="-12113801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4988246" y="-16989222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4400012" y="-10484774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0396106" y="-10510521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4200201" y="-10870171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0296201" y="-10939484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8369694" y="-12364144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1452350" y="-12736917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-5726135" y="-1220952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-5975999" y="-12499903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-960563" y="-14171458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-5975999" y="-101052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-6317814" y="-854033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-5028311" y="-1036254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-5202501" y="-883660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-2653387" y="-10595879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-2803897" y="-9094617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-6961257" y="-7290188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-2997532" y="-7567649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-6331439" y="-705197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-6780848" y="-4983945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-6780848" y="-5255796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-3333975" y="-5677087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-7058395" y="-359466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-7356272" y="-3686179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-3633234" y="-3969577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8633513" y="-198194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-6400743" y="-2070464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-4530326" y="-3053446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8465356" y="-875230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8361758" y="-993869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-5430671" y="-1243316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9323320" y="82989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9599057" y="527724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-5588483" y="99413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9141400" y="273701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9651626" y="2266579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-5174409" y="2135341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11739586" y="547039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-8957140" y="669417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3105071" y="7225703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-8832208" y="756133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12200863" y="483579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-5962123" y="3916839"/>
            <a:ext cx="549637" cy="12882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44872E-C2D5-8438-3C38-103F8F53A275}"/>
              </a:ext>
            </a:extLst>
          </p:cNvPr>
          <p:cNvSpPr txBox="1"/>
          <p:nvPr/>
        </p:nvSpPr>
        <p:spPr>
          <a:xfrm>
            <a:off x="-1835834" y="-1784879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-2496059" y="-2278612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-2832129" y="-3117765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C31E7D-1054-BA04-BA70-9A2FA6D82EB0}"/>
              </a:ext>
            </a:extLst>
          </p:cNvPr>
          <p:cNvSpPr txBox="1"/>
          <p:nvPr/>
        </p:nvSpPr>
        <p:spPr>
          <a:xfrm>
            <a:off x="660449" y="1163269"/>
            <a:ext cx="6862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Relaxing abstraction of CPU virtualization based on application metrics</a:t>
            </a:r>
            <a:endParaRPr kumimoji="1" lang="ko-Kore-KR" altLang="en-US" sz="320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FC52195D-AF0E-4132-F74F-7E8D0701522E}"/>
              </a:ext>
            </a:extLst>
          </p:cNvPr>
          <p:cNvCxnSpPr>
            <a:cxnSpLocks/>
            <a:stCxn id="56" idx="4"/>
            <a:endCxn id="69" idx="0"/>
          </p:cNvCxnSpPr>
          <p:nvPr/>
        </p:nvCxnSpPr>
        <p:spPr>
          <a:xfrm rot="16200000" flipH="1">
            <a:off x="1983657" y="-1385044"/>
            <a:ext cx="685803" cy="377286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44DC8B9-405C-BE1D-53FF-F3D613CEA9A8}"/>
              </a:ext>
            </a:extLst>
          </p:cNvPr>
          <p:cNvSpPr txBox="1"/>
          <p:nvPr/>
        </p:nvSpPr>
        <p:spPr>
          <a:xfrm>
            <a:off x="2292641" y="353002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can be futher?</a:t>
            </a:r>
            <a:endParaRPr kumimoji="1" lang="ko-Kore-KR" altLang="en-US" sz="3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FA2B628-CDD1-C7CB-4DA0-EF03CC9F27CF}"/>
              </a:ext>
            </a:extLst>
          </p:cNvPr>
          <p:cNvSpPr/>
          <p:nvPr/>
        </p:nvSpPr>
        <p:spPr>
          <a:xfrm>
            <a:off x="2712118" y="3198636"/>
            <a:ext cx="6058939" cy="1247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5A202653-4DDF-1884-1FDF-3F022FF925AC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rot="16200000" flipH="1">
            <a:off x="4774663" y="2231711"/>
            <a:ext cx="405252" cy="152859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A9D18BB8-0DD0-A0AF-9867-0991B81E5C2B}"/>
              </a:ext>
            </a:extLst>
          </p:cNvPr>
          <p:cNvSpPr/>
          <p:nvPr/>
        </p:nvSpPr>
        <p:spPr>
          <a:xfrm>
            <a:off x="205624" y="844291"/>
            <a:ext cx="8014734" cy="1949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603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7356271" y="-16450514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1426753" y="-17192213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13984772" y="-19726281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6961256" y="-16163776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8708533" y="-17202612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-2781992" y="-14179670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-3627383" y="-14508486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-1995787" y="-17215266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7965927" y="-11923404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7535333" y="-12113801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4988246" y="-16989222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4400012" y="-10484774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0396106" y="-10510521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4200201" y="-10870171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0296201" y="-10939484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8369694" y="-12364144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1452350" y="-12736917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-5726135" y="-1220952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-5975999" y="-12499903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-960563" y="-14171458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-5975999" y="-101052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-6317814" y="-854033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-5028311" y="-1036254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-5202501" y="-883660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-2653387" y="-10595879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-2803897" y="-9094617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-6961257" y="-7290188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-2997532" y="-7567649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-6331439" y="-705197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-6780848" y="-4983945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-6780848" y="-5255796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-3333975" y="-5677087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-7058395" y="-359466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-7356272" y="-3686179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-3633234" y="-3969577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8633513" y="-198194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-6400743" y="-2070464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-4530326" y="-3053446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8465356" y="-875230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8361758" y="-993869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-5430671" y="-1243316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9323320" y="82989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9599057" y="527724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-5588483" y="99413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9141400" y="2788960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9651626" y="2266579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-5174409" y="2135341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11739586" y="547039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-8957140" y="669417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3105071" y="7225703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-8832208" y="756133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12200863" y="483579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-5962123" y="3916839"/>
            <a:ext cx="549637" cy="12882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44872E-C2D5-8438-3C38-103F8F53A275}"/>
              </a:ext>
            </a:extLst>
          </p:cNvPr>
          <p:cNvSpPr txBox="1"/>
          <p:nvPr/>
        </p:nvSpPr>
        <p:spPr>
          <a:xfrm>
            <a:off x="-1835834" y="-1784879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-2496059" y="-2278612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-2832129" y="-3117765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C31E7D-1054-BA04-BA70-9A2FA6D82EB0}"/>
              </a:ext>
            </a:extLst>
          </p:cNvPr>
          <p:cNvSpPr txBox="1"/>
          <p:nvPr/>
        </p:nvSpPr>
        <p:spPr>
          <a:xfrm>
            <a:off x="660449" y="1163269"/>
            <a:ext cx="6862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Relaxing abstraction of CPU virtualization based on application metrics</a:t>
            </a:r>
            <a:endParaRPr kumimoji="1" lang="ko-Kore-KR" altLang="en-US" sz="320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FC52195D-AF0E-4132-F74F-7E8D0701522E}"/>
              </a:ext>
            </a:extLst>
          </p:cNvPr>
          <p:cNvCxnSpPr>
            <a:cxnSpLocks/>
            <a:stCxn id="56" idx="4"/>
            <a:endCxn id="79" idx="0"/>
          </p:cNvCxnSpPr>
          <p:nvPr/>
        </p:nvCxnSpPr>
        <p:spPr>
          <a:xfrm rot="16200000" flipH="1">
            <a:off x="1983657" y="-1385044"/>
            <a:ext cx="685803" cy="377286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44DC8B9-405C-BE1D-53FF-F3D613CEA9A8}"/>
              </a:ext>
            </a:extLst>
          </p:cNvPr>
          <p:cNvSpPr txBox="1"/>
          <p:nvPr/>
        </p:nvSpPr>
        <p:spPr>
          <a:xfrm>
            <a:off x="2292641" y="346246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can be futher?</a:t>
            </a:r>
            <a:endParaRPr kumimoji="1" lang="ko-Kore-KR" altLang="en-US" sz="3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FA2B628-CDD1-C7CB-4DA0-EF03CC9F27CF}"/>
              </a:ext>
            </a:extLst>
          </p:cNvPr>
          <p:cNvSpPr/>
          <p:nvPr/>
        </p:nvSpPr>
        <p:spPr>
          <a:xfrm>
            <a:off x="2712118" y="3131076"/>
            <a:ext cx="6058939" cy="1247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5A202653-4DDF-1884-1FDF-3F022FF925AC}"/>
              </a:ext>
            </a:extLst>
          </p:cNvPr>
          <p:cNvCxnSpPr>
            <a:cxnSpLocks/>
            <a:stCxn id="79" idx="4"/>
            <a:endCxn id="64" idx="0"/>
          </p:cNvCxnSpPr>
          <p:nvPr/>
        </p:nvCxnSpPr>
        <p:spPr>
          <a:xfrm rot="16200000" flipH="1">
            <a:off x="4808443" y="2197931"/>
            <a:ext cx="337692" cy="152859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DBB059D-5D6B-3948-8952-A25A7D3CD192}"/>
              </a:ext>
            </a:extLst>
          </p:cNvPr>
          <p:cNvSpPr txBox="1"/>
          <p:nvPr/>
        </p:nvSpPr>
        <p:spPr>
          <a:xfrm>
            <a:off x="6836592" y="4685567"/>
            <a:ext cx="5053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 about targeting other resources? not the CPU virtualization.</a:t>
            </a:r>
            <a:endParaRPr kumimoji="1" lang="ko-Kore-KR" altLang="en-US" sz="32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BFF854A-9D45-7219-071F-1BF37BB3D6D9}"/>
              </a:ext>
            </a:extLst>
          </p:cNvPr>
          <p:cNvSpPr/>
          <p:nvPr/>
        </p:nvSpPr>
        <p:spPr>
          <a:xfrm>
            <a:off x="6324616" y="4536368"/>
            <a:ext cx="5587799" cy="1796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D09560-7F26-2FCC-6C92-B1CC6E8CC003}"/>
              </a:ext>
            </a:extLst>
          </p:cNvPr>
          <p:cNvSpPr txBox="1"/>
          <p:nvPr/>
        </p:nvSpPr>
        <p:spPr>
          <a:xfrm>
            <a:off x="829745" y="4945599"/>
            <a:ext cx="4005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it is based on something other than user application?</a:t>
            </a:r>
            <a:endParaRPr kumimoji="1" lang="ko-Kore-KR" altLang="en-US" sz="320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5EAAB25-29EF-A513-067E-CD8DE02E11AE}"/>
              </a:ext>
            </a:extLst>
          </p:cNvPr>
          <p:cNvSpPr/>
          <p:nvPr/>
        </p:nvSpPr>
        <p:spPr>
          <a:xfrm>
            <a:off x="222107" y="4642174"/>
            <a:ext cx="5418387" cy="210776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3126787-7A77-040E-BD9B-284E15045763}"/>
              </a:ext>
            </a:extLst>
          </p:cNvPr>
          <p:cNvCxnSpPr>
            <a:cxnSpLocks/>
            <a:stCxn id="64" idx="4"/>
            <a:endCxn id="67" idx="7"/>
          </p:cNvCxnSpPr>
          <p:nvPr/>
        </p:nvCxnSpPr>
        <p:spPr>
          <a:xfrm rot="5400000">
            <a:off x="5008178" y="4217439"/>
            <a:ext cx="572222" cy="8945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873A1E79-4492-2FF4-C730-01106CB4AB1E}"/>
              </a:ext>
            </a:extLst>
          </p:cNvPr>
          <p:cNvCxnSpPr>
            <a:cxnSpLocks/>
            <a:stCxn id="64" idx="4"/>
            <a:endCxn id="61" idx="1"/>
          </p:cNvCxnSpPr>
          <p:nvPr/>
        </p:nvCxnSpPr>
        <p:spPr>
          <a:xfrm rot="16200000" flipH="1">
            <a:off x="6231842" y="3888373"/>
            <a:ext cx="420835" cy="140134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3735FA8D-423D-4373-3D65-F8A524FD6147}"/>
              </a:ext>
            </a:extLst>
          </p:cNvPr>
          <p:cNvSpPr/>
          <p:nvPr/>
        </p:nvSpPr>
        <p:spPr>
          <a:xfrm>
            <a:off x="205624" y="844291"/>
            <a:ext cx="8014734" cy="1949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4609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4070482" y="875924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0" y="134225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2558019" y="-2399843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4465497" y="1162662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2718220" y="123826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71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424033" y="151095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646449" y="-590604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6204468" y="-3124672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819048" y="43783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928229" y="-601003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50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424033" y="151095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646449" y="-590604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6204468" y="-3124672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819048" y="43783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928229" y="-601003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2677418" y="251744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1832027" y="2188627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4576318" y="594542"/>
            <a:ext cx="837203" cy="235096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5674183" y="4702867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5243589" y="4512470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6607500" y="3548047"/>
            <a:ext cx="527324" cy="14015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24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1295585" y="-1705001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5366067" y="-2446700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7924086" y="-4980768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900570" y="-14182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2647847" y="-2457099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957800" y="661347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112409" y="33253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2856700" y="-1261554"/>
            <a:ext cx="837203" cy="235096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3954565" y="28467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3523971" y="2656374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4887882" y="1691951"/>
            <a:ext cx="527324" cy="14015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70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1295585" y="-1705001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5366067" y="-2446700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7924086" y="-4980768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900570" y="-14182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2647847" y="-2457099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957800" y="661347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112409" y="33253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2856700" y="-1261554"/>
            <a:ext cx="837203" cy="235096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3954565" y="28467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3523971" y="2656374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4887882" y="1691951"/>
            <a:ext cx="527324" cy="14015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388650" y="4285401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6384744" y="4259654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88839" y="3900004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6284839" y="3830691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4358332" y="2406031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7440988" y="2033258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733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1295585" y="-1705001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5366067" y="-2446700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7924086" y="-4980768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900570" y="-14182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2647847" y="-2457099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3278694" y="56584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2433303" y="237027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4064899" y="-2469753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9700273" y="271029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9269679" y="25198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8941670" y="-136447"/>
            <a:ext cx="486350" cy="48263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6134358" y="414892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2130452" y="412317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5934547" y="376352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2030547" y="369421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0104040" y="226955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3186696" y="1896780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6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1295585" y="-1705001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5366067" y="-2446700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7924086" y="-4980768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900570" y="-14182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2647847" y="-2457099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3278694" y="56584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2433303" y="237027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4064899" y="-2469753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9700273" y="271029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9269679" y="25198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8941670" y="-136447"/>
            <a:ext cx="486350" cy="48263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6134358" y="414892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2130452" y="412317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5934547" y="376352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2030547" y="369421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0104040" y="226955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3186696" y="1896780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84687" y="2245610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5100123" y="574055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B0D583-DDDF-57C8-B5E1-BEE960CEE137}"/>
              </a:ext>
            </a:extLst>
          </p:cNvPr>
          <p:cNvSpPr txBox="1"/>
          <p:nvPr/>
        </p:nvSpPr>
        <p:spPr>
          <a:xfrm>
            <a:off x="334551" y="254584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2779038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1505</TotalTime>
  <Words>2896</Words>
  <Application>Microsoft Macintosh PowerPoint</Application>
  <PresentationFormat>와이드스크린</PresentationFormat>
  <Paragraphs>333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윤민석</dc:creator>
  <cp:lastModifiedBy>윤민석</cp:lastModifiedBy>
  <cp:revision>394</cp:revision>
  <dcterms:created xsi:type="dcterms:W3CDTF">2023-12-28T02:39:04Z</dcterms:created>
  <dcterms:modified xsi:type="dcterms:W3CDTF">2023-12-29T06:54:54Z</dcterms:modified>
</cp:coreProperties>
</file>