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94680"/>
  </p:normalViewPr>
  <p:slideViewPr>
    <p:cSldViewPr snapToGrid="0">
      <p:cViewPr varScale="1">
        <p:scale>
          <a:sx n="211" d="100"/>
          <a:sy n="211" d="100"/>
        </p:scale>
        <p:origin x="1784" y="10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12/29/23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37374" y="4464795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 in userspace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350347" y="4464795"/>
            <a:ext cx="4578935" cy="9167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79857" y="4304836"/>
            <a:ext cx="176727" cy="1431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700934" y="5320463"/>
            <a:ext cx="248172" cy="3704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9C248C-3455-AD65-ED4B-E8A3D417CB47}"/>
              </a:ext>
            </a:extLst>
          </p:cNvPr>
          <p:cNvSpPr txBox="1"/>
          <p:nvPr/>
        </p:nvSpPr>
        <p:spPr>
          <a:xfrm>
            <a:off x="7306624" y="3343412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</a:t>
            </a:r>
            <a:r>
              <a:rPr kumimoji="1" lang="en-US" altLang="ko-KR" sz="2800">
                <a:cs typeface="Microsoft Himalaya" pitchFamily="2" charset="0"/>
              </a:rPr>
              <a:t>rebalance the number of cores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659F89-7FC7-86B5-A0D0-3BC7C812015E}"/>
              </a:ext>
            </a:extLst>
          </p:cNvPr>
          <p:cNvSpPr/>
          <p:nvPr/>
        </p:nvSpPr>
        <p:spPr>
          <a:xfrm>
            <a:off x="7127605" y="3163184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842FC-9CBE-C133-BD58-6A557C986E97}"/>
              </a:ext>
            </a:extLst>
          </p:cNvPr>
          <p:cNvSpPr txBox="1"/>
          <p:nvPr/>
        </p:nvSpPr>
        <p:spPr>
          <a:xfrm>
            <a:off x="7135336" y="4711903"/>
            <a:ext cx="4292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Based on user application’s packet load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A78A5A-4204-42CB-B131-F67DBC984A02}"/>
              </a:ext>
            </a:extLst>
          </p:cNvPr>
          <p:cNvSpPr/>
          <p:nvPr/>
        </p:nvSpPr>
        <p:spPr>
          <a:xfrm>
            <a:off x="6942449" y="4566300"/>
            <a:ext cx="4650594" cy="12453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5A5345AD-BF7E-C489-1DDF-A8179944624D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9403420" y="3031041"/>
            <a:ext cx="181625" cy="826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253F48EE-D933-BCE9-2C8B-F2EF72CD566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rot="5400000">
            <a:off x="9281423" y="4394821"/>
            <a:ext cx="157802" cy="185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0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38792" y="2497128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70237" y="2273363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317363" y="1892930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2026595" y="428363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68441" y="4047628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210585" y="356041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630716" y="-2041984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104487" y="-2108571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37357" y="-25215623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49880" y="-21983369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134660" y="-23191301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54855" y="-18192910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38766" y="-1866970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219820" y="-19366456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125399" y="-16979143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42772" y="-133829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70827" y="-16508869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90554" y="-13946961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82292" y="-1439347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46404" y="-15776897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681604" y="-10800800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087944" y="-12603400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13339" y="-11433950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02216" y="-7651436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abstraction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684649" y="-8278953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02907" y="-9679608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15255" y="-4733003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57482" y="-5002800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078460" y="-5427902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54097" y="-324593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981430" y="-354081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28611" y="-3821192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534B9F-7211-6895-994D-EE1F30F8D69D}"/>
              </a:ext>
            </a:extLst>
          </p:cNvPr>
          <p:cNvSpPr txBox="1"/>
          <p:nvPr/>
        </p:nvSpPr>
        <p:spPr>
          <a:xfrm>
            <a:off x="2302216" y="-1306776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All these things are focusing on relaxing CPU virtualization itself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A1A664-3E77-01B5-65C2-80AFA2CDD22C}"/>
              </a:ext>
            </a:extLst>
          </p:cNvPr>
          <p:cNvSpPr/>
          <p:nvPr/>
        </p:nvSpPr>
        <p:spPr>
          <a:xfrm>
            <a:off x="2133661" y="-1530541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880DCAE-E4E6-A983-8FE9-2A8D3336CBE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 rot="16200000" flipH="1">
            <a:off x="6280787" y="-1910974"/>
            <a:ext cx="608634" cy="1522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615279-869D-34FB-C6EE-541848B073FA}"/>
              </a:ext>
            </a:extLst>
          </p:cNvPr>
          <p:cNvSpPr txBox="1"/>
          <p:nvPr/>
        </p:nvSpPr>
        <p:spPr>
          <a:xfrm>
            <a:off x="1990019" y="47973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But the ghOSt is focusing on how to include this in the development space of user applications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92C49AD-AF56-39A6-84FA-55E03C057065}"/>
              </a:ext>
            </a:extLst>
          </p:cNvPr>
          <p:cNvSpPr/>
          <p:nvPr/>
        </p:nvSpPr>
        <p:spPr>
          <a:xfrm>
            <a:off x="1531865" y="243724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79C83DA-62B4-E2FF-2491-92B140F10AA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 rot="5400000">
            <a:off x="6174009" y="-243487"/>
            <a:ext cx="372626" cy="6017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99CF95-3D37-9673-31EE-B0449720CA99}"/>
              </a:ext>
            </a:extLst>
          </p:cNvPr>
          <p:cNvSpPr txBox="1"/>
          <p:nvPr/>
        </p:nvSpPr>
        <p:spPr>
          <a:xfrm>
            <a:off x="1436506" y="2333227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 what we can futher?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B64BC28-1D51-130F-2ED3-2E30D44A66E2}"/>
              </a:ext>
            </a:extLst>
          </p:cNvPr>
          <p:cNvSpPr/>
          <p:nvPr/>
        </p:nvSpPr>
        <p:spPr>
          <a:xfrm>
            <a:off x="2896423" y="2062907"/>
            <a:ext cx="5630743" cy="11471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B646F417-B9DB-DE06-6E1A-2BEC4CEB2AC0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rot="5400000">
            <a:off x="5676838" y="1680321"/>
            <a:ext cx="417544" cy="3476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C13E05-015C-7227-12B1-26FF9AE63AB5}"/>
              </a:ext>
            </a:extLst>
          </p:cNvPr>
          <p:cNvSpPr txBox="1"/>
          <p:nvPr/>
        </p:nvSpPr>
        <p:spPr>
          <a:xfrm>
            <a:off x="313339" y="3647911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Are there other aspects to achieving relaxing virtualization?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B6F2E6B-8E69-86A3-26CA-1EACFEF96595}"/>
              </a:ext>
            </a:extLst>
          </p:cNvPr>
          <p:cNvSpPr/>
          <p:nvPr/>
        </p:nvSpPr>
        <p:spPr>
          <a:xfrm>
            <a:off x="231503" y="3429000"/>
            <a:ext cx="5864497" cy="130065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40FC50D-55A0-3923-05DF-6ACF578E418C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 rot="5400000">
            <a:off x="4328319" y="2045524"/>
            <a:ext cx="218910" cy="25480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EF266-1487-3E1C-C812-161FC9C28042}"/>
              </a:ext>
            </a:extLst>
          </p:cNvPr>
          <p:cNvSpPr txBox="1"/>
          <p:nvPr/>
        </p:nvSpPr>
        <p:spPr>
          <a:xfrm>
            <a:off x="231503" y="5231557"/>
            <a:ext cx="573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As ghOSt approached from the aspect of development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F9F4454-6A2E-942D-49C7-9709D0E18388}"/>
              </a:ext>
            </a:extLst>
          </p:cNvPr>
          <p:cNvSpPr/>
          <p:nvPr/>
        </p:nvSpPr>
        <p:spPr>
          <a:xfrm>
            <a:off x="104883" y="4917937"/>
            <a:ext cx="5991117" cy="14603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F211501-2131-A7BF-31CB-1CF5BE3CC6C4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 rot="5400000">
            <a:off x="3037956" y="4792141"/>
            <a:ext cx="188282" cy="633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3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1645</TotalTime>
  <Words>1952</Words>
  <Application>Microsoft Macintosh PowerPoint</Application>
  <PresentationFormat>와이드스크린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270</cp:revision>
  <dcterms:created xsi:type="dcterms:W3CDTF">2023-12-27T01:48:56Z</dcterms:created>
  <dcterms:modified xsi:type="dcterms:W3CDTF">2023-12-29T06:54:19Z</dcterms:modified>
</cp:coreProperties>
</file>