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48"/>
  </p:notesMasterIdLst>
  <p:sldIdLst>
    <p:sldId id="334" r:id="rId2"/>
    <p:sldId id="340" r:id="rId3"/>
    <p:sldId id="341" r:id="rId4"/>
    <p:sldId id="343" r:id="rId5"/>
    <p:sldId id="345" r:id="rId6"/>
    <p:sldId id="346" r:id="rId7"/>
    <p:sldId id="352" r:id="rId8"/>
    <p:sldId id="353" r:id="rId9"/>
    <p:sldId id="354" r:id="rId10"/>
    <p:sldId id="355" r:id="rId11"/>
    <p:sldId id="357" r:id="rId12"/>
    <p:sldId id="359" r:id="rId13"/>
    <p:sldId id="361" r:id="rId14"/>
    <p:sldId id="358" r:id="rId15"/>
    <p:sldId id="363" r:id="rId16"/>
    <p:sldId id="370" r:id="rId17"/>
    <p:sldId id="397" r:id="rId18"/>
    <p:sldId id="398" r:id="rId19"/>
    <p:sldId id="399" r:id="rId20"/>
    <p:sldId id="366" r:id="rId21"/>
    <p:sldId id="367" r:id="rId22"/>
    <p:sldId id="368" r:id="rId23"/>
    <p:sldId id="371" r:id="rId24"/>
    <p:sldId id="374" r:id="rId25"/>
    <p:sldId id="375" r:id="rId26"/>
    <p:sldId id="400" r:id="rId27"/>
    <p:sldId id="376" r:id="rId28"/>
    <p:sldId id="378" r:id="rId29"/>
    <p:sldId id="379" r:id="rId30"/>
    <p:sldId id="418" r:id="rId31"/>
    <p:sldId id="381" r:id="rId32"/>
    <p:sldId id="382" r:id="rId33"/>
    <p:sldId id="385" r:id="rId34"/>
    <p:sldId id="387" r:id="rId35"/>
    <p:sldId id="386" r:id="rId36"/>
    <p:sldId id="388" r:id="rId37"/>
    <p:sldId id="389" r:id="rId38"/>
    <p:sldId id="390" r:id="rId39"/>
    <p:sldId id="410" r:id="rId40"/>
    <p:sldId id="412" r:id="rId41"/>
    <p:sldId id="414" r:id="rId42"/>
    <p:sldId id="413" r:id="rId43"/>
    <p:sldId id="416" r:id="rId44"/>
    <p:sldId id="419" r:id="rId45"/>
    <p:sldId id="417" r:id="rId46"/>
    <p:sldId id="420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2600"/>
    <a:srgbClr val="FF7024"/>
    <a:srgbClr val="FF6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24"/>
    <p:restoredTop sz="94680"/>
  </p:normalViewPr>
  <p:slideViewPr>
    <p:cSldViewPr snapToGrid="0">
      <p:cViewPr varScale="1">
        <p:scale>
          <a:sx n="211" d="100"/>
          <a:sy n="211" d="100"/>
        </p:scale>
        <p:origin x="18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1EA47-1BD0-C244-AB04-E86FBE33BFEC}" type="datetimeFigureOut">
              <a:t>2024. 1. 15.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585D9-1F9E-0D4F-80CD-2E21F229B116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6760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506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5969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8902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2309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3466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5071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3586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9764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5777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281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6573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5397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16691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6520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0861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631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43037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45518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72137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63376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24326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3022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36753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90991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01122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31728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43057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04586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60421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3131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70626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52123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354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6667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57091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35746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74444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31245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60829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09816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754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7733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63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3443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9487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8049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2024. 1. 15.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4028295"/>
      </p:ext>
    </p:extLst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2024. 1. 15.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2921773"/>
      </p:ext>
    </p:extLst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2024. 1. 15.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1753578"/>
      </p:ext>
    </p:extLst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2024. 1. 15.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2184039"/>
      </p:ext>
    </p:extLst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2024. 1. 15.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5321594"/>
      </p:ext>
    </p:extLst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2024. 1. 15.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0595016"/>
      </p:ext>
    </p:extLst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2024. 1. 15.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6919978"/>
      </p:ext>
    </p:extLst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2024. 1. 15.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7569347"/>
      </p:ext>
    </p:extLst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2024. 1. 15.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1058827"/>
      </p:ext>
    </p:extLst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2024. 1. 15.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7277721"/>
      </p:ext>
    </p:extLst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2024. 1. 15.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2167169"/>
      </p:ext>
    </p:extLst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308E1-9B64-7D4B-85B3-777FE66C15FB}" type="datetimeFigureOut">
              <a:t>2024. 1. 15.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6128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>
    <p:circl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22.png"/><Relationship Id="rId20" Type="http://schemas.openxmlformats.org/officeDocument/2006/relationships/image" Target="../media/image26.sv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22.png"/><Relationship Id="rId20" Type="http://schemas.openxmlformats.org/officeDocument/2006/relationships/image" Target="../media/image26.sv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2E488A-51B7-27CF-EE75-E92D11D6473D}"/>
              </a:ext>
            </a:extLst>
          </p:cNvPr>
          <p:cNvSpPr txBox="1"/>
          <p:nvPr/>
        </p:nvSpPr>
        <p:spPr>
          <a:xfrm>
            <a:off x="2223084" y="2695422"/>
            <a:ext cx="8731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/>
              <a:t>Neural Machine Translation with Attention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54F5C-9059-F2B4-1D85-DA8FE634D993}"/>
              </a:ext>
            </a:extLst>
          </p:cNvPr>
          <p:cNvSpPr txBox="1"/>
          <p:nvPr/>
        </p:nvSpPr>
        <p:spPr>
          <a:xfrm>
            <a:off x="4252729" y="3568442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1574463" y="2212457"/>
            <a:ext cx="9222724" cy="2183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614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4389432" y="-4659022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5281288" y="-4408432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B4D95-5F1A-3206-E4BB-6D36A4A62B29}"/>
              </a:ext>
            </a:extLst>
          </p:cNvPr>
          <p:cNvSpPr txBox="1"/>
          <p:nvPr/>
        </p:nvSpPr>
        <p:spPr>
          <a:xfrm>
            <a:off x="8313481" y="-3353095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what is a sequence?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DB384-C0A0-8BD2-82CF-0376B77AD4EC}"/>
              </a:ext>
            </a:extLst>
          </p:cNvPr>
          <p:cNvSpPr/>
          <p:nvPr/>
        </p:nvSpPr>
        <p:spPr>
          <a:xfrm>
            <a:off x="8005653" y="-3445587"/>
            <a:ext cx="3335644" cy="64665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660B8DC0-DF6A-56FA-DCE2-1654BF8E5980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7348798" y="-3779117"/>
            <a:ext cx="573915" cy="739796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DF6B5A-94E3-D275-A9D0-CF4717D89E5C}"/>
              </a:ext>
            </a:extLst>
          </p:cNvPr>
          <p:cNvSpPr txBox="1"/>
          <p:nvPr/>
        </p:nvSpPr>
        <p:spPr>
          <a:xfrm>
            <a:off x="11068792" y="-2576553"/>
            <a:ext cx="376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A series of related things</a:t>
            </a: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A99FFA1-644F-CF02-7578-F1F374C229B0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 rot="16200000" flipH="1">
            <a:off x="10980991" y="-3021825"/>
            <a:ext cx="280342" cy="5367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BCF2375-0757-ECDD-9EA8-2AFEA2540C08}"/>
              </a:ext>
            </a:extLst>
          </p:cNvPr>
          <p:cNvSpPr/>
          <p:nvPr/>
        </p:nvSpPr>
        <p:spPr>
          <a:xfrm>
            <a:off x="10868955" y="-2726661"/>
            <a:ext cx="3554656" cy="774115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E44AD-8918-B9EB-0945-A870F3783ECD}"/>
              </a:ext>
            </a:extLst>
          </p:cNvPr>
          <p:cNvSpPr txBox="1"/>
          <p:nvPr/>
        </p:nvSpPr>
        <p:spPr>
          <a:xfrm>
            <a:off x="14618381" y="-1713998"/>
            <a:ext cx="105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word?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FF5A56-11BE-37CF-8F41-23C7BB619A35}"/>
              </a:ext>
            </a:extLst>
          </p:cNvPr>
          <p:cNvSpPr/>
          <p:nvPr/>
        </p:nvSpPr>
        <p:spPr>
          <a:xfrm>
            <a:off x="14223081" y="-1700143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8F91124-40EC-CD01-46D9-3BC70625AE4D}"/>
              </a:ext>
            </a:extLst>
          </p:cNvPr>
          <p:cNvCxnSpPr>
            <a:cxnSpLocks/>
            <a:stCxn id="10" idx="6"/>
            <a:endCxn id="11" idx="0"/>
          </p:cNvCxnSpPr>
          <p:nvPr/>
        </p:nvCxnSpPr>
        <p:spPr>
          <a:xfrm>
            <a:off x="14423611" y="-2339603"/>
            <a:ext cx="693684" cy="6394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DE02E5-7AD3-0A03-3322-BE13504A6369}"/>
              </a:ext>
            </a:extLst>
          </p:cNvPr>
          <p:cNvSpPr txBox="1"/>
          <p:nvPr/>
        </p:nvSpPr>
        <p:spPr>
          <a:xfrm>
            <a:off x="15045495" y="-272604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image?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8947388-E525-8385-5DC1-4C825CD58616}"/>
              </a:ext>
            </a:extLst>
          </p:cNvPr>
          <p:cNvSpPr/>
          <p:nvPr/>
        </p:nvSpPr>
        <p:spPr>
          <a:xfrm>
            <a:off x="14890807" y="-2726661"/>
            <a:ext cx="1410049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2412B4-741C-0151-45B0-EECD5E4F2037}"/>
              </a:ext>
            </a:extLst>
          </p:cNvPr>
          <p:cNvSpPr txBox="1"/>
          <p:nvPr/>
        </p:nvSpPr>
        <p:spPr>
          <a:xfrm>
            <a:off x="14395924" y="-334841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voice?</a:t>
            </a:r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AF5EDBD-444C-9686-BC8A-3E87306A3650}"/>
              </a:ext>
            </a:extLst>
          </p:cNvPr>
          <p:cNvCxnSpPr>
            <a:cxnSpLocks/>
            <a:stCxn id="10" idx="6"/>
            <a:endCxn id="43" idx="3"/>
          </p:cNvCxnSpPr>
          <p:nvPr/>
        </p:nvCxnSpPr>
        <p:spPr>
          <a:xfrm flipH="1" flipV="1">
            <a:off x="14258502" y="-2948736"/>
            <a:ext cx="165109" cy="609133"/>
          </a:xfrm>
          <a:prstGeom prst="curvedConnector4">
            <a:avLst>
              <a:gd name="adj1" fmla="val -138454"/>
              <a:gd name="adj2" fmla="val 75683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C3953F12-5562-A83E-2779-3C256995B59C}"/>
              </a:ext>
            </a:extLst>
          </p:cNvPr>
          <p:cNvSpPr/>
          <p:nvPr/>
        </p:nvSpPr>
        <p:spPr>
          <a:xfrm>
            <a:off x="13996593" y="-3381034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4B661FD3-E988-821C-96DB-C67A07BD72EB}"/>
              </a:ext>
            </a:extLst>
          </p:cNvPr>
          <p:cNvCxnSpPr>
            <a:cxnSpLocks/>
            <a:stCxn id="10" idx="6"/>
            <a:endCxn id="37" idx="2"/>
          </p:cNvCxnSpPr>
          <p:nvPr/>
        </p:nvCxnSpPr>
        <p:spPr>
          <a:xfrm flipV="1">
            <a:off x="14423611" y="-2473426"/>
            <a:ext cx="467196" cy="1338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C810EB-9474-9036-E3B3-3729E8C9CBEA}"/>
              </a:ext>
            </a:extLst>
          </p:cNvPr>
          <p:cNvSpPr txBox="1"/>
          <p:nvPr/>
        </p:nvSpPr>
        <p:spPr>
          <a:xfrm>
            <a:off x="12052484" y="-1261268"/>
            <a:ext cx="237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 else?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B3EC44-9239-6323-CAA5-BA738571DE0F}"/>
              </a:ext>
            </a:extLst>
          </p:cNvPr>
          <p:cNvSpPr/>
          <p:nvPr/>
        </p:nvSpPr>
        <p:spPr>
          <a:xfrm>
            <a:off x="11974226" y="-1373390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BA8ECAC-4018-BF14-68AF-2D840DE7347C}"/>
              </a:ext>
            </a:extLst>
          </p:cNvPr>
          <p:cNvCxnSpPr>
            <a:cxnSpLocks/>
            <a:stCxn id="10" idx="6"/>
            <a:endCxn id="58" idx="0"/>
          </p:cNvCxnSpPr>
          <p:nvPr/>
        </p:nvCxnSpPr>
        <p:spPr>
          <a:xfrm flipH="1">
            <a:off x="13159789" y="-2339603"/>
            <a:ext cx="1263822" cy="966213"/>
          </a:xfrm>
          <a:prstGeom prst="curvedConnector4">
            <a:avLst>
              <a:gd name="adj1" fmla="val -18088"/>
              <a:gd name="adj2" fmla="val 7003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91B775-5163-8FCA-E0DE-2F03222ECD2A}"/>
              </a:ext>
            </a:extLst>
          </p:cNvPr>
          <p:cNvSpPr txBox="1"/>
          <p:nvPr/>
        </p:nvSpPr>
        <p:spPr>
          <a:xfrm>
            <a:off x="4975368" y="-2743322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what is a seq2seq?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1404F3-4EFC-99AF-6EA8-832FD561FAF4}"/>
              </a:ext>
            </a:extLst>
          </p:cNvPr>
          <p:cNvSpPr/>
          <p:nvPr/>
        </p:nvSpPr>
        <p:spPr>
          <a:xfrm>
            <a:off x="4608438" y="-2818540"/>
            <a:ext cx="3335644" cy="646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0E44B2B-6B52-62D0-04B5-5142AF3168C4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 rot="5400000">
            <a:off x="6332241" y="-3752156"/>
            <a:ext cx="877636" cy="989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022CC0-2B19-3CE1-C649-95088531EB73}"/>
              </a:ext>
            </a:extLst>
          </p:cNvPr>
          <p:cNvSpPr txBox="1"/>
          <p:nvPr/>
        </p:nvSpPr>
        <p:spPr>
          <a:xfrm>
            <a:off x="4851724" y="-1285747"/>
            <a:ext cx="3104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converting sequence into another sequence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E63BD9D-7C80-9D2B-971E-F0E88A6D3E84}"/>
              </a:ext>
            </a:extLst>
          </p:cNvPr>
          <p:cNvSpPr/>
          <p:nvPr/>
        </p:nvSpPr>
        <p:spPr>
          <a:xfrm>
            <a:off x="4516630" y="-1354280"/>
            <a:ext cx="3788436" cy="10439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3ADFD84B-9F7F-03FD-B294-30FA1AACD219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rot="16200000" flipH="1">
            <a:off x="5934750" y="-1830379"/>
            <a:ext cx="817609" cy="134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2F26B9-DC6E-81FC-2E73-127DB1027D7F}"/>
              </a:ext>
            </a:extLst>
          </p:cNvPr>
          <p:cNvSpPr txBox="1"/>
          <p:nvPr/>
        </p:nvSpPr>
        <p:spPr>
          <a:xfrm>
            <a:off x="10088067" y="-677750"/>
            <a:ext cx="4893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Input sequence and output sequence can be of different types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B846EFE-D4AD-9485-ABA9-2BAD6D3CCC3B}"/>
              </a:ext>
            </a:extLst>
          </p:cNvPr>
          <p:cNvSpPr/>
          <p:nvPr/>
        </p:nvSpPr>
        <p:spPr>
          <a:xfrm>
            <a:off x="9798279" y="-915508"/>
            <a:ext cx="5510366" cy="1323764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F132B95-6BE2-1E57-E56B-794C28E90032}"/>
              </a:ext>
            </a:extLst>
          </p:cNvPr>
          <p:cNvCxnSpPr>
            <a:cxnSpLocks/>
            <a:stCxn id="17" idx="4"/>
            <a:endCxn id="20" idx="1"/>
          </p:cNvCxnSpPr>
          <p:nvPr/>
        </p:nvCxnSpPr>
        <p:spPr>
          <a:xfrm rot="5400000" flipH="1" flipV="1">
            <a:off x="8302397" y="-2613197"/>
            <a:ext cx="411306" cy="4194405"/>
          </a:xfrm>
          <a:prstGeom prst="curvedConnector5">
            <a:avLst>
              <a:gd name="adj1" fmla="val -55579"/>
              <a:gd name="adj2" fmla="val 62961"/>
              <a:gd name="adj3" fmla="val 155579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7A0C36-25D1-52E3-F387-8214DE9BE213}"/>
              </a:ext>
            </a:extLst>
          </p:cNvPr>
          <p:cNvSpPr txBox="1"/>
          <p:nvPr/>
        </p:nvSpPr>
        <p:spPr>
          <a:xfrm>
            <a:off x="15674251" y="-547131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 to 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C83BA-1406-7931-FB2B-F9C2335F4C6C}"/>
              </a:ext>
            </a:extLst>
          </p:cNvPr>
          <p:cNvSpPr txBox="1"/>
          <p:nvPr/>
        </p:nvSpPr>
        <p:spPr>
          <a:xfrm>
            <a:off x="14915705" y="273279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 to voice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8BFAE7-5593-5564-263A-CACF68AD10FE}"/>
              </a:ext>
            </a:extLst>
          </p:cNvPr>
          <p:cNvSpPr txBox="1"/>
          <p:nvPr/>
        </p:nvSpPr>
        <p:spPr>
          <a:xfrm>
            <a:off x="12003559" y="1029152"/>
            <a:ext cx="368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something1 to something2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502D9CC-0D9C-5CDC-8285-DB5A61935E3B}"/>
              </a:ext>
            </a:extLst>
          </p:cNvPr>
          <p:cNvSpPr/>
          <p:nvPr/>
        </p:nvSpPr>
        <p:spPr>
          <a:xfrm>
            <a:off x="11795627" y="898182"/>
            <a:ext cx="4220080" cy="74997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ACF952C-824A-3F83-4817-77A127563CDA}"/>
              </a:ext>
            </a:extLst>
          </p:cNvPr>
          <p:cNvSpPr/>
          <p:nvPr/>
        </p:nvSpPr>
        <p:spPr>
          <a:xfrm>
            <a:off x="15789219" y="-647935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2D32F1B-A331-8049-C145-1F68A09241BE}"/>
              </a:ext>
            </a:extLst>
          </p:cNvPr>
          <p:cNvSpPr/>
          <p:nvPr/>
        </p:nvSpPr>
        <p:spPr>
          <a:xfrm>
            <a:off x="15017331" y="168758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5B8A20-1BD4-C604-36A0-349728DCFD04}"/>
              </a:ext>
            </a:extLst>
          </p:cNvPr>
          <p:cNvCxnSpPr>
            <a:cxnSpLocks/>
            <a:stCxn id="20" idx="5"/>
            <a:endCxn id="26" idx="2"/>
          </p:cNvCxnSpPr>
          <p:nvPr/>
        </p:nvCxnSpPr>
        <p:spPr>
          <a:xfrm rot="5400000" flipH="1" flipV="1">
            <a:off x="14889221" y="-685602"/>
            <a:ext cx="512447" cy="1287548"/>
          </a:xfrm>
          <a:prstGeom prst="curvedConnector4">
            <a:avLst>
              <a:gd name="adj1" fmla="val 2659"/>
              <a:gd name="adj2" fmla="val 81338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26B0D5F0-96AC-AA32-C1E1-B843525ABA36}"/>
              </a:ext>
            </a:extLst>
          </p:cNvPr>
          <p:cNvCxnSpPr>
            <a:cxnSpLocks/>
            <a:stCxn id="20" idx="5"/>
            <a:endCxn id="27" idx="2"/>
          </p:cNvCxnSpPr>
          <p:nvPr/>
        </p:nvCxnSpPr>
        <p:spPr>
          <a:xfrm rot="16200000" flipH="1">
            <a:off x="14607378" y="108688"/>
            <a:ext cx="304246" cy="5156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F7130447-005B-86B6-B775-A9E40855FD6A}"/>
              </a:ext>
            </a:extLst>
          </p:cNvPr>
          <p:cNvCxnSpPr>
            <a:cxnSpLocks/>
            <a:stCxn id="20" idx="5"/>
            <a:endCxn id="25" idx="0"/>
          </p:cNvCxnSpPr>
          <p:nvPr/>
        </p:nvCxnSpPr>
        <p:spPr>
          <a:xfrm rot="5400000">
            <a:off x="13861776" y="258286"/>
            <a:ext cx="683787" cy="5960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D34F30-EF67-A42D-8170-1AE213D20A1D}"/>
              </a:ext>
            </a:extLst>
          </p:cNvPr>
          <p:cNvSpPr txBox="1"/>
          <p:nvPr/>
        </p:nvSpPr>
        <p:spPr>
          <a:xfrm>
            <a:off x="4843171" y="402233"/>
            <a:ext cx="287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then how can we solve this problem?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9026450-41ED-5747-2AC5-38CB16656EA2}"/>
              </a:ext>
            </a:extLst>
          </p:cNvPr>
          <p:cNvSpPr/>
          <p:nvPr/>
        </p:nvSpPr>
        <p:spPr>
          <a:xfrm>
            <a:off x="4589154" y="336309"/>
            <a:ext cx="3379283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CFA29BD-E7DF-C67B-0668-CBDCF6BFAF8B}"/>
              </a:ext>
            </a:extLst>
          </p:cNvPr>
          <p:cNvCxnSpPr>
            <a:cxnSpLocks/>
            <a:stCxn id="17" idx="4"/>
            <a:endCxn id="32" idx="0"/>
          </p:cNvCxnSpPr>
          <p:nvPr/>
        </p:nvCxnSpPr>
        <p:spPr>
          <a:xfrm rot="5400000">
            <a:off x="6021497" y="-53042"/>
            <a:ext cx="646650" cy="1320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723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4389432" y="-4659022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5281288" y="-4408432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B4D95-5F1A-3206-E4BB-6D36A4A62B29}"/>
              </a:ext>
            </a:extLst>
          </p:cNvPr>
          <p:cNvSpPr txBox="1"/>
          <p:nvPr/>
        </p:nvSpPr>
        <p:spPr>
          <a:xfrm>
            <a:off x="8313481" y="-3353095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what is a sequence?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DB384-C0A0-8BD2-82CF-0376B77AD4EC}"/>
              </a:ext>
            </a:extLst>
          </p:cNvPr>
          <p:cNvSpPr/>
          <p:nvPr/>
        </p:nvSpPr>
        <p:spPr>
          <a:xfrm>
            <a:off x="8005653" y="-3445587"/>
            <a:ext cx="3335644" cy="64665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660B8DC0-DF6A-56FA-DCE2-1654BF8E5980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7348798" y="-3779117"/>
            <a:ext cx="573915" cy="739796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DF6B5A-94E3-D275-A9D0-CF4717D89E5C}"/>
              </a:ext>
            </a:extLst>
          </p:cNvPr>
          <p:cNvSpPr txBox="1"/>
          <p:nvPr/>
        </p:nvSpPr>
        <p:spPr>
          <a:xfrm>
            <a:off x="11068792" y="-2576553"/>
            <a:ext cx="376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A series of related things</a:t>
            </a: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A99FFA1-644F-CF02-7578-F1F374C229B0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 rot="16200000" flipH="1">
            <a:off x="10980991" y="-3021825"/>
            <a:ext cx="280342" cy="5367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BCF2375-0757-ECDD-9EA8-2AFEA2540C08}"/>
              </a:ext>
            </a:extLst>
          </p:cNvPr>
          <p:cNvSpPr/>
          <p:nvPr/>
        </p:nvSpPr>
        <p:spPr>
          <a:xfrm>
            <a:off x="10868955" y="-2726661"/>
            <a:ext cx="3554656" cy="774115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E44AD-8918-B9EB-0945-A870F3783ECD}"/>
              </a:ext>
            </a:extLst>
          </p:cNvPr>
          <p:cNvSpPr txBox="1"/>
          <p:nvPr/>
        </p:nvSpPr>
        <p:spPr>
          <a:xfrm>
            <a:off x="14618381" y="-1713998"/>
            <a:ext cx="105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word?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FF5A56-11BE-37CF-8F41-23C7BB619A35}"/>
              </a:ext>
            </a:extLst>
          </p:cNvPr>
          <p:cNvSpPr/>
          <p:nvPr/>
        </p:nvSpPr>
        <p:spPr>
          <a:xfrm>
            <a:off x="14223081" y="-1700143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8F91124-40EC-CD01-46D9-3BC70625AE4D}"/>
              </a:ext>
            </a:extLst>
          </p:cNvPr>
          <p:cNvCxnSpPr>
            <a:cxnSpLocks/>
            <a:stCxn id="10" idx="6"/>
            <a:endCxn id="11" idx="0"/>
          </p:cNvCxnSpPr>
          <p:nvPr/>
        </p:nvCxnSpPr>
        <p:spPr>
          <a:xfrm>
            <a:off x="14423611" y="-2339603"/>
            <a:ext cx="693684" cy="6394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DE02E5-7AD3-0A03-3322-BE13504A6369}"/>
              </a:ext>
            </a:extLst>
          </p:cNvPr>
          <p:cNvSpPr txBox="1"/>
          <p:nvPr/>
        </p:nvSpPr>
        <p:spPr>
          <a:xfrm>
            <a:off x="15045495" y="-272604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image?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8947388-E525-8385-5DC1-4C825CD58616}"/>
              </a:ext>
            </a:extLst>
          </p:cNvPr>
          <p:cNvSpPr/>
          <p:nvPr/>
        </p:nvSpPr>
        <p:spPr>
          <a:xfrm>
            <a:off x="14890807" y="-2726661"/>
            <a:ext cx="1410049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2412B4-741C-0151-45B0-EECD5E4F2037}"/>
              </a:ext>
            </a:extLst>
          </p:cNvPr>
          <p:cNvSpPr txBox="1"/>
          <p:nvPr/>
        </p:nvSpPr>
        <p:spPr>
          <a:xfrm>
            <a:off x="14395924" y="-334841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voice?</a:t>
            </a:r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AF5EDBD-444C-9686-BC8A-3E87306A3650}"/>
              </a:ext>
            </a:extLst>
          </p:cNvPr>
          <p:cNvCxnSpPr>
            <a:cxnSpLocks/>
            <a:stCxn id="10" idx="6"/>
            <a:endCxn id="43" idx="3"/>
          </p:cNvCxnSpPr>
          <p:nvPr/>
        </p:nvCxnSpPr>
        <p:spPr>
          <a:xfrm flipH="1" flipV="1">
            <a:off x="14258502" y="-2948736"/>
            <a:ext cx="165109" cy="609133"/>
          </a:xfrm>
          <a:prstGeom prst="curvedConnector4">
            <a:avLst>
              <a:gd name="adj1" fmla="val -138454"/>
              <a:gd name="adj2" fmla="val 75683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C3953F12-5562-A83E-2779-3C256995B59C}"/>
              </a:ext>
            </a:extLst>
          </p:cNvPr>
          <p:cNvSpPr/>
          <p:nvPr/>
        </p:nvSpPr>
        <p:spPr>
          <a:xfrm>
            <a:off x="13996593" y="-3381034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4B661FD3-E988-821C-96DB-C67A07BD72EB}"/>
              </a:ext>
            </a:extLst>
          </p:cNvPr>
          <p:cNvCxnSpPr>
            <a:cxnSpLocks/>
            <a:stCxn id="10" idx="6"/>
            <a:endCxn id="37" idx="2"/>
          </p:cNvCxnSpPr>
          <p:nvPr/>
        </p:nvCxnSpPr>
        <p:spPr>
          <a:xfrm flipV="1">
            <a:off x="14423611" y="-2473426"/>
            <a:ext cx="467196" cy="1338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C810EB-9474-9036-E3B3-3729E8C9CBEA}"/>
              </a:ext>
            </a:extLst>
          </p:cNvPr>
          <p:cNvSpPr txBox="1"/>
          <p:nvPr/>
        </p:nvSpPr>
        <p:spPr>
          <a:xfrm>
            <a:off x="12052484" y="-1261268"/>
            <a:ext cx="237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 else?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B3EC44-9239-6323-CAA5-BA738571DE0F}"/>
              </a:ext>
            </a:extLst>
          </p:cNvPr>
          <p:cNvSpPr/>
          <p:nvPr/>
        </p:nvSpPr>
        <p:spPr>
          <a:xfrm>
            <a:off x="11974226" y="-1373390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BA8ECAC-4018-BF14-68AF-2D840DE7347C}"/>
              </a:ext>
            </a:extLst>
          </p:cNvPr>
          <p:cNvCxnSpPr>
            <a:cxnSpLocks/>
            <a:stCxn id="10" idx="6"/>
            <a:endCxn id="58" idx="0"/>
          </p:cNvCxnSpPr>
          <p:nvPr/>
        </p:nvCxnSpPr>
        <p:spPr>
          <a:xfrm flipH="1">
            <a:off x="13159789" y="-2339603"/>
            <a:ext cx="1263822" cy="966213"/>
          </a:xfrm>
          <a:prstGeom prst="curvedConnector4">
            <a:avLst>
              <a:gd name="adj1" fmla="val -18088"/>
              <a:gd name="adj2" fmla="val 7003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91B775-5163-8FCA-E0DE-2F03222ECD2A}"/>
              </a:ext>
            </a:extLst>
          </p:cNvPr>
          <p:cNvSpPr txBox="1"/>
          <p:nvPr/>
        </p:nvSpPr>
        <p:spPr>
          <a:xfrm>
            <a:off x="4975368" y="-2743322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what is a seq2seq?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1404F3-4EFC-99AF-6EA8-832FD561FAF4}"/>
              </a:ext>
            </a:extLst>
          </p:cNvPr>
          <p:cNvSpPr/>
          <p:nvPr/>
        </p:nvSpPr>
        <p:spPr>
          <a:xfrm>
            <a:off x="4608438" y="-2818540"/>
            <a:ext cx="3335644" cy="646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0E44B2B-6B52-62D0-04B5-5142AF3168C4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 rot="5400000">
            <a:off x="6332241" y="-3752156"/>
            <a:ext cx="877636" cy="989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022CC0-2B19-3CE1-C649-95088531EB73}"/>
              </a:ext>
            </a:extLst>
          </p:cNvPr>
          <p:cNvSpPr txBox="1"/>
          <p:nvPr/>
        </p:nvSpPr>
        <p:spPr>
          <a:xfrm>
            <a:off x="5029696" y="-1747690"/>
            <a:ext cx="3104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converting sequence into anther sequence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E63BD9D-7C80-9D2B-971E-F0E88A6D3E84}"/>
              </a:ext>
            </a:extLst>
          </p:cNvPr>
          <p:cNvSpPr/>
          <p:nvPr/>
        </p:nvSpPr>
        <p:spPr>
          <a:xfrm>
            <a:off x="4694602" y="-1816223"/>
            <a:ext cx="3788436" cy="10439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3ADFD84B-9F7F-03FD-B294-30FA1AACD219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rot="16200000" flipH="1">
            <a:off x="6254707" y="-2150336"/>
            <a:ext cx="355666" cy="3125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2F26B9-DC6E-81FC-2E73-127DB1027D7F}"/>
              </a:ext>
            </a:extLst>
          </p:cNvPr>
          <p:cNvSpPr txBox="1"/>
          <p:nvPr/>
        </p:nvSpPr>
        <p:spPr>
          <a:xfrm>
            <a:off x="10088067" y="-677750"/>
            <a:ext cx="4893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Input sequence and output sequence can be of different types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B846EFE-D4AD-9485-ABA9-2BAD6D3CCC3B}"/>
              </a:ext>
            </a:extLst>
          </p:cNvPr>
          <p:cNvSpPr/>
          <p:nvPr/>
        </p:nvSpPr>
        <p:spPr>
          <a:xfrm>
            <a:off x="9798279" y="-915508"/>
            <a:ext cx="5510366" cy="1323764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F132B95-6BE2-1E57-E56B-794C28E90032}"/>
              </a:ext>
            </a:extLst>
          </p:cNvPr>
          <p:cNvCxnSpPr>
            <a:cxnSpLocks/>
            <a:stCxn id="17" idx="4"/>
            <a:endCxn id="20" idx="1"/>
          </p:cNvCxnSpPr>
          <p:nvPr/>
        </p:nvCxnSpPr>
        <p:spPr>
          <a:xfrm rot="16200000" flipH="1">
            <a:off x="8571718" y="-2755183"/>
            <a:ext cx="50637" cy="4016433"/>
          </a:xfrm>
          <a:prstGeom prst="curvedConnector5">
            <a:avLst>
              <a:gd name="adj1" fmla="val 451449"/>
              <a:gd name="adj2" fmla="val 63535"/>
              <a:gd name="adj3" fmla="val -351449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7A0C36-25D1-52E3-F387-8214DE9BE213}"/>
              </a:ext>
            </a:extLst>
          </p:cNvPr>
          <p:cNvSpPr txBox="1"/>
          <p:nvPr/>
        </p:nvSpPr>
        <p:spPr>
          <a:xfrm>
            <a:off x="15674251" y="-547131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 to 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C83BA-1406-7931-FB2B-F9C2335F4C6C}"/>
              </a:ext>
            </a:extLst>
          </p:cNvPr>
          <p:cNvSpPr txBox="1"/>
          <p:nvPr/>
        </p:nvSpPr>
        <p:spPr>
          <a:xfrm>
            <a:off x="14915705" y="273279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 to voice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8BFAE7-5593-5564-263A-CACF68AD10FE}"/>
              </a:ext>
            </a:extLst>
          </p:cNvPr>
          <p:cNvSpPr txBox="1"/>
          <p:nvPr/>
        </p:nvSpPr>
        <p:spPr>
          <a:xfrm>
            <a:off x="12003559" y="1029152"/>
            <a:ext cx="368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something1 to something2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502D9CC-0D9C-5CDC-8285-DB5A61935E3B}"/>
              </a:ext>
            </a:extLst>
          </p:cNvPr>
          <p:cNvSpPr/>
          <p:nvPr/>
        </p:nvSpPr>
        <p:spPr>
          <a:xfrm>
            <a:off x="11795627" y="898182"/>
            <a:ext cx="4220080" cy="74997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ACF952C-824A-3F83-4817-77A127563CDA}"/>
              </a:ext>
            </a:extLst>
          </p:cNvPr>
          <p:cNvSpPr/>
          <p:nvPr/>
        </p:nvSpPr>
        <p:spPr>
          <a:xfrm>
            <a:off x="15789219" y="-647935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2D32F1B-A331-8049-C145-1F68A09241BE}"/>
              </a:ext>
            </a:extLst>
          </p:cNvPr>
          <p:cNvSpPr/>
          <p:nvPr/>
        </p:nvSpPr>
        <p:spPr>
          <a:xfrm>
            <a:off x="15017331" y="168758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5B8A20-1BD4-C604-36A0-349728DCFD04}"/>
              </a:ext>
            </a:extLst>
          </p:cNvPr>
          <p:cNvCxnSpPr>
            <a:cxnSpLocks/>
            <a:stCxn id="20" idx="5"/>
            <a:endCxn id="26" idx="2"/>
          </p:cNvCxnSpPr>
          <p:nvPr/>
        </p:nvCxnSpPr>
        <p:spPr>
          <a:xfrm rot="5400000" flipH="1" flipV="1">
            <a:off x="14889221" y="-685602"/>
            <a:ext cx="512447" cy="1287548"/>
          </a:xfrm>
          <a:prstGeom prst="curvedConnector4">
            <a:avLst>
              <a:gd name="adj1" fmla="val 2659"/>
              <a:gd name="adj2" fmla="val 81338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26B0D5F0-96AC-AA32-C1E1-B843525ABA36}"/>
              </a:ext>
            </a:extLst>
          </p:cNvPr>
          <p:cNvCxnSpPr>
            <a:cxnSpLocks/>
            <a:stCxn id="20" idx="5"/>
            <a:endCxn id="27" idx="2"/>
          </p:cNvCxnSpPr>
          <p:nvPr/>
        </p:nvCxnSpPr>
        <p:spPr>
          <a:xfrm rot="16200000" flipH="1">
            <a:off x="14607378" y="108688"/>
            <a:ext cx="304246" cy="5156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F7130447-005B-86B6-B775-A9E40855FD6A}"/>
              </a:ext>
            </a:extLst>
          </p:cNvPr>
          <p:cNvCxnSpPr>
            <a:cxnSpLocks/>
            <a:stCxn id="20" idx="5"/>
            <a:endCxn id="25" idx="0"/>
          </p:cNvCxnSpPr>
          <p:nvPr/>
        </p:nvCxnSpPr>
        <p:spPr>
          <a:xfrm rot="5400000">
            <a:off x="13861776" y="258286"/>
            <a:ext cx="683787" cy="5960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D34F30-EF67-A42D-8170-1AE213D20A1D}"/>
              </a:ext>
            </a:extLst>
          </p:cNvPr>
          <p:cNvSpPr txBox="1"/>
          <p:nvPr/>
        </p:nvSpPr>
        <p:spPr>
          <a:xfrm>
            <a:off x="4843171" y="402233"/>
            <a:ext cx="287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then how can we solve this problem?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9026450-41ED-5747-2AC5-38CB16656EA2}"/>
              </a:ext>
            </a:extLst>
          </p:cNvPr>
          <p:cNvSpPr/>
          <p:nvPr/>
        </p:nvSpPr>
        <p:spPr>
          <a:xfrm>
            <a:off x="4589154" y="336309"/>
            <a:ext cx="3379283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CFA29BD-E7DF-C67B-0668-CBDCF6BFAF8B}"/>
              </a:ext>
            </a:extLst>
          </p:cNvPr>
          <p:cNvCxnSpPr>
            <a:cxnSpLocks/>
            <a:stCxn id="17" idx="4"/>
            <a:endCxn id="32" idx="0"/>
          </p:cNvCxnSpPr>
          <p:nvPr/>
        </p:nvCxnSpPr>
        <p:spPr>
          <a:xfrm rot="5400000">
            <a:off x="5879512" y="-373000"/>
            <a:ext cx="1108593" cy="3100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785194-FEA8-4AFF-7C91-25040C072868}"/>
              </a:ext>
            </a:extLst>
          </p:cNvPr>
          <p:cNvSpPr txBox="1"/>
          <p:nvPr/>
        </p:nvSpPr>
        <p:spPr>
          <a:xfrm>
            <a:off x="1979359" y="1616697"/>
            <a:ext cx="3735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how about using simple deep neural network?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1E9D4E-62DC-47D9-99A6-1F895DFF6B8B}"/>
              </a:ext>
            </a:extLst>
          </p:cNvPr>
          <p:cNvSpPr/>
          <p:nvPr/>
        </p:nvSpPr>
        <p:spPr>
          <a:xfrm>
            <a:off x="1979359" y="1412785"/>
            <a:ext cx="3735394" cy="1256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C5D6E58-AF25-E4C7-4D39-AAD17F816A40}"/>
              </a:ext>
            </a:extLst>
          </p:cNvPr>
          <p:cNvCxnSpPr>
            <a:cxnSpLocks/>
            <a:stCxn id="32" idx="4"/>
            <a:endCxn id="35" idx="6"/>
          </p:cNvCxnSpPr>
          <p:nvPr/>
        </p:nvCxnSpPr>
        <p:spPr>
          <a:xfrm rot="5400000">
            <a:off x="5625861" y="1388048"/>
            <a:ext cx="741829" cy="564043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BB9ECC87-5D42-A39B-1654-A9DBA51B30E1}"/>
              </a:ext>
            </a:extLst>
          </p:cNvPr>
          <p:cNvGrpSpPr/>
          <p:nvPr/>
        </p:nvGrpSpPr>
        <p:grpSpPr>
          <a:xfrm>
            <a:off x="745743" y="2904687"/>
            <a:ext cx="1706511" cy="1045323"/>
            <a:chOff x="3903976" y="1968842"/>
            <a:chExt cx="7164816" cy="4523558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2DF52C1-878A-FD61-DB58-8FAC5D871CE0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32AD06A-7832-CDB7-9ED8-8C22D3E6D12B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75E847E-339F-3C71-0185-7D178BC485A0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17E6295-8605-D1ED-5283-6BAE9282B316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E96BA9D-0F55-1723-1E96-D7261F8F0A05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7FADE664-6695-9468-ED79-1D7BF38C1EB1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F91E6CC-04D1-C735-FB3E-10BD0A62A7C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FDF66EC-3327-2C3A-A9A3-DF75803C7CF4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090332E-D93C-0984-DCE0-54F38E7FF5A5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CEB1AEA-4D3F-6B6E-0A61-A8EBFB9A7462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E048FB8-2909-286B-C4BC-D3B21B26B46B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C527E40-4ECA-BBD9-7224-205E520C3EBE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364C4EE-A6FA-7408-DF59-DDFA2B6FE3EB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F2BF467-8FBB-6ADD-0F7C-968BC5C0892B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1810441-4890-052C-CA56-DA072BEDBF51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3E1A679-BB33-5692-49BE-59F2F8D14C72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4FBD2B2E-8DFF-8101-D2C6-756840DFDF3F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F44BC62-0EFC-D287-9EE0-FF3CFB9DA429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E6A3B94D-54F0-DDE9-C010-A20C4F921AB1}"/>
                </a:ext>
              </a:extLst>
            </p:cNvPr>
            <p:cNvCxnSpPr>
              <a:cxnSpLocks/>
              <a:stCxn id="61" idx="2"/>
              <a:endCxn id="66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5DDF0B7E-0A44-221F-D795-598E31A79F1A}"/>
                </a:ext>
              </a:extLst>
            </p:cNvPr>
            <p:cNvCxnSpPr>
              <a:cxnSpLocks/>
              <a:stCxn id="61" idx="2"/>
              <a:endCxn id="65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AB01E5A3-1022-A68F-3202-EE086CD7517E}"/>
                </a:ext>
              </a:extLst>
            </p:cNvPr>
            <p:cNvCxnSpPr>
              <a:cxnSpLocks/>
              <a:stCxn id="61" idx="2"/>
              <a:endCxn id="64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FADFB1C4-097C-0251-B6E7-EAFFB7E8D48C}"/>
                </a:ext>
              </a:extLst>
            </p:cNvPr>
            <p:cNvCxnSpPr>
              <a:cxnSpLocks/>
              <a:stCxn id="61" idx="2"/>
              <a:endCxn id="63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[R] 70">
              <a:extLst>
                <a:ext uri="{FF2B5EF4-FFF2-40B4-BE49-F238E27FC236}">
                  <a16:creationId xmlns:a16="http://schemas.microsoft.com/office/drawing/2014/main" id="{3E39234E-A58F-DBDD-F988-56F9AEBFC0E8}"/>
                </a:ext>
              </a:extLst>
            </p:cNvPr>
            <p:cNvCxnSpPr>
              <a:cxnSpLocks/>
              <a:stCxn id="61" idx="2"/>
              <a:endCxn id="62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AFCB8407-65F5-1772-B58E-C18CDB6589D3}"/>
                </a:ext>
              </a:extLst>
            </p:cNvPr>
            <p:cNvCxnSpPr>
              <a:cxnSpLocks/>
              <a:stCxn id="60" idx="2"/>
              <a:endCxn id="65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520AC875-5FDA-B728-64DC-C065B5B509C9}"/>
                </a:ext>
              </a:extLst>
            </p:cNvPr>
            <p:cNvCxnSpPr>
              <a:cxnSpLocks/>
              <a:stCxn id="56" idx="2"/>
              <a:endCxn id="65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[R] 73">
              <a:extLst>
                <a:ext uri="{FF2B5EF4-FFF2-40B4-BE49-F238E27FC236}">
                  <a16:creationId xmlns:a16="http://schemas.microsoft.com/office/drawing/2014/main" id="{2932CC10-CFBA-BCAE-41D6-4A2AF43D46D5}"/>
                </a:ext>
              </a:extLst>
            </p:cNvPr>
            <p:cNvCxnSpPr>
              <a:cxnSpLocks/>
              <a:stCxn id="55" idx="2"/>
              <a:endCxn id="65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DD39C466-B5A2-F955-DD98-B11A7BB28699}"/>
                </a:ext>
              </a:extLst>
            </p:cNvPr>
            <p:cNvCxnSpPr>
              <a:cxnSpLocks/>
              <a:stCxn id="60" idx="2"/>
              <a:endCxn id="64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75">
              <a:extLst>
                <a:ext uri="{FF2B5EF4-FFF2-40B4-BE49-F238E27FC236}">
                  <a16:creationId xmlns:a16="http://schemas.microsoft.com/office/drawing/2014/main" id="{A829E8DA-B8E6-087A-A537-34284DE93ABD}"/>
                </a:ext>
              </a:extLst>
            </p:cNvPr>
            <p:cNvCxnSpPr>
              <a:cxnSpLocks/>
              <a:stCxn id="56" idx="2"/>
              <a:endCxn id="64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7FF1F228-1859-322C-3256-1C4E748AF986}"/>
                </a:ext>
              </a:extLst>
            </p:cNvPr>
            <p:cNvCxnSpPr>
              <a:cxnSpLocks/>
              <a:stCxn id="55" idx="2"/>
              <a:endCxn id="64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69E6D2E1-4A4E-550E-0740-89A744BC9DAB}"/>
                </a:ext>
              </a:extLst>
            </p:cNvPr>
            <p:cNvCxnSpPr>
              <a:cxnSpLocks/>
              <a:stCxn id="60" idx="2"/>
              <a:endCxn id="63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78">
              <a:extLst>
                <a:ext uri="{FF2B5EF4-FFF2-40B4-BE49-F238E27FC236}">
                  <a16:creationId xmlns:a16="http://schemas.microsoft.com/office/drawing/2014/main" id="{5B4A9A67-6CAE-09AA-FA1F-764DCCA4B419}"/>
                </a:ext>
              </a:extLst>
            </p:cNvPr>
            <p:cNvCxnSpPr>
              <a:cxnSpLocks/>
              <a:stCxn id="56" idx="2"/>
              <a:endCxn id="63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[R] 79">
              <a:extLst>
                <a:ext uri="{FF2B5EF4-FFF2-40B4-BE49-F238E27FC236}">
                  <a16:creationId xmlns:a16="http://schemas.microsoft.com/office/drawing/2014/main" id="{E1CF98CA-A11C-342F-FC8C-78C43556D9D8}"/>
                </a:ext>
              </a:extLst>
            </p:cNvPr>
            <p:cNvCxnSpPr>
              <a:cxnSpLocks/>
              <a:stCxn id="60" idx="2"/>
              <a:endCxn id="62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[R] 80">
              <a:extLst>
                <a:ext uri="{FF2B5EF4-FFF2-40B4-BE49-F238E27FC236}">
                  <a16:creationId xmlns:a16="http://schemas.microsoft.com/office/drawing/2014/main" id="{92034618-CEFB-DCD2-803E-59B765519C64}"/>
                </a:ext>
              </a:extLst>
            </p:cNvPr>
            <p:cNvCxnSpPr>
              <a:cxnSpLocks/>
              <a:stCxn id="55" idx="2"/>
              <a:endCxn id="63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[R] 81">
              <a:extLst>
                <a:ext uri="{FF2B5EF4-FFF2-40B4-BE49-F238E27FC236}">
                  <a16:creationId xmlns:a16="http://schemas.microsoft.com/office/drawing/2014/main" id="{6B63D015-21FD-EB1A-CFFC-800EB36D41A7}"/>
                </a:ext>
              </a:extLst>
            </p:cNvPr>
            <p:cNvCxnSpPr>
              <a:cxnSpLocks/>
              <a:stCxn id="56" idx="2"/>
              <a:endCxn id="62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[R] 82">
              <a:extLst>
                <a:ext uri="{FF2B5EF4-FFF2-40B4-BE49-F238E27FC236}">
                  <a16:creationId xmlns:a16="http://schemas.microsoft.com/office/drawing/2014/main" id="{7A924077-8CDF-2FFB-1DD4-F25C4C7F8ABA}"/>
                </a:ext>
              </a:extLst>
            </p:cNvPr>
            <p:cNvCxnSpPr>
              <a:cxnSpLocks/>
              <a:stCxn id="55" idx="2"/>
              <a:endCxn id="62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3312637A-484C-EB89-3CD5-758417CC8E08}"/>
                </a:ext>
              </a:extLst>
            </p:cNvPr>
            <p:cNvCxnSpPr>
              <a:cxnSpLocks/>
              <a:stCxn id="60" idx="2"/>
              <a:endCxn id="66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4BCD1028-9E86-9814-A375-30C34E463E21}"/>
                </a:ext>
              </a:extLst>
            </p:cNvPr>
            <p:cNvCxnSpPr>
              <a:cxnSpLocks/>
              <a:stCxn id="56" idx="2"/>
              <a:endCxn id="66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13352CD8-A1F7-541C-9C3B-6B0EF4562423}"/>
                </a:ext>
              </a:extLst>
            </p:cNvPr>
            <p:cNvCxnSpPr>
              <a:cxnSpLocks/>
              <a:stCxn id="55" idx="2"/>
              <a:endCxn id="66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9C123F31-5966-3D0F-802A-27EA4232BC90}"/>
                </a:ext>
              </a:extLst>
            </p:cNvPr>
            <p:cNvCxnSpPr>
              <a:cxnSpLocks/>
              <a:stCxn id="54" idx="2"/>
              <a:endCxn id="61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6AF7C79B-911E-1B97-B310-8950E7CF891B}"/>
                </a:ext>
              </a:extLst>
            </p:cNvPr>
            <p:cNvCxnSpPr>
              <a:cxnSpLocks/>
              <a:stCxn id="53" idx="2"/>
              <a:endCxn id="61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D00FABD7-9C5F-9694-1A7D-0DF23B8E2D06}"/>
                </a:ext>
              </a:extLst>
            </p:cNvPr>
            <p:cNvCxnSpPr>
              <a:cxnSpLocks/>
              <a:stCxn id="52" idx="2"/>
              <a:endCxn id="61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5395226C-0DE4-7D4F-2516-A6C16E4AA1D9}"/>
                </a:ext>
              </a:extLst>
            </p:cNvPr>
            <p:cNvCxnSpPr>
              <a:cxnSpLocks/>
              <a:stCxn id="51" idx="2"/>
              <a:endCxn id="61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C6FA7929-B8F4-9A6A-ED51-EDEC36C19863}"/>
                </a:ext>
              </a:extLst>
            </p:cNvPr>
            <p:cNvCxnSpPr>
              <a:cxnSpLocks/>
              <a:stCxn id="47" idx="2"/>
              <a:endCxn id="54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78114603-ABA8-7FB5-E437-D911585EB5DC}"/>
                </a:ext>
              </a:extLst>
            </p:cNvPr>
            <p:cNvCxnSpPr>
              <a:cxnSpLocks/>
              <a:stCxn id="46" idx="2"/>
              <a:endCxn id="54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91DCB874-5A48-1E9A-058A-9F7EAAAE01FB}"/>
                </a:ext>
              </a:extLst>
            </p:cNvPr>
            <p:cNvCxnSpPr>
              <a:cxnSpLocks/>
              <a:stCxn id="50" idx="2"/>
              <a:endCxn id="54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6A345ED4-0CAE-C7D6-DED7-BB57C8B1B466}"/>
                </a:ext>
              </a:extLst>
            </p:cNvPr>
            <p:cNvCxnSpPr>
              <a:cxnSpLocks/>
              <a:stCxn id="54" idx="2"/>
              <a:endCxn id="60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416AF8FC-B998-0020-58C9-7E111D16F63D}"/>
                </a:ext>
              </a:extLst>
            </p:cNvPr>
            <p:cNvCxnSpPr>
              <a:cxnSpLocks/>
              <a:stCxn id="53" idx="2"/>
              <a:endCxn id="60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122B0028-8AE6-07C9-EBCB-A528C2D11E46}"/>
                </a:ext>
              </a:extLst>
            </p:cNvPr>
            <p:cNvCxnSpPr>
              <a:cxnSpLocks/>
              <a:stCxn id="52" idx="2"/>
              <a:endCxn id="60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2F7F6006-5D49-73ED-E825-ED902FC49D13}"/>
                </a:ext>
              </a:extLst>
            </p:cNvPr>
            <p:cNvCxnSpPr>
              <a:cxnSpLocks/>
              <a:stCxn id="51" idx="2"/>
              <a:endCxn id="60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674FF9C7-90ED-536D-96FC-2C43457B4463}"/>
                </a:ext>
              </a:extLst>
            </p:cNvPr>
            <p:cNvCxnSpPr>
              <a:cxnSpLocks/>
              <a:stCxn id="54" idx="2"/>
              <a:endCxn id="56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57D39C76-6285-8599-0E1A-B50D9C70E590}"/>
                </a:ext>
              </a:extLst>
            </p:cNvPr>
            <p:cNvCxnSpPr>
              <a:cxnSpLocks/>
              <a:stCxn id="53" idx="2"/>
              <a:endCxn id="56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[R] 99">
              <a:extLst>
                <a:ext uri="{FF2B5EF4-FFF2-40B4-BE49-F238E27FC236}">
                  <a16:creationId xmlns:a16="http://schemas.microsoft.com/office/drawing/2014/main" id="{54F90DF8-3D4E-9F24-255C-BBAEBBE171B5}"/>
                </a:ext>
              </a:extLst>
            </p:cNvPr>
            <p:cNvCxnSpPr>
              <a:cxnSpLocks/>
              <a:stCxn id="52" idx="2"/>
              <a:endCxn id="56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[R] 100">
              <a:extLst>
                <a:ext uri="{FF2B5EF4-FFF2-40B4-BE49-F238E27FC236}">
                  <a16:creationId xmlns:a16="http://schemas.microsoft.com/office/drawing/2014/main" id="{0A82212B-09BB-E62D-8206-BC7634358E9E}"/>
                </a:ext>
              </a:extLst>
            </p:cNvPr>
            <p:cNvCxnSpPr>
              <a:cxnSpLocks/>
              <a:stCxn id="51" idx="2"/>
              <a:endCxn id="56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[R] 101">
              <a:extLst>
                <a:ext uri="{FF2B5EF4-FFF2-40B4-BE49-F238E27FC236}">
                  <a16:creationId xmlns:a16="http://schemas.microsoft.com/office/drawing/2014/main" id="{48A7CB1B-76CD-8AD7-8CF4-E75157FB05F6}"/>
                </a:ext>
              </a:extLst>
            </p:cNvPr>
            <p:cNvCxnSpPr>
              <a:cxnSpLocks/>
              <a:stCxn id="54" idx="2"/>
              <a:endCxn id="55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DB5092F9-4CE9-F9E6-5F89-CA8E383491E9}"/>
                </a:ext>
              </a:extLst>
            </p:cNvPr>
            <p:cNvCxnSpPr>
              <a:cxnSpLocks/>
              <a:stCxn id="53" idx="2"/>
              <a:endCxn id="55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1282E73D-5FA9-5FBB-1A51-735E586749DE}"/>
                </a:ext>
              </a:extLst>
            </p:cNvPr>
            <p:cNvCxnSpPr>
              <a:cxnSpLocks/>
              <a:stCxn id="52" idx="2"/>
              <a:endCxn id="55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>
              <a:extLst>
                <a:ext uri="{FF2B5EF4-FFF2-40B4-BE49-F238E27FC236}">
                  <a16:creationId xmlns:a16="http://schemas.microsoft.com/office/drawing/2014/main" id="{7B0E1E61-5E8C-BE7F-F71C-39E40DB05F65}"/>
                </a:ext>
              </a:extLst>
            </p:cNvPr>
            <p:cNvCxnSpPr>
              <a:cxnSpLocks/>
              <a:stCxn id="51" idx="2"/>
              <a:endCxn id="55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[R] 105">
              <a:extLst>
                <a:ext uri="{FF2B5EF4-FFF2-40B4-BE49-F238E27FC236}">
                  <a16:creationId xmlns:a16="http://schemas.microsoft.com/office/drawing/2014/main" id="{235C150D-534D-1BEF-F90D-6592E0DF0B59}"/>
                </a:ext>
              </a:extLst>
            </p:cNvPr>
            <p:cNvCxnSpPr>
              <a:cxnSpLocks/>
              <a:stCxn id="47" idx="2"/>
              <a:endCxn id="53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[R] 106">
              <a:extLst>
                <a:ext uri="{FF2B5EF4-FFF2-40B4-BE49-F238E27FC236}">
                  <a16:creationId xmlns:a16="http://schemas.microsoft.com/office/drawing/2014/main" id="{A5920590-3171-7651-9211-83F1C5F7240D}"/>
                </a:ext>
              </a:extLst>
            </p:cNvPr>
            <p:cNvCxnSpPr>
              <a:cxnSpLocks/>
              <a:stCxn id="46" idx="2"/>
              <a:endCxn id="53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8C537BA8-49E5-5521-712F-FA449DA4A78D}"/>
                </a:ext>
              </a:extLst>
            </p:cNvPr>
            <p:cNvCxnSpPr>
              <a:cxnSpLocks/>
              <a:stCxn id="50" idx="2"/>
              <a:endCxn id="53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4D476A1C-834A-EE17-BB87-ECDE259EB50B}"/>
                </a:ext>
              </a:extLst>
            </p:cNvPr>
            <p:cNvCxnSpPr>
              <a:cxnSpLocks/>
              <a:stCxn id="47" idx="2"/>
              <a:endCxn id="52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109">
              <a:extLst>
                <a:ext uri="{FF2B5EF4-FFF2-40B4-BE49-F238E27FC236}">
                  <a16:creationId xmlns:a16="http://schemas.microsoft.com/office/drawing/2014/main" id="{E7BF1953-BC92-94E9-29DF-4EADBFA09446}"/>
                </a:ext>
              </a:extLst>
            </p:cNvPr>
            <p:cNvCxnSpPr>
              <a:cxnSpLocks/>
              <a:stCxn id="46" idx="2"/>
              <a:endCxn id="52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[R] 110">
              <a:extLst>
                <a:ext uri="{FF2B5EF4-FFF2-40B4-BE49-F238E27FC236}">
                  <a16:creationId xmlns:a16="http://schemas.microsoft.com/office/drawing/2014/main" id="{22494E5D-744A-1418-EAD8-E3D110FA2CFD}"/>
                </a:ext>
              </a:extLst>
            </p:cNvPr>
            <p:cNvCxnSpPr>
              <a:cxnSpLocks/>
              <a:stCxn id="50" idx="2"/>
              <a:endCxn id="52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[R] 111">
              <a:extLst>
                <a:ext uri="{FF2B5EF4-FFF2-40B4-BE49-F238E27FC236}">
                  <a16:creationId xmlns:a16="http://schemas.microsoft.com/office/drawing/2014/main" id="{636326FD-1773-0249-929F-3673DBAAB6D1}"/>
                </a:ext>
              </a:extLst>
            </p:cNvPr>
            <p:cNvCxnSpPr>
              <a:cxnSpLocks/>
              <a:stCxn id="47" idx="2"/>
              <a:endCxn id="51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112">
              <a:extLst>
                <a:ext uri="{FF2B5EF4-FFF2-40B4-BE49-F238E27FC236}">
                  <a16:creationId xmlns:a16="http://schemas.microsoft.com/office/drawing/2014/main" id="{CD1FE8DC-664F-F502-7954-308218712285}"/>
                </a:ext>
              </a:extLst>
            </p:cNvPr>
            <p:cNvCxnSpPr>
              <a:cxnSpLocks/>
              <a:stCxn id="46" idx="2"/>
              <a:endCxn id="51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[R] 113">
              <a:extLst>
                <a:ext uri="{FF2B5EF4-FFF2-40B4-BE49-F238E27FC236}">
                  <a16:creationId xmlns:a16="http://schemas.microsoft.com/office/drawing/2014/main" id="{D647C532-6040-865B-2066-79DE31633916}"/>
                </a:ext>
              </a:extLst>
            </p:cNvPr>
            <p:cNvCxnSpPr>
              <a:cxnSpLocks/>
              <a:stCxn id="50" idx="2"/>
              <a:endCxn id="51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D4E9F105-D016-DF05-A497-2270B2738541}"/>
                </a:ext>
              </a:extLst>
            </p:cNvPr>
            <p:cNvCxnSpPr>
              <a:cxnSpLocks/>
              <a:stCxn id="49" idx="2"/>
              <a:endCxn id="47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0D235A58-5ED6-B597-69E8-287018C9970B}"/>
                </a:ext>
              </a:extLst>
            </p:cNvPr>
            <p:cNvCxnSpPr>
              <a:cxnSpLocks/>
              <a:stCxn id="48" idx="2"/>
              <a:endCxn id="47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5A3C2D84-C086-3B05-6534-B7F31F456F1C}"/>
                </a:ext>
              </a:extLst>
            </p:cNvPr>
            <p:cNvCxnSpPr>
              <a:cxnSpLocks/>
              <a:stCxn id="49" idx="2"/>
              <a:endCxn id="46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5D6EB189-D9B3-82BC-86E3-DAE786167C53}"/>
                </a:ext>
              </a:extLst>
            </p:cNvPr>
            <p:cNvCxnSpPr>
              <a:cxnSpLocks/>
              <a:stCxn id="49" idx="2"/>
              <a:endCxn id="50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26B081F2-16D3-2468-60B8-B3C3E534E230}"/>
                </a:ext>
              </a:extLst>
            </p:cNvPr>
            <p:cNvCxnSpPr>
              <a:cxnSpLocks/>
              <a:stCxn id="48" idx="2"/>
              <a:endCxn id="50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타원 123">
            <a:extLst>
              <a:ext uri="{FF2B5EF4-FFF2-40B4-BE49-F238E27FC236}">
                <a16:creationId xmlns:a16="http://schemas.microsoft.com/office/drawing/2014/main" id="{682101B9-2877-05D6-B60C-7CCB8B744C62}"/>
              </a:ext>
            </a:extLst>
          </p:cNvPr>
          <p:cNvSpPr/>
          <p:nvPr/>
        </p:nvSpPr>
        <p:spPr>
          <a:xfrm>
            <a:off x="149949" y="2758958"/>
            <a:ext cx="2740422" cy="13209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AD3B9C4D-6EDC-7721-47A2-BDDA85A761C5}"/>
              </a:ext>
            </a:extLst>
          </p:cNvPr>
          <p:cNvCxnSpPr>
            <a:cxnSpLocks/>
            <a:stCxn id="35" idx="3"/>
            <a:endCxn id="124" idx="0"/>
          </p:cNvCxnSpPr>
          <p:nvPr/>
        </p:nvCxnSpPr>
        <p:spPr>
          <a:xfrm rot="5400000">
            <a:off x="1886393" y="2118955"/>
            <a:ext cx="273771" cy="100623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44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4389432" y="-4659022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5281288" y="-4408432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B4D95-5F1A-3206-E4BB-6D36A4A62B29}"/>
              </a:ext>
            </a:extLst>
          </p:cNvPr>
          <p:cNvSpPr txBox="1"/>
          <p:nvPr/>
        </p:nvSpPr>
        <p:spPr>
          <a:xfrm>
            <a:off x="8313481" y="-3353095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what is a sequence?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DB384-C0A0-8BD2-82CF-0376B77AD4EC}"/>
              </a:ext>
            </a:extLst>
          </p:cNvPr>
          <p:cNvSpPr/>
          <p:nvPr/>
        </p:nvSpPr>
        <p:spPr>
          <a:xfrm>
            <a:off x="8005653" y="-3445587"/>
            <a:ext cx="3335644" cy="64665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660B8DC0-DF6A-56FA-DCE2-1654BF8E5980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7348798" y="-3779117"/>
            <a:ext cx="573915" cy="739796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DF6B5A-94E3-D275-A9D0-CF4717D89E5C}"/>
              </a:ext>
            </a:extLst>
          </p:cNvPr>
          <p:cNvSpPr txBox="1"/>
          <p:nvPr/>
        </p:nvSpPr>
        <p:spPr>
          <a:xfrm>
            <a:off x="11068792" y="-2576553"/>
            <a:ext cx="376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A series of related things</a:t>
            </a: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A99FFA1-644F-CF02-7578-F1F374C229B0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 rot="16200000" flipH="1">
            <a:off x="10980991" y="-3021825"/>
            <a:ext cx="280342" cy="5367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BCF2375-0757-ECDD-9EA8-2AFEA2540C08}"/>
              </a:ext>
            </a:extLst>
          </p:cNvPr>
          <p:cNvSpPr/>
          <p:nvPr/>
        </p:nvSpPr>
        <p:spPr>
          <a:xfrm>
            <a:off x="10868955" y="-2726661"/>
            <a:ext cx="3554656" cy="774115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E44AD-8918-B9EB-0945-A870F3783ECD}"/>
              </a:ext>
            </a:extLst>
          </p:cNvPr>
          <p:cNvSpPr txBox="1"/>
          <p:nvPr/>
        </p:nvSpPr>
        <p:spPr>
          <a:xfrm>
            <a:off x="14618381" y="-1713998"/>
            <a:ext cx="105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word?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FF5A56-11BE-37CF-8F41-23C7BB619A35}"/>
              </a:ext>
            </a:extLst>
          </p:cNvPr>
          <p:cNvSpPr/>
          <p:nvPr/>
        </p:nvSpPr>
        <p:spPr>
          <a:xfrm>
            <a:off x="14223081" y="-1700143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8F91124-40EC-CD01-46D9-3BC70625AE4D}"/>
              </a:ext>
            </a:extLst>
          </p:cNvPr>
          <p:cNvCxnSpPr>
            <a:cxnSpLocks/>
            <a:stCxn id="10" idx="6"/>
            <a:endCxn id="11" idx="0"/>
          </p:cNvCxnSpPr>
          <p:nvPr/>
        </p:nvCxnSpPr>
        <p:spPr>
          <a:xfrm>
            <a:off x="14423611" y="-2339603"/>
            <a:ext cx="693684" cy="6394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DE02E5-7AD3-0A03-3322-BE13504A6369}"/>
              </a:ext>
            </a:extLst>
          </p:cNvPr>
          <p:cNvSpPr txBox="1"/>
          <p:nvPr/>
        </p:nvSpPr>
        <p:spPr>
          <a:xfrm>
            <a:off x="15045495" y="-272604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image?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8947388-E525-8385-5DC1-4C825CD58616}"/>
              </a:ext>
            </a:extLst>
          </p:cNvPr>
          <p:cNvSpPr/>
          <p:nvPr/>
        </p:nvSpPr>
        <p:spPr>
          <a:xfrm>
            <a:off x="14890807" y="-2726661"/>
            <a:ext cx="1410049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2412B4-741C-0151-45B0-EECD5E4F2037}"/>
              </a:ext>
            </a:extLst>
          </p:cNvPr>
          <p:cNvSpPr txBox="1"/>
          <p:nvPr/>
        </p:nvSpPr>
        <p:spPr>
          <a:xfrm>
            <a:off x="14395924" y="-334841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voice?</a:t>
            </a:r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AF5EDBD-444C-9686-BC8A-3E87306A3650}"/>
              </a:ext>
            </a:extLst>
          </p:cNvPr>
          <p:cNvCxnSpPr>
            <a:cxnSpLocks/>
            <a:stCxn id="10" idx="6"/>
            <a:endCxn id="43" idx="3"/>
          </p:cNvCxnSpPr>
          <p:nvPr/>
        </p:nvCxnSpPr>
        <p:spPr>
          <a:xfrm flipH="1" flipV="1">
            <a:off x="14258502" y="-2948736"/>
            <a:ext cx="165109" cy="609133"/>
          </a:xfrm>
          <a:prstGeom prst="curvedConnector4">
            <a:avLst>
              <a:gd name="adj1" fmla="val -138454"/>
              <a:gd name="adj2" fmla="val 75683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C3953F12-5562-A83E-2779-3C256995B59C}"/>
              </a:ext>
            </a:extLst>
          </p:cNvPr>
          <p:cNvSpPr/>
          <p:nvPr/>
        </p:nvSpPr>
        <p:spPr>
          <a:xfrm>
            <a:off x="13996593" y="-3381034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4B661FD3-E988-821C-96DB-C67A07BD72EB}"/>
              </a:ext>
            </a:extLst>
          </p:cNvPr>
          <p:cNvCxnSpPr>
            <a:cxnSpLocks/>
            <a:stCxn id="10" idx="6"/>
            <a:endCxn id="37" idx="2"/>
          </p:cNvCxnSpPr>
          <p:nvPr/>
        </p:nvCxnSpPr>
        <p:spPr>
          <a:xfrm flipV="1">
            <a:off x="14423611" y="-2473426"/>
            <a:ext cx="467196" cy="1338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C810EB-9474-9036-E3B3-3729E8C9CBEA}"/>
              </a:ext>
            </a:extLst>
          </p:cNvPr>
          <p:cNvSpPr txBox="1"/>
          <p:nvPr/>
        </p:nvSpPr>
        <p:spPr>
          <a:xfrm>
            <a:off x="12052484" y="-1261268"/>
            <a:ext cx="237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 else?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B3EC44-9239-6323-CAA5-BA738571DE0F}"/>
              </a:ext>
            </a:extLst>
          </p:cNvPr>
          <p:cNvSpPr/>
          <p:nvPr/>
        </p:nvSpPr>
        <p:spPr>
          <a:xfrm>
            <a:off x="11974226" y="-1373390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BA8ECAC-4018-BF14-68AF-2D840DE7347C}"/>
              </a:ext>
            </a:extLst>
          </p:cNvPr>
          <p:cNvCxnSpPr>
            <a:cxnSpLocks/>
            <a:stCxn id="10" idx="6"/>
            <a:endCxn id="58" idx="0"/>
          </p:cNvCxnSpPr>
          <p:nvPr/>
        </p:nvCxnSpPr>
        <p:spPr>
          <a:xfrm flipH="1">
            <a:off x="13159789" y="-2339603"/>
            <a:ext cx="1263822" cy="966213"/>
          </a:xfrm>
          <a:prstGeom prst="curvedConnector4">
            <a:avLst>
              <a:gd name="adj1" fmla="val -18088"/>
              <a:gd name="adj2" fmla="val 7003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91B775-5163-8FCA-E0DE-2F03222ECD2A}"/>
              </a:ext>
            </a:extLst>
          </p:cNvPr>
          <p:cNvSpPr txBox="1"/>
          <p:nvPr/>
        </p:nvSpPr>
        <p:spPr>
          <a:xfrm>
            <a:off x="4975368" y="-2743322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what is a seq2seq?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1404F3-4EFC-99AF-6EA8-832FD561FAF4}"/>
              </a:ext>
            </a:extLst>
          </p:cNvPr>
          <p:cNvSpPr/>
          <p:nvPr/>
        </p:nvSpPr>
        <p:spPr>
          <a:xfrm>
            <a:off x="4608438" y="-2818540"/>
            <a:ext cx="3335644" cy="646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0E44B2B-6B52-62D0-04B5-5142AF3168C4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 rot="5400000">
            <a:off x="6332241" y="-3752156"/>
            <a:ext cx="877636" cy="989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022CC0-2B19-3CE1-C649-95088531EB73}"/>
              </a:ext>
            </a:extLst>
          </p:cNvPr>
          <p:cNvSpPr txBox="1"/>
          <p:nvPr/>
        </p:nvSpPr>
        <p:spPr>
          <a:xfrm>
            <a:off x="5029696" y="-1747690"/>
            <a:ext cx="3104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converting sequence into anther sequence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E63BD9D-7C80-9D2B-971E-F0E88A6D3E84}"/>
              </a:ext>
            </a:extLst>
          </p:cNvPr>
          <p:cNvSpPr/>
          <p:nvPr/>
        </p:nvSpPr>
        <p:spPr>
          <a:xfrm>
            <a:off x="4694602" y="-1816223"/>
            <a:ext cx="3788436" cy="10439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3ADFD84B-9F7F-03FD-B294-30FA1AACD219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rot="16200000" flipH="1">
            <a:off x="6254707" y="-2150336"/>
            <a:ext cx="355666" cy="3125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2F26B9-DC6E-81FC-2E73-127DB1027D7F}"/>
              </a:ext>
            </a:extLst>
          </p:cNvPr>
          <p:cNvSpPr txBox="1"/>
          <p:nvPr/>
        </p:nvSpPr>
        <p:spPr>
          <a:xfrm>
            <a:off x="10088067" y="-677750"/>
            <a:ext cx="4893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Input sequence and output sequence can be of different types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B846EFE-D4AD-9485-ABA9-2BAD6D3CCC3B}"/>
              </a:ext>
            </a:extLst>
          </p:cNvPr>
          <p:cNvSpPr/>
          <p:nvPr/>
        </p:nvSpPr>
        <p:spPr>
          <a:xfrm>
            <a:off x="9798279" y="-915508"/>
            <a:ext cx="5510366" cy="1323764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F132B95-6BE2-1E57-E56B-794C28E90032}"/>
              </a:ext>
            </a:extLst>
          </p:cNvPr>
          <p:cNvCxnSpPr>
            <a:cxnSpLocks/>
            <a:stCxn id="17" idx="4"/>
            <a:endCxn id="20" idx="1"/>
          </p:cNvCxnSpPr>
          <p:nvPr/>
        </p:nvCxnSpPr>
        <p:spPr>
          <a:xfrm rot="16200000" flipH="1">
            <a:off x="8571718" y="-2755183"/>
            <a:ext cx="50637" cy="4016433"/>
          </a:xfrm>
          <a:prstGeom prst="curvedConnector5">
            <a:avLst>
              <a:gd name="adj1" fmla="val 451449"/>
              <a:gd name="adj2" fmla="val 63535"/>
              <a:gd name="adj3" fmla="val -351449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7A0C36-25D1-52E3-F387-8214DE9BE213}"/>
              </a:ext>
            </a:extLst>
          </p:cNvPr>
          <p:cNvSpPr txBox="1"/>
          <p:nvPr/>
        </p:nvSpPr>
        <p:spPr>
          <a:xfrm>
            <a:off x="15674251" y="-547131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 to 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C83BA-1406-7931-FB2B-F9C2335F4C6C}"/>
              </a:ext>
            </a:extLst>
          </p:cNvPr>
          <p:cNvSpPr txBox="1"/>
          <p:nvPr/>
        </p:nvSpPr>
        <p:spPr>
          <a:xfrm>
            <a:off x="14915705" y="273279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 to voice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8BFAE7-5593-5564-263A-CACF68AD10FE}"/>
              </a:ext>
            </a:extLst>
          </p:cNvPr>
          <p:cNvSpPr txBox="1"/>
          <p:nvPr/>
        </p:nvSpPr>
        <p:spPr>
          <a:xfrm>
            <a:off x="12003559" y="1029152"/>
            <a:ext cx="368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something1 to something2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502D9CC-0D9C-5CDC-8285-DB5A61935E3B}"/>
              </a:ext>
            </a:extLst>
          </p:cNvPr>
          <p:cNvSpPr/>
          <p:nvPr/>
        </p:nvSpPr>
        <p:spPr>
          <a:xfrm>
            <a:off x="11795627" y="898182"/>
            <a:ext cx="4220080" cy="74997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ACF952C-824A-3F83-4817-77A127563CDA}"/>
              </a:ext>
            </a:extLst>
          </p:cNvPr>
          <p:cNvSpPr/>
          <p:nvPr/>
        </p:nvSpPr>
        <p:spPr>
          <a:xfrm>
            <a:off x="15789219" y="-647935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2D32F1B-A331-8049-C145-1F68A09241BE}"/>
              </a:ext>
            </a:extLst>
          </p:cNvPr>
          <p:cNvSpPr/>
          <p:nvPr/>
        </p:nvSpPr>
        <p:spPr>
          <a:xfrm>
            <a:off x="15017331" y="168758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5B8A20-1BD4-C604-36A0-349728DCFD04}"/>
              </a:ext>
            </a:extLst>
          </p:cNvPr>
          <p:cNvCxnSpPr>
            <a:cxnSpLocks/>
            <a:stCxn id="20" idx="5"/>
            <a:endCxn id="26" idx="2"/>
          </p:cNvCxnSpPr>
          <p:nvPr/>
        </p:nvCxnSpPr>
        <p:spPr>
          <a:xfrm rot="5400000" flipH="1" flipV="1">
            <a:off x="14889221" y="-685602"/>
            <a:ext cx="512447" cy="1287548"/>
          </a:xfrm>
          <a:prstGeom prst="curvedConnector4">
            <a:avLst>
              <a:gd name="adj1" fmla="val 2659"/>
              <a:gd name="adj2" fmla="val 81338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26B0D5F0-96AC-AA32-C1E1-B843525ABA36}"/>
              </a:ext>
            </a:extLst>
          </p:cNvPr>
          <p:cNvCxnSpPr>
            <a:cxnSpLocks/>
            <a:stCxn id="20" idx="5"/>
            <a:endCxn id="27" idx="2"/>
          </p:cNvCxnSpPr>
          <p:nvPr/>
        </p:nvCxnSpPr>
        <p:spPr>
          <a:xfrm rot="16200000" flipH="1">
            <a:off x="14607378" y="108688"/>
            <a:ext cx="304246" cy="5156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F7130447-005B-86B6-B775-A9E40855FD6A}"/>
              </a:ext>
            </a:extLst>
          </p:cNvPr>
          <p:cNvCxnSpPr>
            <a:cxnSpLocks/>
            <a:stCxn id="20" idx="5"/>
            <a:endCxn id="25" idx="0"/>
          </p:cNvCxnSpPr>
          <p:nvPr/>
        </p:nvCxnSpPr>
        <p:spPr>
          <a:xfrm rot="5400000">
            <a:off x="13861776" y="258286"/>
            <a:ext cx="683787" cy="5960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D34F30-EF67-A42D-8170-1AE213D20A1D}"/>
              </a:ext>
            </a:extLst>
          </p:cNvPr>
          <p:cNvSpPr txBox="1"/>
          <p:nvPr/>
        </p:nvSpPr>
        <p:spPr>
          <a:xfrm>
            <a:off x="4843171" y="402233"/>
            <a:ext cx="287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then how can we solve this problem?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9026450-41ED-5747-2AC5-38CB16656EA2}"/>
              </a:ext>
            </a:extLst>
          </p:cNvPr>
          <p:cNvSpPr/>
          <p:nvPr/>
        </p:nvSpPr>
        <p:spPr>
          <a:xfrm>
            <a:off x="4589154" y="336309"/>
            <a:ext cx="3379283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CFA29BD-E7DF-C67B-0668-CBDCF6BFAF8B}"/>
              </a:ext>
            </a:extLst>
          </p:cNvPr>
          <p:cNvCxnSpPr>
            <a:cxnSpLocks/>
            <a:stCxn id="17" idx="4"/>
            <a:endCxn id="32" idx="0"/>
          </p:cNvCxnSpPr>
          <p:nvPr/>
        </p:nvCxnSpPr>
        <p:spPr>
          <a:xfrm rot="5400000">
            <a:off x="5879512" y="-373000"/>
            <a:ext cx="1108593" cy="3100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411E9D4E-62DC-47D9-99A6-1F895DFF6B8B}"/>
              </a:ext>
            </a:extLst>
          </p:cNvPr>
          <p:cNvSpPr/>
          <p:nvPr/>
        </p:nvSpPr>
        <p:spPr>
          <a:xfrm>
            <a:off x="1979359" y="1412785"/>
            <a:ext cx="3735394" cy="1256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C5D6E58-AF25-E4C7-4D39-AAD17F816A40}"/>
              </a:ext>
            </a:extLst>
          </p:cNvPr>
          <p:cNvCxnSpPr>
            <a:cxnSpLocks/>
            <a:stCxn id="32" idx="4"/>
            <a:endCxn id="35" idx="6"/>
          </p:cNvCxnSpPr>
          <p:nvPr/>
        </p:nvCxnSpPr>
        <p:spPr>
          <a:xfrm rot="5400000">
            <a:off x="5625861" y="1388048"/>
            <a:ext cx="741829" cy="564043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BB9ECC87-5D42-A39B-1654-A9DBA51B30E1}"/>
              </a:ext>
            </a:extLst>
          </p:cNvPr>
          <p:cNvGrpSpPr/>
          <p:nvPr/>
        </p:nvGrpSpPr>
        <p:grpSpPr>
          <a:xfrm>
            <a:off x="745743" y="2904687"/>
            <a:ext cx="1706511" cy="1045323"/>
            <a:chOff x="3903976" y="1968842"/>
            <a:chExt cx="7164816" cy="4523558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2DF52C1-878A-FD61-DB58-8FAC5D871CE0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32AD06A-7832-CDB7-9ED8-8C22D3E6D12B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75E847E-339F-3C71-0185-7D178BC485A0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17E6295-8605-D1ED-5283-6BAE9282B316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E96BA9D-0F55-1723-1E96-D7261F8F0A05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7FADE664-6695-9468-ED79-1D7BF38C1EB1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F91E6CC-04D1-C735-FB3E-10BD0A62A7C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FDF66EC-3327-2C3A-A9A3-DF75803C7CF4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090332E-D93C-0984-DCE0-54F38E7FF5A5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CEB1AEA-4D3F-6B6E-0A61-A8EBFB9A7462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E048FB8-2909-286B-C4BC-D3B21B26B46B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C527E40-4ECA-BBD9-7224-205E520C3EBE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364C4EE-A6FA-7408-DF59-DDFA2B6FE3EB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F2BF467-8FBB-6ADD-0F7C-968BC5C0892B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1810441-4890-052C-CA56-DA072BEDBF51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3E1A679-BB33-5692-49BE-59F2F8D14C72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4FBD2B2E-8DFF-8101-D2C6-756840DFDF3F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F44BC62-0EFC-D287-9EE0-FF3CFB9DA429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E6A3B94D-54F0-DDE9-C010-A20C4F921AB1}"/>
                </a:ext>
              </a:extLst>
            </p:cNvPr>
            <p:cNvCxnSpPr>
              <a:cxnSpLocks/>
              <a:stCxn id="61" idx="2"/>
              <a:endCxn id="66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5DDF0B7E-0A44-221F-D795-598E31A79F1A}"/>
                </a:ext>
              </a:extLst>
            </p:cNvPr>
            <p:cNvCxnSpPr>
              <a:cxnSpLocks/>
              <a:stCxn id="61" idx="2"/>
              <a:endCxn id="65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AB01E5A3-1022-A68F-3202-EE086CD7517E}"/>
                </a:ext>
              </a:extLst>
            </p:cNvPr>
            <p:cNvCxnSpPr>
              <a:cxnSpLocks/>
              <a:stCxn id="61" idx="2"/>
              <a:endCxn id="64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FADFB1C4-097C-0251-B6E7-EAFFB7E8D48C}"/>
                </a:ext>
              </a:extLst>
            </p:cNvPr>
            <p:cNvCxnSpPr>
              <a:cxnSpLocks/>
              <a:stCxn id="61" idx="2"/>
              <a:endCxn id="63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[R] 70">
              <a:extLst>
                <a:ext uri="{FF2B5EF4-FFF2-40B4-BE49-F238E27FC236}">
                  <a16:creationId xmlns:a16="http://schemas.microsoft.com/office/drawing/2014/main" id="{3E39234E-A58F-DBDD-F988-56F9AEBFC0E8}"/>
                </a:ext>
              </a:extLst>
            </p:cNvPr>
            <p:cNvCxnSpPr>
              <a:cxnSpLocks/>
              <a:stCxn id="61" idx="2"/>
              <a:endCxn id="62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AFCB8407-65F5-1772-B58E-C18CDB6589D3}"/>
                </a:ext>
              </a:extLst>
            </p:cNvPr>
            <p:cNvCxnSpPr>
              <a:cxnSpLocks/>
              <a:stCxn id="60" idx="2"/>
              <a:endCxn id="65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520AC875-5FDA-B728-64DC-C065B5B509C9}"/>
                </a:ext>
              </a:extLst>
            </p:cNvPr>
            <p:cNvCxnSpPr>
              <a:cxnSpLocks/>
              <a:stCxn id="56" idx="2"/>
              <a:endCxn id="65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[R] 73">
              <a:extLst>
                <a:ext uri="{FF2B5EF4-FFF2-40B4-BE49-F238E27FC236}">
                  <a16:creationId xmlns:a16="http://schemas.microsoft.com/office/drawing/2014/main" id="{2932CC10-CFBA-BCAE-41D6-4A2AF43D46D5}"/>
                </a:ext>
              </a:extLst>
            </p:cNvPr>
            <p:cNvCxnSpPr>
              <a:cxnSpLocks/>
              <a:stCxn id="55" idx="2"/>
              <a:endCxn id="65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DD39C466-B5A2-F955-DD98-B11A7BB28699}"/>
                </a:ext>
              </a:extLst>
            </p:cNvPr>
            <p:cNvCxnSpPr>
              <a:cxnSpLocks/>
              <a:stCxn id="60" idx="2"/>
              <a:endCxn id="64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75">
              <a:extLst>
                <a:ext uri="{FF2B5EF4-FFF2-40B4-BE49-F238E27FC236}">
                  <a16:creationId xmlns:a16="http://schemas.microsoft.com/office/drawing/2014/main" id="{A829E8DA-B8E6-087A-A537-34284DE93ABD}"/>
                </a:ext>
              </a:extLst>
            </p:cNvPr>
            <p:cNvCxnSpPr>
              <a:cxnSpLocks/>
              <a:stCxn id="56" idx="2"/>
              <a:endCxn id="64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7FF1F228-1859-322C-3256-1C4E748AF986}"/>
                </a:ext>
              </a:extLst>
            </p:cNvPr>
            <p:cNvCxnSpPr>
              <a:cxnSpLocks/>
              <a:stCxn id="55" idx="2"/>
              <a:endCxn id="64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69E6D2E1-4A4E-550E-0740-89A744BC9DAB}"/>
                </a:ext>
              </a:extLst>
            </p:cNvPr>
            <p:cNvCxnSpPr>
              <a:cxnSpLocks/>
              <a:stCxn id="60" idx="2"/>
              <a:endCxn id="63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78">
              <a:extLst>
                <a:ext uri="{FF2B5EF4-FFF2-40B4-BE49-F238E27FC236}">
                  <a16:creationId xmlns:a16="http://schemas.microsoft.com/office/drawing/2014/main" id="{5B4A9A67-6CAE-09AA-FA1F-764DCCA4B419}"/>
                </a:ext>
              </a:extLst>
            </p:cNvPr>
            <p:cNvCxnSpPr>
              <a:cxnSpLocks/>
              <a:stCxn id="56" idx="2"/>
              <a:endCxn id="63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[R] 79">
              <a:extLst>
                <a:ext uri="{FF2B5EF4-FFF2-40B4-BE49-F238E27FC236}">
                  <a16:creationId xmlns:a16="http://schemas.microsoft.com/office/drawing/2014/main" id="{E1CF98CA-A11C-342F-FC8C-78C43556D9D8}"/>
                </a:ext>
              </a:extLst>
            </p:cNvPr>
            <p:cNvCxnSpPr>
              <a:cxnSpLocks/>
              <a:stCxn id="60" idx="2"/>
              <a:endCxn id="62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[R] 80">
              <a:extLst>
                <a:ext uri="{FF2B5EF4-FFF2-40B4-BE49-F238E27FC236}">
                  <a16:creationId xmlns:a16="http://schemas.microsoft.com/office/drawing/2014/main" id="{92034618-CEFB-DCD2-803E-59B765519C64}"/>
                </a:ext>
              </a:extLst>
            </p:cNvPr>
            <p:cNvCxnSpPr>
              <a:cxnSpLocks/>
              <a:stCxn id="55" idx="2"/>
              <a:endCxn id="63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[R] 81">
              <a:extLst>
                <a:ext uri="{FF2B5EF4-FFF2-40B4-BE49-F238E27FC236}">
                  <a16:creationId xmlns:a16="http://schemas.microsoft.com/office/drawing/2014/main" id="{6B63D015-21FD-EB1A-CFFC-800EB36D41A7}"/>
                </a:ext>
              </a:extLst>
            </p:cNvPr>
            <p:cNvCxnSpPr>
              <a:cxnSpLocks/>
              <a:stCxn id="56" idx="2"/>
              <a:endCxn id="62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[R] 82">
              <a:extLst>
                <a:ext uri="{FF2B5EF4-FFF2-40B4-BE49-F238E27FC236}">
                  <a16:creationId xmlns:a16="http://schemas.microsoft.com/office/drawing/2014/main" id="{7A924077-8CDF-2FFB-1DD4-F25C4C7F8ABA}"/>
                </a:ext>
              </a:extLst>
            </p:cNvPr>
            <p:cNvCxnSpPr>
              <a:cxnSpLocks/>
              <a:stCxn id="55" idx="2"/>
              <a:endCxn id="62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3312637A-484C-EB89-3CD5-758417CC8E08}"/>
                </a:ext>
              </a:extLst>
            </p:cNvPr>
            <p:cNvCxnSpPr>
              <a:cxnSpLocks/>
              <a:stCxn id="60" idx="2"/>
              <a:endCxn id="66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4BCD1028-9E86-9814-A375-30C34E463E21}"/>
                </a:ext>
              </a:extLst>
            </p:cNvPr>
            <p:cNvCxnSpPr>
              <a:cxnSpLocks/>
              <a:stCxn id="56" idx="2"/>
              <a:endCxn id="66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13352CD8-A1F7-541C-9C3B-6B0EF4562423}"/>
                </a:ext>
              </a:extLst>
            </p:cNvPr>
            <p:cNvCxnSpPr>
              <a:cxnSpLocks/>
              <a:stCxn id="55" idx="2"/>
              <a:endCxn id="66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9C123F31-5966-3D0F-802A-27EA4232BC90}"/>
                </a:ext>
              </a:extLst>
            </p:cNvPr>
            <p:cNvCxnSpPr>
              <a:cxnSpLocks/>
              <a:stCxn id="54" idx="2"/>
              <a:endCxn id="61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6AF7C79B-911E-1B97-B310-8950E7CF891B}"/>
                </a:ext>
              </a:extLst>
            </p:cNvPr>
            <p:cNvCxnSpPr>
              <a:cxnSpLocks/>
              <a:stCxn id="53" idx="2"/>
              <a:endCxn id="61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D00FABD7-9C5F-9694-1A7D-0DF23B8E2D06}"/>
                </a:ext>
              </a:extLst>
            </p:cNvPr>
            <p:cNvCxnSpPr>
              <a:cxnSpLocks/>
              <a:stCxn id="52" idx="2"/>
              <a:endCxn id="61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5395226C-0DE4-7D4F-2516-A6C16E4AA1D9}"/>
                </a:ext>
              </a:extLst>
            </p:cNvPr>
            <p:cNvCxnSpPr>
              <a:cxnSpLocks/>
              <a:stCxn id="51" idx="2"/>
              <a:endCxn id="61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C6FA7929-B8F4-9A6A-ED51-EDEC36C19863}"/>
                </a:ext>
              </a:extLst>
            </p:cNvPr>
            <p:cNvCxnSpPr>
              <a:cxnSpLocks/>
              <a:stCxn id="47" idx="2"/>
              <a:endCxn id="54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78114603-ABA8-7FB5-E437-D911585EB5DC}"/>
                </a:ext>
              </a:extLst>
            </p:cNvPr>
            <p:cNvCxnSpPr>
              <a:cxnSpLocks/>
              <a:stCxn id="46" idx="2"/>
              <a:endCxn id="54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91DCB874-5A48-1E9A-058A-9F7EAAAE01FB}"/>
                </a:ext>
              </a:extLst>
            </p:cNvPr>
            <p:cNvCxnSpPr>
              <a:cxnSpLocks/>
              <a:stCxn id="50" idx="2"/>
              <a:endCxn id="54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6A345ED4-0CAE-C7D6-DED7-BB57C8B1B466}"/>
                </a:ext>
              </a:extLst>
            </p:cNvPr>
            <p:cNvCxnSpPr>
              <a:cxnSpLocks/>
              <a:stCxn id="54" idx="2"/>
              <a:endCxn id="60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416AF8FC-B998-0020-58C9-7E111D16F63D}"/>
                </a:ext>
              </a:extLst>
            </p:cNvPr>
            <p:cNvCxnSpPr>
              <a:cxnSpLocks/>
              <a:stCxn id="53" idx="2"/>
              <a:endCxn id="60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122B0028-8AE6-07C9-EBCB-A528C2D11E46}"/>
                </a:ext>
              </a:extLst>
            </p:cNvPr>
            <p:cNvCxnSpPr>
              <a:cxnSpLocks/>
              <a:stCxn id="52" idx="2"/>
              <a:endCxn id="60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2F7F6006-5D49-73ED-E825-ED902FC49D13}"/>
                </a:ext>
              </a:extLst>
            </p:cNvPr>
            <p:cNvCxnSpPr>
              <a:cxnSpLocks/>
              <a:stCxn id="51" idx="2"/>
              <a:endCxn id="60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674FF9C7-90ED-536D-96FC-2C43457B4463}"/>
                </a:ext>
              </a:extLst>
            </p:cNvPr>
            <p:cNvCxnSpPr>
              <a:cxnSpLocks/>
              <a:stCxn id="54" idx="2"/>
              <a:endCxn id="56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57D39C76-6285-8599-0E1A-B50D9C70E590}"/>
                </a:ext>
              </a:extLst>
            </p:cNvPr>
            <p:cNvCxnSpPr>
              <a:cxnSpLocks/>
              <a:stCxn id="53" idx="2"/>
              <a:endCxn id="56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[R] 99">
              <a:extLst>
                <a:ext uri="{FF2B5EF4-FFF2-40B4-BE49-F238E27FC236}">
                  <a16:creationId xmlns:a16="http://schemas.microsoft.com/office/drawing/2014/main" id="{54F90DF8-3D4E-9F24-255C-BBAEBBE171B5}"/>
                </a:ext>
              </a:extLst>
            </p:cNvPr>
            <p:cNvCxnSpPr>
              <a:cxnSpLocks/>
              <a:stCxn id="52" idx="2"/>
              <a:endCxn id="56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[R] 100">
              <a:extLst>
                <a:ext uri="{FF2B5EF4-FFF2-40B4-BE49-F238E27FC236}">
                  <a16:creationId xmlns:a16="http://schemas.microsoft.com/office/drawing/2014/main" id="{0A82212B-09BB-E62D-8206-BC7634358E9E}"/>
                </a:ext>
              </a:extLst>
            </p:cNvPr>
            <p:cNvCxnSpPr>
              <a:cxnSpLocks/>
              <a:stCxn id="51" idx="2"/>
              <a:endCxn id="56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[R] 101">
              <a:extLst>
                <a:ext uri="{FF2B5EF4-FFF2-40B4-BE49-F238E27FC236}">
                  <a16:creationId xmlns:a16="http://schemas.microsoft.com/office/drawing/2014/main" id="{48A7CB1B-76CD-8AD7-8CF4-E75157FB05F6}"/>
                </a:ext>
              </a:extLst>
            </p:cNvPr>
            <p:cNvCxnSpPr>
              <a:cxnSpLocks/>
              <a:stCxn id="54" idx="2"/>
              <a:endCxn id="55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DB5092F9-4CE9-F9E6-5F89-CA8E383491E9}"/>
                </a:ext>
              </a:extLst>
            </p:cNvPr>
            <p:cNvCxnSpPr>
              <a:cxnSpLocks/>
              <a:stCxn id="53" idx="2"/>
              <a:endCxn id="55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1282E73D-5FA9-5FBB-1A51-735E586749DE}"/>
                </a:ext>
              </a:extLst>
            </p:cNvPr>
            <p:cNvCxnSpPr>
              <a:cxnSpLocks/>
              <a:stCxn id="52" idx="2"/>
              <a:endCxn id="55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>
              <a:extLst>
                <a:ext uri="{FF2B5EF4-FFF2-40B4-BE49-F238E27FC236}">
                  <a16:creationId xmlns:a16="http://schemas.microsoft.com/office/drawing/2014/main" id="{7B0E1E61-5E8C-BE7F-F71C-39E40DB05F65}"/>
                </a:ext>
              </a:extLst>
            </p:cNvPr>
            <p:cNvCxnSpPr>
              <a:cxnSpLocks/>
              <a:stCxn id="51" idx="2"/>
              <a:endCxn id="55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[R] 105">
              <a:extLst>
                <a:ext uri="{FF2B5EF4-FFF2-40B4-BE49-F238E27FC236}">
                  <a16:creationId xmlns:a16="http://schemas.microsoft.com/office/drawing/2014/main" id="{235C150D-534D-1BEF-F90D-6592E0DF0B59}"/>
                </a:ext>
              </a:extLst>
            </p:cNvPr>
            <p:cNvCxnSpPr>
              <a:cxnSpLocks/>
              <a:stCxn id="47" idx="2"/>
              <a:endCxn id="53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[R] 106">
              <a:extLst>
                <a:ext uri="{FF2B5EF4-FFF2-40B4-BE49-F238E27FC236}">
                  <a16:creationId xmlns:a16="http://schemas.microsoft.com/office/drawing/2014/main" id="{A5920590-3171-7651-9211-83F1C5F7240D}"/>
                </a:ext>
              </a:extLst>
            </p:cNvPr>
            <p:cNvCxnSpPr>
              <a:cxnSpLocks/>
              <a:stCxn id="46" idx="2"/>
              <a:endCxn id="53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8C537BA8-49E5-5521-712F-FA449DA4A78D}"/>
                </a:ext>
              </a:extLst>
            </p:cNvPr>
            <p:cNvCxnSpPr>
              <a:cxnSpLocks/>
              <a:stCxn id="50" idx="2"/>
              <a:endCxn id="53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4D476A1C-834A-EE17-BB87-ECDE259EB50B}"/>
                </a:ext>
              </a:extLst>
            </p:cNvPr>
            <p:cNvCxnSpPr>
              <a:cxnSpLocks/>
              <a:stCxn id="47" idx="2"/>
              <a:endCxn id="52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109">
              <a:extLst>
                <a:ext uri="{FF2B5EF4-FFF2-40B4-BE49-F238E27FC236}">
                  <a16:creationId xmlns:a16="http://schemas.microsoft.com/office/drawing/2014/main" id="{E7BF1953-BC92-94E9-29DF-4EADBFA09446}"/>
                </a:ext>
              </a:extLst>
            </p:cNvPr>
            <p:cNvCxnSpPr>
              <a:cxnSpLocks/>
              <a:stCxn id="46" idx="2"/>
              <a:endCxn id="52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[R] 110">
              <a:extLst>
                <a:ext uri="{FF2B5EF4-FFF2-40B4-BE49-F238E27FC236}">
                  <a16:creationId xmlns:a16="http://schemas.microsoft.com/office/drawing/2014/main" id="{22494E5D-744A-1418-EAD8-E3D110FA2CFD}"/>
                </a:ext>
              </a:extLst>
            </p:cNvPr>
            <p:cNvCxnSpPr>
              <a:cxnSpLocks/>
              <a:stCxn id="50" idx="2"/>
              <a:endCxn id="52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[R] 111">
              <a:extLst>
                <a:ext uri="{FF2B5EF4-FFF2-40B4-BE49-F238E27FC236}">
                  <a16:creationId xmlns:a16="http://schemas.microsoft.com/office/drawing/2014/main" id="{636326FD-1773-0249-929F-3673DBAAB6D1}"/>
                </a:ext>
              </a:extLst>
            </p:cNvPr>
            <p:cNvCxnSpPr>
              <a:cxnSpLocks/>
              <a:stCxn id="47" idx="2"/>
              <a:endCxn id="51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112">
              <a:extLst>
                <a:ext uri="{FF2B5EF4-FFF2-40B4-BE49-F238E27FC236}">
                  <a16:creationId xmlns:a16="http://schemas.microsoft.com/office/drawing/2014/main" id="{CD1FE8DC-664F-F502-7954-308218712285}"/>
                </a:ext>
              </a:extLst>
            </p:cNvPr>
            <p:cNvCxnSpPr>
              <a:cxnSpLocks/>
              <a:stCxn id="46" idx="2"/>
              <a:endCxn id="51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[R] 113">
              <a:extLst>
                <a:ext uri="{FF2B5EF4-FFF2-40B4-BE49-F238E27FC236}">
                  <a16:creationId xmlns:a16="http://schemas.microsoft.com/office/drawing/2014/main" id="{D647C532-6040-865B-2066-79DE31633916}"/>
                </a:ext>
              </a:extLst>
            </p:cNvPr>
            <p:cNvCxnSpPr>
              <a:cxnSpLocks/>
              <a:stCxn id="50" idx="2"/>
              <a:endCxn id="51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D4E9F105-D016-DF05-A497-2270B2738541}"/>
                </a:ext>
              </a:extLst>
            </p:cNvPr>
            <p:cNvCxnSpPr>
              <a:cxnSpLocks/>
              <a:stCxn id="49" idx="2"/>
              <a:endCxn id="47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0D235A58-5ED6-B597-69E8-287018C9970B}"/>
                </a:ext>
              </a:extLst>
            </p:cNvPr>
            <p:cNvCxnSpPr>
              <a:cxnSpLocks/>
              <a:stCxn id="48" idx="2"/>
              <a:endCxn id="47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5A3C2D84-C086-3B05-6534-B7F31F456F1C}"/>
                </a:ext>
              </a:extLst>
            </p:cNvPr>
            <p:cNvCxnSpPr>
              <a:cxnSpLocks/>
              <a:stCxn id="49" idx="2"/>
              <a:endCxn id="46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5D6EB189-D9B3-82BC-86E3-DAE786167C53}"/>
                </a:ext>
              </a:extLst>
            </p:cNvPr>
            <p:cNvCxnSpPr>
              <a:cxnSpLocks/>
              <a:stCxn id="49" idx="2"/>
              <a:endCxn id="50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26B081F2-16D3-2468-60B8-B3C3E534E230}"/>
                </a:ext>
              </a:extLst>
            </p:cNvPr>
            <p:cNvCxnSpPr>
              <a:cxnSpLocks/>
              <a:stCxn id="48" idx="2"/>
              <a:endCxn id="50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타원 123">
            <a:extLst>
              <a:ext uri="{FF2B5EF4-FFF2-40B4-BE49-F238E27FC236}">
                <a16:creationId xmlns:a16="http://schemas.microsoft.com/office/drawing/2014/main" id="{682101B9-2877-05D6-B60C-7CCB8B744C62}"/>
              </a:ext>
            </a:extLst>
          </p:cNvPr>
          <p:cNvSpPr/>
          <p:nvPr/>
        </p:nvSpPr>
        <p:spPr>
          <a:xfrm>
            <a:off x="149949" y="2758958"/>
            <a:ext cx="2740422" cy="13209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AD3B9C4D-6EDC-7721-47A2-BDDA85A761C5}"/>
              </a:ext>
            </a:extLst>
          </p:cNvPr>
          <p:cNvCxnSpPr>
            <a:cxnSpLocks/>
            <a:stCxn id="35" idx="3"/>
            <a:endCxn id="124" idx="0"/>
          </p:cNvCxnSpPr>
          <p:nvPr/>
        </p:nvCxnSpPr>
        <p:spPr>
          <a:xfrm rot="5400000">
            <a:off x="1886393" y="2118955"/>
            <a:ext cx="273771" cy="100623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D1E6AB3-A2B1-C8EC-2DC0-CF4B364D6E66}"/>
              </a:ext>
            </a:extLst>
          </p:cNvPr>
          <p:cNvSpPr txBox="1"/>
          <p:nvPr/>
        </p:nvSpPr>
        <p:spPr>
          <a:xfrm>
            <a:off x="2996166" y="3048842"/>
            <a:ext cx="3293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input and output has fixed dimensionality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B984057-8E33-F5A8-46D2-A544255A905C}"/>
              </a:ext>
            </a:extLst>
          </p:cNvPr>
          <p:cNvSpPr/>
          <p:nvPr/>
        </p:nvSpPr>
        <p:spPr>
          <a:xfrm>
            <a:off x="2973935" y="2899174"/>
            <a:ext cx="3379283" cy="11630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3E6B3B40-9EFA-639D-1ED4-750010ED8279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 rot="16200000" flipH="1">
            <a:off x="4140320" y="2375917"/>
            <a:ext cx="229992" cy="8165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34045B15-C5F7-BDE1-658C-9A96529C495F}"/>
              </a:ext>
            </a:extLst>
          </p:cNvPr>
          <p:cNvSpPr txBox="1"/>
          <p:nvPr/>
        </p:nvSpPr>
        <p:spPr>
          <a:xfrm>
            <a:off x="1979359" y="1616697"/>
            <a:ext cx="3735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how about using simple deep neural network?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12DAC5C-9BE6-29CC-1D05-4DA3E00D1101}"/>
              </a:ext>
            </a:extLst>
          </p:cNvPr>
          <p:cNvSpPr/>
          <p:nvPr/>
        </p:nvSpPr>
        <p:spPr>
          <a:xfrm>
            <a:off x="537882" y="2758958"/>
            <a:ext cx="514831" cy="1320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7BD6002-9BF1-CCFD-AD70-F4455E9F0FA2}"/>
              </a:ext>
            </a:extLst>
          </p:cNvPr>
          <p:cNvSpPr/>
          <p:nvPr/>
        </p:nvSpPr>
        <p:spPr>
          <a:xfrm>
            <a:off x="2226531" y="3125504"/>
            <a:ext cx="293135" cy="697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013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4389432" y="-4659022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5281288" y="-4408432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B4D95-5F1A-3206-E4BB-6D36A4A62B29}"/>
              </a:ext>
            </a:extLst>
          </p:cNvPr>
          <p:cNvSpPr txBox="1"/>
          <p:nvPr/>
        </p:nvSpPr>
        <p:spPr>
          <a:xfrm>
            <a:off x="8313481" y="-3353095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what is a sequence?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DB384-C0A0-8BD2-82CF-0376B77AD4EC}"/>
              </a:ext>
            </a:extLst>
          </p:cNvPr>
          <p:cNvSpPr/>
          <p:nvPr/>
        </p:nvSpPr>
        <p:spPr>
          <a:xfrm>
            <a:off x="8005653" y="-3445587"/>
            <a:ext cx="3335644" cy="64665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660B8DC0-DF6A-56FA-DCE2-1654BF8E5980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7348798" y="-3779117"/>
            <a:ext cx="573915" cy="739796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DF6B5A-94E3-D275-A9D0-CF4717D89E5C}"/>
              </a:ext>
            </a:extLst>
          </p:cNvPr>
          <p:cNvSpPr txBox="1"/>
          <p:nvPr/>
        </p:nvSpPr>
        <p:spPr>
          <a:xfrm>
            <a:off x="11068792" y="-2576553"/>
            <a:ext cx="376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A series of related things</a:t>
            </a: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A99FFA1-644F-CF02-7578-F1F374C229B0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 rot="16200000" flipH="1">
            <a:off x="10980991" y="-3021825"/>
            <a:ext cx="280342" cy="5367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BCF2375-0757-ECDD-9EA8-2AFEA2540C08}"/>
              </a:ext>
            </a:extLst>
          </p:cNvPr>
          <p:cNvSpPr/>
          <p:nvPr/>
        </p:nvSpPr>
        <p:spPr>
          <a:xfrm>
            <a:off x="10868955" y="-2726661"/>
            <a:ext cx="3554656" cy="774115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E44AD-8918-B9EB-0945-A870F3783ECD}"/>
              </a:ext>
            </a:extLst>
          </p:cNvPr>
          <p:cNvSpPr txBox="1"/>
          <p:nvPr/>
        </p:nvSpPr>
        <p:spPr>
          <a:xfrm>
            <a:off x="14618381" y="-1713998"/>
            <a:ext cx="105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word?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FF5A56-11BE-37CF-8F41-23C7BB619A35}"/>
              </a:ext>
            </a:extLst>
          </p:cNvPr>
          <p:cNvSpPr/>
          <p:nvPr/>
        </p:nvSpPr>
        <p:spPr>
          <a:xfrm>
            <a:off x="14223081" y="-1700143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8F91124-40EC-CD01-46D9-3BC70625AE4D}"/>
              </a:ext>
            </a:extLst>
          </p:cNvPr>
          <p:cNvCxnSpPr>
            <a:cxnSpLocks/>
            <a:stCxn id="10" idx="6"/>
            <a:endCxn id="11" idx="0"/>
          </p:cNvCxnSpPr>
          <p:nvPr/>
        </p:nvCxnSpPr>
        <p:spPr>
          <a:xfrm>
            <a:off x="14423611" y="-2339603"/>
            <a:ext cx="693684" cy="6394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DE02E5-7AD3-0A03-3322-BE13504A6369}"/>
              </a:ext>
            </a:extLst>
          </p:cNvPr>
          <p:cNvSpPr txBox="1"/>
          <p:nvPr/>
        </p:nvSpPr>
        <p:spPr>
          <a:xfrm>
            <a:off x="15045495" y="-272604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image?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8947388-E525-8385-5DC1-4C825CD58616}"/>
              </a:ext>
            </a:extLst>
          </p:cNvPr>
          <p:cNvSpPr/>
          <p:nvPr/>
        </p:nvSpPr>
        <p:spPr>
          <a:xfrm>
            <a:off x="14890807" y="-2726661"/>
            <a:ext cx="1410049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2412B4-741C-0151-45B0-EECD5E4F2037}"/>
              </a:ext>
            </a:extLst>
          </p:cNvPr>
          <p:cNvSpPr txBox="1"/>
          <p:nvPr/>
        </p:nvSpPr>
        <p:spPr>
          <a:xfrm>
            <a:off x="14395924" y="-334841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voice?</a:t>
            </a:r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AF5EDBD-444C-9686-BC8A-3E87306A3650}"/>
              </a:ext>
            </a:extLst>
          </p:cNvPr>
          <p:cNvCxnSpPr>
            <a:cxnSpLocks/>
            <a:stCxn id="10" idx="6"/>
            <a:endCxn id="43" idx="3"/>
          </p:cNvCxnSpPr>
          <p:nvPr/>
        </p:nvCxnSpPr>
        <p:spPr>
          <a:xfrm flipH="1" flipV="1">
            <a:off x="14258502" y="-2948736"/>
            <a:ext cx="165109" cy="609133"/>
          </a:xfrm>
          <a:prstGeom prst="curvedConnector4">
            <a:avLst>
              <a:gd name="adj1" fmla="val -138454"/>
              <a:gd name="adj2" fmla="val 75683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C3953F12-5562-A83E-2779-3C256995B59C}"/>
              </a:ext>
            </a:extLst>
          </p:cNvPr>
          <p:cNvSpPr/>
          <p:nvPr/>
        </p:nvSpPr>
        <p:spPr>
          <a:xfrm>
            <a:off x="13996593" y="-3381034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4B661FD3-E988-821C-96DB-C67A07BD72EB}"/>
              </a:ext>
            </a:extLst>
          </p:cNvPr>
          <p:cNvCxnSpPr>
            <a:cxnSpLocks/>
            <a:stCxn id="10" idx="6"/>
            <a:endCxn id="37" idx="2"/>
          </p:cNvCxnSpPr>
          <p:nvPr/>
        </p:nvCxnSpPr>
        <p:spPr>
          <a:xfrm flipV="1">
            <a:off x="14423611" y="-2473426"/>
            <a:ext cx="467196" cy="1338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C810EB-9474-9036-E3B3-3729E8C9CBEA}"/>
              </a:ext>
            </a:extLst>
          </p:cNvPr>
          <p:cNvSpPr txBox="1"/>
          <p:nvPr/>
        </p:nvSpPr>
        <p:spPr>
          <a:xfrm>
            <a:off x="12052484" y="-1261268"/>
            <a:ext cx="237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 else?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B3EC44-9239-6323-CAA5-BA738571DE0F}"/>
              </a:ext>
            </a:extLst>
          </p:cNvPr>
          <p:cNvSpPr/>
          <p:nvPr/>
        </p:nvSpPr>
        <p:spPr>
          <a:xfrm>
            <a:off x="11974226" y="-1373390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BA8ECAC-4018-BF14-68AF-2D840DE7347C}"/>
              </a:ext>
            </a:extLst>
          </p:cNvPr>
          <p:cNvCxnSpPr>
            <a:cxnSpLocks/>
            <a:stCxn id="10" idx="6"/>
            <a:endCxn id="58" idx="0"/>
          </p:cNvCxnSpPr>
          <p:nvPr/>
        </p:nvCxnSpPr>
        <p:spPr>
          <a:xfrm flipH="1">
            <a:off x="13159789" y="-2339603"/>
            <a:ext cx="1263822" cy="966213"/>
          </a:xfrm>
          <a:prstGeom prst="curvedConnector4">
            <a:avLst>
              <a:gd name="adj1" fmla="val -18088"/>
              <a:gd name="adj2" fmla="val 7003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91B775-5163-8FCA-E0DE-2F03222ECD2A}"/>
              </a:ext>
            </a:extLst>
          </p:cNvPr>
          <p:cNvSpPr txBox="1"/>
          <p:nvPr/>
        </p:nvSpPr>
        <p:spPr>
          <a:xfrm>
            <a:off x="4975368" y="-2743322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what is a seq2seq?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1404F3-4EFC-99AF-6EA8-832FD561FAF4}"/>
              </a:ext>
            </a:extLst>
          </p:cNvPr>
          <p:cNvSpPr/>
          <p:nvPr/>
        </p:nvSpPr>
        <p:spPr>
          <a:xfrm>
            <a:off x="4608438" y="-2818540"/>
            <a:ext cx="3335644" cy="646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0E44B2B-6B52-62D0-04B5-5142AF3168C4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 rot="5400000">
            <a:off x="6332241" y="-3752156"/>
            <a:ext cx="877636" cy="989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022CC0-2B19-3CE1-C649-95088531EB73}"/>
              </a:ext>
            </a:extLst>
          </p:cNvPr>
          <p:cNvSpPr txBox="1"/>
          <p:nvPr/>
        </p:nvSpPr>
        <p:spPr>
          <a:xfrm>
            <a:off x="5029696" y="-1747690"/>
            <a:ext cx="3104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converting sequence into anther sequence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E63BD9D-7C80-9D2B-971E-F0E88A6D3E84}"/>
              </a:ext>
            </a:extLst>
          </p:cNvPr>
          <p:cNvSpPr/>
          <p:nvPr/>
        </p:nvSpPr>
        <p:spPr>
          <a:xfrm>
            <a:off x="4694602" y="-1816223"/>
            <a:ext cx="3788436" cy="10439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3ADFD84B-9F7F-03FD-B294-30FA1AACD219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rot="16200000" flipH="1">
            <a:off x="6254707" y="-2150336"/>
            <a:ext cx="355666" cy="3125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2F26B9-DC6E-81FC-2E73-127DB1027D7F}"/>
              </a:ext>
            </a:extLst>
          </p:cNvPr>
          <p:cNvSpPr txBox="1"/>
          <p:nvPr/>
        </p:nvSpPr>
        <p:spPr>
          <a:xfrm>
            <a:off x="10088067" y="-677750"/>
            <a:ext cx="4893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Input sequence and output sequence can be of different types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B846EFE-D4AD-9485-ABA9-2BAD6D3CCC3B}"/>
              </a:ext>
            </a:extLst>
          </p:cNvPr>
          <p:cNvSpPr/>
          <p:nvPr/>
        </p:nvSpPr>
        <p:spPr>
          <a:xfrm>
            <a:off x="9798279" y="-915508"/>
            <a:ext cx="5510366" cy="1323764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F132B95-6BE2-1E57-E56B-794C28E90032}"/>
              </a:ext>
            </a:extLst>
          </p:cNvPr>
          <p:cNvCxnSpPr>
            <a:cxnSpLocks/>
            <a:stCxn id="17" idx="4"/>
            <a:endCxn id="20" idx="1"/>
          </p:cNvCxnSpPr>
          <p:nvPr/>
        </p:nvCxnSpPr>
        <p:spPr>
          <a:xfrm rot="16200000" flipH="1">
            <a:off x="8571718" y="-2755183"/>
            <a:ext cx="50637" cy="4016433"/>
          </a:xfrm>
          <a:prstGeom prst="curvedConnector5">
            <a:avLst>
              <a:gd name="adj1" fmla="val 451449"/>
              <a:gd name="adj2" fmla="val 63535"/>
              <a:gd name="adj3" fmla="val -351449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7A0C36-25D1-52E3-F387-8214DE9BE213}"/>
              </a:ext>
            </a:extLst>
          </p:cNvPr>
          <p:cNvSpPr txBox="1"/>
          <p:nvPr/>
        </p:nvSpPr>
        <p:spPr>
          <a:xfrm>
            <a:off x="15674251" y="-547131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 to 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C83BA-1406-7931-FB2B-F9C2335F4C6C}"/>
              </a:ext>
            </a:extLst>
          </p:cNvPr>
          <p:cNvSpPr txBox="1"/>
          <p:nvPr/>
        </p:nvSpPr>
        <p:spPr>
          <a:xfrm>
            <a:off x="14915705" y="273279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 to voice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8BFAE7-5593-5564-263A-CACF68AD10FE}"/>
              </a:ext>
            </a:extLst>
          </p:cNvPr>
          <p:cNvSpPr txBox="1"/>
          <p:nvPr/>
        </p:nvSpPr>
        <p:spPr>
          <a:xfrm>
            <a:off x="12003559" y="1029152"/>
            <a:ext cx="368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something1 to something2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502D9CC-0D9C-5CDC-8285-DB5A61935E3B}"/>
              </a:ext>
            </a:extLst>
          </p:cNvPr>
          <p:cNvSpPr/>
          <p:nvPr/>
        </p:nvSpPr>
        <p:spPr>
          <a:xfrm>
            <a:off x="11795627" y="898182"/>
            <a:ext cx="4220080" cy="74997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ACF952C-824A-3F83-4817-77A127563CDA}"/>
              </a:ext>
            </a:extLst>
          </p:cNvPr>
          <p:cNvSpPr/>
          <p:nvPr/>
        </p:nvSpPr>
        <p:spPr>
          <a:xfrm>
            <a:off x="15789219" y="-647935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2D32F1B-A331-8049-C145-1F68A09241BE}"/>
              </a:ext>
            </a:extLst>
          </p:cNvPr>
          <p:cNvSpPr/>
          <p:nvPr/>
        </p:nvSpPr>
        <p:spPr>
          <a:xfrm>
            <a:off x="15017331" y="168758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5B8A20-1BD4-C604-36A0-349728DCFD04}"/>
              </a:ext>
            </a:extLst>
          </p:cNvPr>
          <p:cNvCxnSpPr>
            <a:cxnSpLocks/>
            <a:stCxn id="20" idx="5"/>
            <a:endCxn id="26" idx="2"/>
          </p:cNvCxnSpPr>
          <p:nvPr/>
        </p:nvCxnSpPr>
        <p:spPr>
          <a:xfrm rot="5400000" flipH="1" flipV="1">
            <a:off x="14889221" y="-685602"/>
            <a:ext cx="512447" cy="1287548"/>
          </a:xfrm>
          <a:prstGeom prst="curvedConnector4">
            <a:avLst>
              <a:gd name="adj1" fmla="val 2659"/>
              <a:gd name="adj2" fmla="val 81338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26B0D5F0-96AC-AA32-C1E1-B843525ABA36}"/>
              </a:ext>
            </a:extLst>
          </p:cNvPr>
          <p:cNvCxnSpPr>
            <a:cxnSpLocks/>
            <a:stCxn id="20" idx="5"/>
            <a:endCxn id="27" idx="2"/>
          </p:cNvCxnSpPr>
          <p:nvPr/>
        </p:nvCxnSpPr>
        <p:spPr>
          <a:xfrm rot="16200000" flipH="1">
            <a:off x="14607378" y="108688"/>
            <a:ext cx="304246" cy="5156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F7130447-005B-86B6-B775-A9E40855FD6A}"/>
              </a:ext>
            </a:extLst>
          </p:cNvPr>
          <p:cNvCxnSpPr>
            <a:cxnSpLocks/>
            <a:stCxn id="20" idx="5"/>
            <a:endCxn id="25" idx="0"/>
          </p:cNvCxnSpPr>
          <p:nvPr/>
        </p:nvCxnSpPr>
        <p:spPr>
          <a:xfrm rot="5400000">
            <a:off x="13861776" y="258286"/>
            <a:ext cx="683787" cy="5960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D34F30-EF67-A42D-8170-1AE213D20A1D}"/>
              </a:ext>
            </a:extLst>
          </p:cNvPr>
          <p:cNvSpPr txBox="1"/>
          <p:nvPr/>
        </p:nvSpPr>
        <p:spPr>
          <a:xfrm>
            <a:off x="4843171" y="402233"/>
            <a:ext cx="287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then how can we solve this problem?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9026450-41ED-5747-2AC5-38CB16656EA2}"/>
              </a:ext>
            </a:extLst>
          </p:cNvPr>
          <p:cNvSpPr/>
          <p:nvPr/>
        </p:nvSpPr>
        <p:spPr>
          <a:xfrm>
            <a:off x="4589154" y="336309"/>
            <a:ext cx="3379283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CFA29BD-E7DF-C67B-0668-CBDCF6BFAF8B}"/>
              </a:ext>
            </a:extLst>
          </p:cNvPr>
          <p:cNvCxnSpPr>
            <a:cxnSpLocks/>
            <a:stCxn id="17" idx="4"/>
            <a:endCxn id="32" idx="0"/>
          </p:cNvCxnSpPr>
          <p:nvPr/>
        </p:nvCxnSpPr>
        <p:spPr>
          <a:xfrm rot="5400000">
            <a:off x="5879512" y="-373000"/>
            <a:ext cx="1108593" cy="3100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411E9D4E-62DC-47D9-99A6-1F895DFF6B8B}"/>
              </a:ext>
            </a:extLst>
          </p:cNvPr>
          <p:cNvSpPr/>
          <p:nvPr/>
        </p:nvSpPr>
        <p:spPr>
          <a:xfrm>
            <a:off x="1979359" y="1412785"/>
            <a:ext cx="3735394" cy="1256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C5D6E58-AF25-E4C7-4D39-AAD17F816A40}"/>
              </a:ext>
            </a:extLst>
          </p:cNvPr>
          <p:cNvCxnSpPr>
            <a:cxnSpLocks/>
            <a:stCxn id="32" idx="4"/>
            <a:endCxn id="35" idx="6"/>
          </p:cNvCxnSpPr>
          <p:nvPr/>
        </p:nvCxnSpPr>
        <p:spPr>
          <a:xfrm rot="5400000">
            <a:off x="5625861" y="1388048"/>
            <a:ext cx="741829" cy="564043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2DF52C1-878A-FD61-DB58-8FAC5D871CE0}"/>
              </a:ext>
            </a:extLst>
          </p:cNvPr>
          <p:cNvSpPr/>
          <p:nvPr/>
        </p:nvSpPr>
        <p:spPr>
          <a:xfrm>
            <a:off x="1936142" y="3355281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32AD06A-7832-CDB7-9ED8-8C22D3E6D12B}"/>
              </a:ext>
            </a:extLst>
          </p:cNvPr>
          <p:cNvSpPr/>
          <p:nvPr/>
        </p:nvSpPr>
        <p:spPr>
          <a:xfrm>
            <a:off x="1936142" y="3093601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75E847E-339F-3C71-0185-7D178BC485A0}"/>
              </a:ext>
            </a:extLst>
          </p:cNvPr>
          <p:cNvSpPr/>
          <p:nvPr/>
        </p:nvSpPr>
        <p:spPr>
          <a:xfrm>
            <a:off x="2303694" y="3500465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17E6295-8605-D1ED-5283-6BAE9282B316}"/>
              </a:ext>
            </a:extLst>
          </p:cNvPr>
          <p:cNvSpPr/>
          <p:nvPr/>
        </p:nvSpPr>
        <p:spPr>
          <a:xfrm>
            <a:off x="2303694" y="3247531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E96BA9D-0F55-1723-1E96-D7261F8F0A05}"/>
              </a:ext>
            </a:extLst>
          </p:cNvPr>
          <p:cNvSpPr/>
          <p:nvPr/>
        </p:nvSpPr>
        <p:spPr>
          <a:xfrm>
            <a:off x="1932777" y="3616962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FADE664-6695-9468-ED79-1D7BF38C1EB1}"/>
              </a:ext>
            </a:extLst>
          </p:cNvPr>
          <p:cNvSpPr/>
          <p:nvPr/>
        </p:nvSpPr>
        <p:spPr>
          <a:xfrm>
            <a:off x="1561859" y="3745003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F91E6CC-04D1-C735-FB3E-10BD0A62A7CF}"/>
              </a:ext>
            </a:extLst>
          </p:cNvPr>
          <p:cNvSpPr/>
          <p:nvPr/>
        </p:nvSpPr>
        <p:spPr>
          <a:xfrm>
            <a:off x="1554166" y="3496267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FDF66EC-3327-2C3A-A9A3-DF75803C7CF4}"/>
              </a:ext>
            </a:extLst>
          </p:cNvPr>
          <p:cNvSpPr/>
          <p:nvPr/>
        </p:nvSpPr>
        <p:spPr>
          <a:xfrm>
            <a:off x="1554166" y="3247531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090332E-D93C-0984-DCE0-54F38E7FF5A5}"/>
              </a:ext>
            </a:extLst>
          </p:cNvPr>
          <p:cNvSpPr/>
          <p:nvPr/>
        </p:nvSpPr>
        <p:spPr>
          <a:xfrm>
            <a:off x="1561859" y="2998794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CEB1AEA-4D3F-6B6E-0A61-A8EBFB9A7462}"/>
              </a:ext>
            </a:extLst>
          </p:cNvPr>
          <p:cNvSpPr/>
          <p:nvPr/>
        </p:nvSpPr>
        <p:spPr>
          <a:xfrm>
            <a:off x="1187095" y="3745003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E048FB8-2909-286B-C4BC-D3B21B26B46B}"/>
              </a:ext>
            </a:extLst>
          </p:cNvPr>
          <p:cNvSpPr/>
          <p:nvPr/>
        </p:nvSpPr>
        <p:spPr>
          <a:xfrm>
            <a:off x="1187095" y="3496267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C527E40-4ECA-BBD9-7224-205E520C3EBE}"/>
              </a:ext>
            </a:extLst>
          </p:cNvPr>
          <p:cNvSpPr/>
          <p:nvPr/>
        </p:nvSpPr>
        <p:spPr>
          <a:xfrm>
            <a:off x="1187095" y="3247531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364C4EE-A6FA-7408-DF59-DDFA2B6FE3EB}"/>
              </a:ext>
            </a:extLst>
          </p:cNvPr>
          <p:cNvSpPr/>
          <p:nvPr/>
        </p:nvSpPr>
        <p:spPr>
          <a:xfrm>
            <a:off x="1187095" y="2998794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F2BF467-8FBB-6ADD-0F7C-968BC5C0892B}"/>
              </a:ext>
            </a:extLst>
          </p:cNvPr>
          <p:cNvSpPr/>
          <p:nvPr/>
        </p:nvSpPr>
        <p:spPr>
          <a:xfrm>
            <a:off x="746224" y="3805876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1810441-4890-052C-CA56-DA072BEDBF51}"/>
              </a:ext>
            </a:extLst>
          </p:cNvPr>
          <p:cNvSpPr/>
          <p:nvPr/>
        </p:nvSpPr>
        <p:spPr>
          <a:xfrm>
            <a:off x="746224" y="3580579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3E1A679-BB33-5692-49BE-59F2F8D14C72}"/>
              </a:ext>
            </a:extLst>
          </p:cNvPr>
          <p:cNvSpPr/>
          <p:nvPr/>
        </p:nvSpPr>
        <p:spPr>
          <a:xfrm>
            <a:off x="746224" y="3355281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FBD2B2E-8DFF-8101-D2C6-756840DFDF3F}"/>
              </a:ext>
            </a:extLst>
          </p:cNvPr>
          <p:cNvSpPr/>
          <p:nvPr/>
        </p:nvSpPr>
        <p:spPr>
          <a:xfrm>
            <a:off x="745743" y="3129984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F44BC62-0EFC-D287-9EE0-FF3CFB9DA429}"/>
              </a:ext>
            </a:extLst>
          </p:cNvPr>
          <p:cNvSpPr/>
          <p:nvPr/>
        </p:nvSpPr>
        <p:spPr>
          <a:xfrm>
            <a:off x="745743" y="2904687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E6A3B94D-54F0-DDE9-C010-A20C4F921AB1}"/>
              </a:ext>
            </a:extLst>
          </p:cNvPr>
          <p:cNvCxnSpPr>
            <a:cxnSpLocks/>
            <a:stCxn id="61" idx="2"/>
            <a:endCxn id="66" idx="6"/>
          </p:cNvCxnSpPr>
          <p:nvPr/>
        </p:nvCxnSpPr>
        <p:spPr>
          <a:xfrm flipH="1" flipV="1">
            <a:off x="894303" y="2976754"/>
            <a:ext cx="292792" cy="94107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5DDF0B7E-0A44-221F-D795-598E31A79F1A}"/>
              </a:ext>
            </a:extLst>
          </p:cNvPr>
          <p:cNvCxnSpPr>
            <a:cxnSpLocks/>
            <a:stCxn id="61" idx="2"/>
            <a:endCxn id="65" idx="6"/>
          </p:cNvCxnSpPr>
          <p:nvPr/>
        </p:nvCxnSpPr>
        <p:spPr>
          <a:xfrm flipH="1">
            <a:off x="894303" y="3070861"/>
            <a:ext cx="292792" cy="13119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AB01E5A3-1022-A68F-3202-EE086CD7517E}"/>
              </a:ext>
            </a:extLst>
          </p:cNvPr>
          <p:cNvCxnSpPr>
            <a:cxnSpLocks/>
            <a:stCxn id="61" idx="2"/>
            <a:endCxn id="64" idx="6"/>
          </p:cNvCxnSpPr>
          <p:nvPr/>
        </p:nvCxnSpPr>
        <p:spPr>
          <a:xfrm flipH="1">
            <a:off x="894784" y="3070861"/>
            <a:ext cx="292311" cy="356487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FADFB1C4-097C-0251-B6E7-EAFFB7E8D48C}"/>
              </a:ext>
            </a:extLst>
          </p:cNvPr>
          <p:cNvCxnSpPr>
            <a:cxnSpLocks/>
            <a:stCxn id="61" idx="2"/>
            <a:endCxn id="63" idx="6"/>
          </p:cNvCxnSpPr>
          <p:nvPr/>
        </p:nvCxnSpPr>
        <p:spPr>
          <a:xfrm flipH="1">
            <a:off x="894784" y="3070861"/>
            <a:ext cx="292311" cy="58178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3E39234E-A58F-DBDD-F988-56F9AEBFC0E8}"/>
              </a:ext>
            </a:extLst>
          </p:cNvPr>
          <p:cNvCxnSpPr>
            <a:cxnSpLocks/>
            <a:stCxn id="61" idx="2"/>
            <a:endCxn id="62" idx="6"/>
          </p:cNvCxnSpPr>
          <p:nvPr/>
        </p:nvCxnSpPr>
        <p:spPr>
          <a:xfrm flipH="1">
            <a:off x="894784" y="3070861"/>
            <a:ext cx="292311" cy="80708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AFCB8407-65F5-1772-B58E-C18CDB6589D3}"/>
              </a:ext>
            </a:extLst>
          </p:cNvPr>
          <p:cNvCxnSpPr>
            <a:cxnSpLocks/>
            <a:stCxn id="60" idx="2"/>
            <a:endCxn id="65" idx="6"/>
          </p:cNvCxnSpPr>
          <p:nvPr/>
        </p:nvCxnSpPr>
        <p:spPr>
          <a:xfrm flipH="1" flipV="1">
            <a:off x="894303" y="3202051"/>
            <a:ext cx="292792" cy="11754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520AC875-5FDA-B728-64DC-C065B5B509C9}"/>
              </a:ext>
            </a:extLst>
          </p:cNvPr>
          <p:cNvCxnSpPr>
            <a:cxnSpLocks/>
            <a:stCxn id="56" idx="2"/>
            <a:endCxn id="65" idx="6"/>
          </p:cNvCxnSpPr>
          <p:nvPr/>
        </p:nvCxnSpPr>
        <p:spPr>
          <a:xfrm flipH="1" flipV="1">
            <a:off x="894303" y="3202051"/>
            <a:ext cx="292792" cy="36628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2932CC10-CFBA-BCAE-41D6-4A2AF43D46D5}"/>
              </a:ext>
            </a:extLst>
          </p:cNvPr>
          <p:cNvCxnSpPr>
            <a:cxnSpLocks/>
            <a:stCxn id="55" idx="2"/>
            <a:endCxn id="65" idx="6"/>
          </p:cNvCxnSpPr>
          <p:nvPr/>
        </p:nvCxnSpPr>
        <p:spPr>
          <a:xfrm flipH="1" flipV="1">
            <a:off x="894303" y="3202051"/>
            <a:ext cx="292792" cy="615019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DD39C466-B5A2-F955-DD98-B11A7BB28699}"/>
              </a:ext>
            </a:extLst>
          </p:cNvPr>
          <p:cNvCxnSpPr>
            <a:cxnSpLocks/>
            <a:stCxn id="60" idx="2"/>
            <a:endCxn id="64" idx="6"/>
          </p:cNvCxnSpPr>
          <p:nvPr/>
        </p:nvCxnSpPr>
        <p:spPr>
          <a:xfrm flipH="1">
            <a:off x="894784" y="3319598"/>
            <a:ext cx="292311" cy="10775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A829E8DA-B8E6-087A-A537-34284DE93ABD}"/>
              </a:ext>
            </a:extLst>
          </p:cNvPr>
          <p:cNvCxnSpPr>
            <a:cxnSpLocks/>
            <a:stCxn id="56" idx="2"/>
            <a:endCxn id="64" idx="6"/>
          </p:cNvCxnSpPr>
          <p:nvPr/>
        </p:nvCxnSpPr>
        <p:spPr>
          <a:xfrm flipH="1" flipV="1">
            <a:off x="894784" y="3427349"/>
            <a:ext cx="292311" cy="140985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7FF1F228-1859-322C-3256-1C4E748AF986}"/>
              </a:ext>
            </a:extLst>
          </p:cNvPr>
          <p:cNvCxnSpPr>
            <a:cxnSpLocks/>
            <a:stCxn id="55" idx="2"/>
            <a:endCxn id="64" idx="6"/>
          </p:cNvCxnSpPr>
          <p:nvPr/>
        </p:nvCxnSpPr>
        <p:spPr>
          <a:xfrm flipH="1" flipV="1">
            <a:off x="894784" y="3427349"/>
            <a:ext cx="292311" cy="38972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69E6D2E1-4A4E-550E-0740-89A744BC9DAB}"/>
              </a:ext>
            </a:extLst>
          </p:cNvPr>
          <p:cNvCxnSpPr>
            <a:cxnSpLocks/>
            <a:stCxn id="60" idx="2"/>
            <a:endCxn id="63" idx="6"/>
          </p:cNvCxnSpPr>
          <p:nvPr/>
        </p:nvCxnSpPr>
        <p:spPr>
          <a:xfrm flipH="1">
            <a:off x="894784" y="3319598"/>
            <a:ext cx="292311" cy="33304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5B4A9A67-6CAE-09AA-FA1F-764DCCA4B419}"/>
              </a:ext>
            </a:extLst>
          </p:cNvPr>
          <p:cNvCxnSpPr>
            <a:cxnSpLocks/>
            <a:stCxn id="56" idx="2"/>
            <a:endCxn id="63" idx="6"/>
          </p:cNvCxnSpPr>
          <p:nvPr/>
        </p:nvCxnSpPr>
        <p:spPr>
          <a:xfrm flipH="1">
            <a:off x="894784" y="3568334"/>
            <a:ext cx="292311" cy="8431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E1CF98CA-A11C-342F-FC8C-78C43556D9D8}"/>
              </a:ext>
            </a:extLst>
          </p:cNvPr>
          <p:cNvCxnSpPr>
            <a:cxnSpLocks/>
            <a:stCxn id="60" idx="2"/>
            <a:endCxn id="62" idx="6"/>
          </p:cNvCxnSpPr>
          <p:nvPr/>
        </p:nvCxnSpPr>
        <p:spPr>
          <a:xfrm flipH="1">
            <a:off x="894784" y="3319598"/>
            <a:ext cx="292311" cy="558345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[R] 80">
            <a:extLst>
              <a:ext uri="{FF2B5EF4-FFF2-40B4-BE49-F238E27FC236}">
                <a16:creationId xmlns:a16="http://schemas.microsoft.com/office/drawing/2014/main" id="{92034618-CEFB-DCD2-803E-59B765519C64}"/>
              </a:ext>
            </a:extLst>
          </p:cNvPr>
          <p:cNvCxnSpPr>
            <a:cxnSpLocks/>
            <a:stCxn id="55" idx="2"/>
            <a:endCxn id="63" idx="6"/>
          </p:cNvCxnSpPr>
          <p:nvPr/>
        </p:nvCxnSpPr>
        <p:spPr>
          <a:xfrm flipH="1" flipV="1">
            <a:off x="894784" y="3652646"/>
            <a:ext cx="292311" cy="164425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6B63D015-21FD-EB1A-CFFC-800EB36D41A7}"/>
              </a:ext>
            </a:extLst>
          </p:cNvPr>
          <p:cNvCxnSpPr>
            <a:cxnSpLocks/>
            <a:stCxn id="56" idx="2"/>
            <a:endCxn id="62" idx="6"/>
          </p:cNvCxnSpPr>
          <p:nvPr/>
        </p:nvCxnSpPr>
        <p:spPr>
          <a:xfrm flipH="1">
            <a:off x="894784" y="3568334"/>
            <a:ext cx="292311" cy="309609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7A924077-8CDF-2FFB-1DD4-F25C4C7F8ABA}"/>
              </a:ext>
            </a:extLst>
          </p:cNvPr>
          <p:cNvCxnSpPr>
            <a:cxnSpLocks/>
            <a:stCxn id="55" idx="2"/>
            <a:endCxn id="62" idx="6"/>
          </p:cNvCxnSpPr>
          <p:nvPr/>
        </p:nvCxnSpPr>
        <p:spPr>
          <a:xfrm flipH="1">
            <a:off x="894784" y="3817070"/>
            <a:ext cx="292311" cy="6087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3312637A-484C-EB89-3CD5-758417CC8E08}"/>
              </a:ext>
            </a:extLst>
          </p:cNvPr>
          <p:cNvCxnSpPr>
            <a:cxnSpLocks/>
            <a:stCxn id="60" idx="2"/>
            <a:endCxn id="66" idx="6"/>
          </p:cNvCxnSpPr>
          <p:nvPr/>
        </p:nvCxnSpPr>
        <p:spPr>
          <a:xfrm flipH="1" flipV="1">
            <a:off x="894303" y="2976754"/>
            <a:ext cx="292792" cy="34284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4BCD1028-9E86-9814-A375-30C34E463E21}"/>
              </a:ext>
            </a:extLst>
          </p:cNvPr>
          <p:cNvCxnSpPr>
            <a:cxnSpLocks/>
            <a:stCxn id="56" idx="2"/>
            <a:endCxn id="66" idx="6"/>
          </p:cNvCxnSpPr>
          <p:nvPr/>
        </p:nvCxnSpPr>
        <p:spPr>
          <a:xfrm flipH="1" flipV="1">
            <a:off x="894303" y="2976754"/>
            <a:ext cx="292792" cy="59158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13352CD8-A1F7-541C-9C3B-6B0EF4562423}"/>
              </a:ext>
            </a:extLst>
          </p:cNvPr>
          <p:cNvCxnSpPr>
            <a:cxnSpLocks/>
            <a:stCxn id="55" idx="2"/>
            <a:endCxn id="66" idx="6"/>
          </p:cNvCxnSpPr>
          <p:nvPr/>
        </p:nvCxnSpPr>
        <p:spPr>
          <a:xfrm flipH="1" flipV="1">
            <a:off x="894303" y="2976754"/>
            <a:ext cx="292792" cy="84031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9C123F31-5966-3D0F-802A-27EA4232BC90}"/>
              </a:ext>
            </a:extLst>
          </p:cNvPr>
          <p:cNvCxnSpPr>
            <a:cxnSpLocks/>
            <a:stCxn id="54" idx="2"/>
            <a:endCxn id="61" idx="6"/>
          </p:cNvCxnSpPr>
          <p:nvPr/>
        </p:nvCxnSpPr>
        <p:spPr>
          <a:xfrm flipH="1">
            <a:off x="1335654" y="3070861"/>
            <a:ext cx="226205" cy="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6AF7C79B-911E-1B97-B310-8950E7CF891B}"/>
              </a:ext>
            </a:extLst>
          </p:cNvPr>
          <p:cNvCxnSpPr>
            <a:cxnSpLocks/>
            <a:stCxn id="53" idx="2"/>
            <a:endCxn id="61" idx="6"/>
          </p:cNvCxnSpPr>
          <p:nvPr/>
        </p:nvCxnSpPr>
        <p:spPr>
          <a:xfrm flipH="1" flipV="1">
            <a:off x="1335654" y="3070861"/>
            <a:ext cx="218512" cy="24873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D00FABD7-9C5F-9694-1A7D-0DF23B8E2D06}"/>
              </a:ext>
            </a:extLst>
          </p:cNvPr>
          <p:cNvCxnSpPr>
            <a:cxnSpLocks/>
            <a:stCxn id="52" idx="2"/>
            <a:endCxn id="61" idx="6"/>
          </p:cNvCxnSpPr>
          <p:nvPr/>
        </p:nvCxnSpPr>
        <p:spPr>
          <a:xfrm flipH="1" flipV="1">
            <a:off x="1335654" y="3070861"/>
            <a:ext cx="218512" cy="49747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5395226C-0DE4-7D4F-2516-A6C16E4AA1D9}"/>
              </a:ext>
            </a:extLst>
          </p:cNvPr>
          <p:cNvCxnSpPr>
            <a:cxnSpLocks/>
            <a:stCxn id="51" idx="2"/>
            <a:endCxn id="61" idx="6"/>
          </p:cNvCxnSpPr>
          <p:nvPr/>
        </p:nvCxnSpPr>
        <p:spPr>
          <a:xfrm flipH="1" flipV="1">
            <a:off x="1335654" y="3070861"/>
            <a:ext cx="226205" cy="746209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C6FA7929-B8F4-9A6A-ED51-EDEC36C19863}"/>
              </a:ext>
            </a:extLst>
          </p:cNvPr>
          <p:cNvCxnSpPr>
            <a:cxnSpLocks/>
            <a:stCxn id="47" idx="2"/>
            <a:endCxn id="54" idx="6"/>
          </p:cNvCxnSpPr>
          <p:nvPr/>
        </p:nvCxnSpPr>
        <p:spPr>
          <a:xfrm flipH="1" flipV="1">
            <a:off x="1710418" y="3070861"/>
            <a:ext cx="225723" cy="94807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78114603-ABA8-7FB5-E437-D911585EB5DC}"/>
              </a:ext>
            </a:extLst>
          </p:cNvPr>
          <p:cNvCxnSpPr>
            <a:cxnSpLocks/>
            <a:stCxn id="46" idx="2"/>
            <a:endCxn id="54" idx="6"/>
          </p:cNvCxnSpPr>
          <p:nvPr/>
        </p:nvCxnSpPr>
        <p:spPr>
          <a:xfrm flipH="1" flipV="1">
            <a:off x="1710418" y="3070861"/>
            <a:ext cx="225723" cy="356487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91DCB874-5A48-1E9A-058A-9F7EAAAE01FB}"/>
              </a:ext>
            </a:extLst>
          </p:cNvPr>
          <p:cNvCxnSpPr>
            <a:cxnSpLocks/>
            <a:stCxn id="50" idx="2"/>
            <a:endCxn id="54" idx="6"/>
          </p:cNvCxnSpPr>
          <p:nvPr/>
        </p:nvCxnSpPr>
        <p:spPr>
          <a:xfrm flipH="1" flipV="1">
            <a:off x="1710418" y="3070861"/>
            <a:ext cx="222358" cy="618167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[R] 93">
            <a:extLst>
              <a:ext uri="{FF2B5EF4-FFF2-40B4-BE49-F238E27FC236}">
                <a16:creationId xmlns:a16="http://schemas.microsoft.com/office/drawing/2014/main" id="{6A345ED4-0CAE-C7D6-DED7-BB57C8B1B466}"/>
              </a:ext>
            </a:extLst>
          </p:cNvPr>
          <p:cNvCxnSpPr>
            <a:cxnSpLocks/>
            <a:stCxn id="54" idx="2"/>
            <a:endCxn id="60" idx="6"/>
          </p:cNvCxnSpPr>
          <p:nvPr/>
        </p:nvCxnSpPr>
        <p:spPr>
          <a:xfrm flipH="1">
            <a:off x="1335654" y="3070861"/>
            <a:ext cx="226205" cy="24873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[R] 94">
            <a:extLst>
              <a:ext uri="{FF2B5EF4-FFF2-40B4-BE49-F238E27FC236}">
                <a16:creationId xmlns:a16="http://schemas.microsoft.com/office/drawing/2014/main" id="{416AF8FC-B998-0020-58C9-7E111D16F63D}"/>
              </a:ext>
            </a:extLst>
          </p:cNvPr>
          <p:cNvCxnSpPr>
            <a:cxnSpLocks/>
            <a:stCxn id="53" idx="2"/>
            <a:endCxn id="60" idx="6"/>
          </p:cNvCxnSpPr>
          <p:nvPr/>
        </p:nvCxnSpPr>
        <p:spPr>
          <a:xfrm flipH="1">
            <a:off x="1335654" y="3319598"/>
            <a:ext cx="218512" cy="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122B0028-8AE6-07C9-EBCB-A528C2D11E46}"/>
              </a:ext>
            </a:extLst>
          </p:cNvPr>
          <p:cNvCxnSpPr>
            <a:cxnSpLocks/>
            <a:stCxn id="52" idx="2"/>
            <a:endCxn id="60" idx="6"/>
          </p:cNvCxnSpPr>
          <p:nvPr/>
        </p:nvCxnSpPr>
        <p:spPr>
          <a:xfrm flipH="1" flipV="1">
            <a:off x="1335654" y="3319598"/>
            <a:ext cx="218512" cy="24873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[R] 96">
            <a:extLst>
              <a:ext uri="{FF2B5EF4-FFF2-40B4-BE49-F238E27FC236}">
                <a16:creationId xmlns:a16="http://schemas.microsoft.com/office/drawing/2014/main" id="{2F7F6006-5D49-73ED-E825-ED902FC49D13}"/>
              </a:ext>
            </a:extLst>
          </p:cNvPr>
          <p:cNvCxnSpPr>
            <a:cxnSpLocks/>
            <a:stCxn id="51" idx="2"/>
            <a:endCxn id="60" idx="6"/>
          </p:cNvCxnSpPr>
          <p:nvPr/>
        </p:nvCxnSpPr>
        <p:spPr>
          <a:xfrm flipH="1" flipV="1">
            <a:off x="1335654" y="3319598"/>
            <a:ext cx="226205" cy="49747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674FF9C7-90ED-536D-96FC-2C43457B4463}"/>
              </a:ext>
            </a:extLst>
          </p:cNvPr>
          <p:cNvCxnSpPr>
            <a:cxnSpLocks/>
            <a:stCxn id="54" idx="2"/>
            <a:endCxn id="56" idx="6"/>
          </p:cNvCxnSpPr>
          <p:nvPr/>
        </p:nvCxnSpPr>
        <p:spPr>
          <a:xfrm flipH="1">
            <a:off x="1335654" y="3070861"/>
            <a:ext cx="226205" cy="49747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57D39C76-6285-8599-0E1A-B50D9C70E590}"/>
              </a:ext>
            </a:extLst>
          </p:cNvPr>
          <p:cNvCxnSpPr>
            <a:cxnSpLocks/>
            <a:stCxn id="53" idx="2"/>
            <a:endCxn id="56" idx="6"/>
          </p:cNvCxnSpPr>
          <p:nvPr/>
        </p:nvCxnSpPr>
        <p:spPr>
          <a:xfrm flipH="1">
            <a:off x="1335654" y="3319598"/>
            <a:ext cx="218512" cy="24873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[R] 99">
            <a:extLst>
              <a:ext uri="{FF2B5EF4-FFF2-40B4-BE49-F238E27FC236}">
                <a16:creationId xmlns:a16="http://schemas.microsoft.com/office/drawing/2014/main" id="{54F90DF8-3D4E-9F24-255C-BBAEBBE171B5}"/>
              </a:ext>
            </a:extLst>
          </p:cNvPr>
          <p:cNvCxnSpPr>
            <a:cxnSpLocks/>
            <a:stCxn id="52" idx="2"/>
            <a:endCxn id="56" idx="6"/>
          </p:cNvCxnSpPr>
          <p:nvPr/>
        </p:nvCxnSpPr>
        <p:spPr>
          <a:xfrm flipH="1">
            <a:off x="1335654" y="3568334"/>
            <a:ext cx="218512" cy="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[R] 100">
            <a:extLst>
              <a:ext uri="{FF2B5EF4-FFF2-40B4-BE49-F238E27FC236}">
                <a16:creationId xmlns:a16="http://schemas.microsoft.com/office/drawing/2014/main" id="{0A82212B-09BB-E62D-8206-BC7634358E9E}"/>
              </a:ext>
            </a:extLst>
          </p:cNvPr>
          <p:cNvCxnSpPr>
            <a:cxnSpLocks/>
            <a:stCxn id="51" idx="2"/>
            <a:endCxn id="56" idx="6"/>
          </p:cNvCxnSpPr>
          <p:nvPr/>
        </p:nvCxnSpPr>
        <p:spPr>
          <a:xfrm flipH="1" flipV="1">
            <a:off x="1335654" y="3568334"/>
            <a:ext cx="226205" cy="24873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48A7CB1B-76CD-8AD7-8CF4-E75157FB05F6}"/>
              </a:ext>
            </a:extLst>
          </p:cNvPr>
          <p:cNvCxnSpPr>
            <a:cxnSpLocks/>
            <a:stCxn id="54" idx="2"/>
            <a:endCxn id="55" idx="6"/>
          </p:cNvCxnSpPr>
          <p:nvPr/>
        </p:nvCxnSpPr>
        <p:spPr>
          <a:xfrm flipH="1">
            <a:off x="1335654" y="3070861"/>
            <a:ext cx="226205" cy="746209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[R] 102">
            <a:extLst>
              <a:ext uri="{FF2B5EF4-FFF2-40B4-BE49-F238E27FC236}">
                <a16:creationId xmlns:a16="http://schemas.microsoft.com/office/drawing/2014/main" id="{DB5092F9-4CE9-F9E6-5F89-CA8E383491E9}"/>
              </a:ext>
            </a:extLst>
          </p:cNvPr>
          <p:cNvCxnSpPr>
            <a:cxnSpLocks/>
            <a:stCxn id="53" idx="2"/>
            <a:endCxn id="55" idx="6"/>
          </p:cNvCxnSpPr>
          <p:nvPr/>
        </p:nvCxnSpPr>
        <p:spPr>
          <a:xfrm flipH="1">
            <a:off x="1335654" y="3319598"/>
            <a:ext cx="218512" cy="49747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1282E73D-5FA9-5FBB-1A51-735E586749DE}"/>
              </a:ext>
            </a:extLst>
          </p:cNvPr>
          <p:cNvCxnSpPr>
            <a:cxnSpLocks/>
            <a:stCxn id="52" idx="2"/>
            <a:endCxn id="55" idx="6"/>
          </p:cNvCxnSpPr>
          <p:nvPr/>
        </p:nvCxnSpPr>
        <p:spPr>
          <a:xfrm flipH="1">
            <a:off x="1335654" y="3568334"/>
            <a:ext cx="218512" cy="24873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[R] 104">
            <a:extLst>
              <a:ext uri="{FF2B5EF4-FFF2-40B4-BE49-F238E27FC236}">
                <a16:creationId xmlns:a16="http://schemas.microsoft.com/office/drawing/2014/main" id="{7B0E1E61-5E8C-BE7F-F71C-39E40DB05F65}"/>
              </a:ext>
            </a:extLst>
          </p:cNvPr>
          <p:cNvCxnSpPr>
            <a:cxnSpLocks/>
            <a:stCxn id="51" idx="2"/>
            <a:endCxn id="55" idx="6"/>
          </p:cNvCxnSpPr>
          <p:nvPr/>
        </p:nvCxnSpPr>
        <p:spPr>
          <a:xfrm flipH="1">
            <a:off x="1335654" y="3817070"/>
            <a:ext cx="226205" cy="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[R] 105">
            <a:extLst>
              <a:ext uri="{FF2B5EF4-FFF2-40B4-BE49-F238E27FC236}">
                <a16:creationId xmlns:a16="http://schemas.microsoft.com/office/drawing/2014/main" id="{235C150D-534D-1BEF-F90D-6592E0DF0B59}"/>
              </a:ext>
            </a:extLst>
          </p:cNvPr>
          <p:cNvCxnSpPr>
            <a:cxnSpLocks/>
            <a:stCxn id="47" idx="2"/>
            <a:endCxn id="53" idx="6"/>
          </p:cNvCxnSpPr>
          <p:nvPr/>
        </p:nvCxnSpPr>
        <p:spPr>
          <a:xfrm flipH="1">
            <a:off x="1702726" y="3165668"/>
            <a:ext cx="233416" cy="153929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A5920590-3171-7651-9211-83F1C5F7240D}"/>
              </a:ext>
            </a:extLst>
          </p:cNvPr>
          <p:cNvCxnSpPr>
            <a:cxnSpLocks/>
            <a:stCxn id="46" idx="2"/>
            <a:endCxn id="53" idx="6"/>
          </p:cNvCxnSpPr>
          <p:nvPr/>
        </p:nvCxnSpPr>
        <p:spPr>
          <a:xfrm flipH="1" flipV="1">
            <a:off x="1702726" y="3319598"/>
            <a:ext cx="233416" cy="10775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[R] 107">
            <a:extLst>
              <a:ext uri="{FF2B5EF4-FFF2-40B4-BE49-F238E27FC236}">
                <a16:creationId xmlns:a16="http://schemas.microsoft.com/office/drawing/2014/main" id="{8C537BA8-49E5-5521-712F-FA449DA4A78D}"/>
              </a:ext>
            </a:extLst>
          </p:cNvPr>
          <p:cNvCxnSpPr>
            <a:cxnSpLocks/>
            <a:stCxn id="50" idx="2"/>
            <a:endCxn id="53" idx="6"/>
          </p:cNvCxnSpPr>
          <p:nvPr/>
        </p:nvCxnSpPr>
        <p:spPr>
          <a:xfrm flipH="1" flipV="1">
            <a:off x="1702726" y="3319598"/>
            <a:ext cx="230051" cy="36943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4D476A1C-834A-EE17-BB87-ECDE259EB50B}"/>
              </a:ext>
            </a:extLst>
          </p:cNvPr>
          <p:cNvCxnSpPr>
            <a:cxnSpLocks/>
            <a:stCxn id="47" idx="2"/>
            <a:endCxn id="52" idx="6"/>
          </p:cNvCxnSpPr>
          <p:nvPr/>
        </p:nvCxnSpPr>
        <p:spPr>
          <a:xfrm flipH="1">
            <a:off x="1702726" y="3165668"/>
            <a:ext cx="233416" cy="40266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E7BF1953-BC92-94E9-29DF-4EADBFA09446}"/>
              </a:ext>
            </a:extLst>
          </p:cNvPr>
          <p:cNvCxnSpPr>
            <a:cxnSpLocks/>
            <a:stCxn id="46" idx="2"/>
            <a:endCxn id="52" idx="6"/>
          </p:cNvCxnSpPr>
          <p:nvPr/>
        </p:nvCxnSpPr>
        <p:spPr>
          <a:xfrm flipH="1">
            <a:off x="1702726" y="3427349"/>
            <a:ext cx="233416" cy="140985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22494E5D-744A-1418-EAD8-E3D110FA2CFD}"/>
              </a:ext>
            </a:extLst>
          </p:cNvPr>
          <p:cNvCxnSpPr>
            <a:cxnSpLocks/>
            <a:stCxn id="50" idx="2"/>
            <a:endCxn id="52" idx="6"/>
          </p:cNvCxnSpPr>
          <p:nvPr/>
        </p:nvCxnSpPr>
        <p:spPr>
          <a:xfrm flipH="1" flipV="1">
            <a:off x="1702726" y="3568334"/>
            <a:ext cx="230051" cy="120695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636326FD-1773-0249-929F-3673DBAAB6D1}"/>
              </a:ext>
            </a:extLst>
          </p:cNvPr>
          <p:cNvCxnSpPr>
            <a:cxnSpLocks/>
            <a:stCxn id="47" idx="2"/>
            <a:endCxn id="51" idx="6"/>
          </p:cNvCxnSpPr>
          <p:nvPr/>
        </p:nvCxnSpPr>
        <p:spPr>
          <a:xfrm flipH="1">
            <a:off x="1710418" y="3165668"/>
            <a:ext cx="225723" cy="65140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CD1FE8DC-664F-F502-7954-308218712285}"/>
              </a:ext>
            </a:extLst>
          </p:cNvPr>
          <p:cNvCxnSpPr>
            <a:cxnSpLocks/>
            <a:stCxn id="46" idx="2"/>
            <a:endCxn id="51" idx="6"/>
          </p:cNvCxnSpPr>
          <p:nvPr/>
        </p:nvCxnSpPr>
        <p:spPr>
          <a:xfrm flipH="1">
            <a:off x="1710418" y="3427349"/>
            <a:ext cx="225723" cy="38972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D647C532-6040-865B-2066-79DE31633916}"/>
              </a:ext>
            </a:extLst>
          </p:cNvPr>
          <p:cNvCxnSpPr>
            <a:cxnSpLocks/>
            <a:stCxn id="50" idx="2"/>
            <a:endCxn id="51" idx="6"/>
          </p:cNvCxnSpPr>
          <p:nvPr/>
        </p:nvCxnSpPr>
        <p:spPr>
          <a:xfrm flipH="1">
            <a:off x="1710418" y="3689029"/>
            <a:ext cx="222358" cy="12804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D4E9F105-D016-DF05-A497-2270B2738541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 flipV="1">
            <a:off x="2084701" y="3165668"/>
            <a:ext cx="218993" cy="153929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[R] 115">
            <a:extLst>
              <a:ext uri="{FF2B5EF4-FFF2-40B4-BE49-F238E27FC236}">
                <a16:creationId xmlns:a16="http://schemas.microsoft.com/office/drawing/2014/main" id="{0D235A58-5ED6-B597-69E8-287018C9970B}"/>
              </a:ext>
            </a:extLst>
          </p:cNvPr>
          <p:cNvCxnSpPr>
            <a:cxnSpLocks/>
            <a:stCxn id="48" idx="2"/>
            <a:endCxn id="47" idx="6"/>
          </p:cNvCxnSpPr>
          <p:nvPr/>
        </p:nvCxnSpPr>
        <p:spPr>
          <a:xfrm flipH="1" flipV="1">
            <a:off x="2084701" y="3165668"/>
            <a:ext cx="218993" cy="40686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[R] 116">
            <a:extLst>
              <a:ext uri="{FF2B5EF4-FFF2-40B4-BE49-F238E27FC236}">
                <a16:creationId xmlns:a16="http://schemas.microsoft.com/office/drawing/2014/main" id="{5A3C2D84-C086-3B05-6534-B7F31F456F1C}"/>
              </a:ext>
            </a:extLst>
          </p:cNvPr>
          <p:cNvCxnSpPr>
            <a:cxnSpLocks/>
            <a:stCxn id="49" idx="2"/>
            <a:endCxn id="46" idx="6"/>
          </p:cNvCxnSpPr>
          <p:nvPr/>
        </p:nvCxnSpPr>
        <p:spPr>
          <a:xfrm flipH="1">
            <a:off x="2084701" y="3319598"/>
            <a:ext cx="218993" cy="10775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[R] 117">
            <a:extLst>
              <a:ext uri="{FF2B5EF4-FFF2-40B4-BE49-F238E27FC236}">
                <a16:creationId xmlns:a16="http://schemas.microsoft.com/office/drawing/2014/main" id="{5D6EB189-D9B3-82BC-86E3-DAE786167C53}"/>
              </a:ext>
            </a:extLst>
          </p:cNvPr>
          <p:cNvCxnSpPr>
            <a:cxnSpLocks/>
            <a:stCxn id="49" idx="2"/>
            <a:endCxn id="50" idx="6"/>
          </p:cNvCxnSpPr>
          <p:nvPr/>
        </p:nvCxnSpPr>
        <p:spPr>
          <a:xfrm flipH="1">
            <a:off x="2081336" y="3319598"/>
            <a:ext cx="222358" cy="36943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[R] 118">
            <a:extLst>
              <a:ext uri="{FF2B5EF4-FFF2-40B4-BE49-F238E27FC236}">
                <a16:creationId xmlns:a16="http://schemas.microsoft.com/office/drawing/2014/main" id="{26B081F2-16D3-2468-60B8-B3C3E534E230}"/>
              </a:ext>
            </a:extLst>
          </p:cNvPr>
          <p:cNvCxnSpPr>
            <a:cxnSpLocks/>
            <a:stCxn id="48" idx="2"/>
            <a:endCxn id="50" idx="6"/>
          </p:cNvCxnSpPr>
          <p:nvPr/>
        </p:nvCxnSpPr>
        <p:spPr>
          <a:xfrm flipH="1">
            <a:off x="2081336" y="3572532"/>
            <a:ext cx="222358" cy="116497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682101B9-2877-05D6-B60C-7CCB8B744C62}"/>
              </a:ext>
            </a:extLst>
          </p:cNvPr>
          <p:cNvSpPr/>
          <p:nvPr/>
        </p:nvSpPr>
        <p:spPr>
          <a:xfrm>
            <a:off x="149949" y="2758958"/>
            <a:ext cx="2740422" cy="13209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AD3B9C4D-6EDC-7721-47A2-BDDA85A761C5}"/>
              </a:ext>
            </a:extLst>
          </p:cNvPr>
          <p:cNvCxnSpPr>
            <a:cxnSpLocks/>
            <a:stCxn id="35" idx="3"/>
            <a:endCxn id="124" idx="0"/>
          </p:cNvCxnSpPr>
          <p:nvPr/>
        </p:nvCxnSpPr>
        <p:spPr>
          <a:xfrm rot="5400000">
            <a:off x="1886393" y="2118955"/>
            <a:ext cx="273771" cy="100623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D1E6AB3-A2B1-C8EC-2DC0-CF4B364D6E66}"/>
              </a:ext>
            </a:extLst>
          </p:cNvPr>
          <p:cNvSpPr txBox="1"/>
          <p:nvPr/>
        </p:nvSpPr>
        <p:spPr>
          <a:xfrm>
            <a:off x="2996166" y="3048842"/>
            <a:ext cx="3293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input and output has fixed dimensionality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B984057-8E33-F5A8-46D2-A544255A905C}"/>
              </a:ext>
            </a:extLst>
          </p:cNvPr>
          <p:cNvSpPr/>
          <p:nvPr/>
        </p:nvSpPr>
        <p:spPr>
          <a:xfrm>
            <a:off x="2973935" y="2899174"/>
            <a:ext cx="3379283" cy="11630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3E6B3B40-9EFA-639D-1ED4-750010ED8279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 rot="16200000" flipH="1">
            <a:off x="4140320" y="2375917"/>
            <a:ext cx="229992" cy="8165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7EC97A9-561C-FF9C-C03A-2F587EDF8B6D}"/>
              </a:ext>
            </a:extLst>
          </p:cNvPr>
          <p:cNvSpPr txBox="1"/>
          <p:nvPr/>
        </p:nvSpPr>
        <p:spPr>
          <a:xfrm>
            <a:off x="1335654" y="4356630"/>
            <a:ext cx="4013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but the length of sequence is not known a-priori</a:t>
            </a: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F24DFEA-A911-8282-4A53-8902FCF861BE}"/>
              </a:ext>
            </a:extLst>
          </p:cNvPr>
          <p:cNvSpPr/>
          <p:nvPr/>
        </p:nvSpPr>
        <p:spPr>
          <a:xfrm>
            <a:off x="1040699" y="4267551"/>
            <a:ext cx="4674054" cy="964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9EF9B456-ABB0-5296-F695-691C22B3D927}"/>
              </a:ext>
            </a:extLst>
          </p:cNvPr>
          <p:cNvCxnSpPr>
            <a:cxnSpLocks/>
            <a:stCxn id="42" idx="4"/>
            <a:endCxn id="126" idx="0"/>
          </p:cNvCxnSpPr>
          <p:nvPr/>
        </p:nvCxnSpPr>
        <p:spPr>
          <a:xfrm rot="5400000">
            <a:off x="3917980" y="3521954"/>
            <a:ext cx="205344" cy="128585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934AE794-C281-FCD2-89F8-8983452CBBE3}"/>
              </a:ext>
            </a:extLst>
          </p:cNvPr>
          <p:cNvSpPr txBox="1"/>
          <p:nvPr/>
        </p:nvSpPr>
        <p:spPr>
          <a:xfrm>
            <a:off x="1979359" y="1616697"/>
            <a:ext cx="3735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how about using simple deep neural network?</a:t>
            </a:r>
          </a:p>
        </p:txBody>
      </p:sp>
    </p:spTree>
    <p:extLst>
      <p:ext uri="{BB962C8B-B14F-4D97-AF65-F5344CB8AC3E}">
        <p14:creationId xmlns:p14="http://schemas.microsoft.com/office/powerpoint/2010/main" val="188763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4389432" y="-4659022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5281288" y="-4408432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B4D95-5F1A-3206-E4BB-6D36A4A62B29}"/>
              </a:ext>
            </a:extLst>
          </p:cNvPr>
          <p:cNvSpPr txBox="1"/>
          <p:nvPr/>
        </p:nvSpPr>
        <p:spPr>
          <a:xfrm>
            <a:off x="8313481" y="-3353095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what is a sequence?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DB384-C0A0-8BD2-82CF-0376B77AD4EC}"/>
              </a:ext>
            </a:extLst>
          </p:cNvPr>
          <p:cNvSpPr/>
          <p:nvPr/>
        </p:nvSpPr>
        <p:spPr>
          <a:xfrm>
            <a:off x="8005653" y="-3445587"/>
            <a:ext cx="3335644" cy="64665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660B8DC0-DF6A-56FA-DCE2-1654BF8E5980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7348798" y="-3779117"/>
            <a:ext cx="573915" cy="739796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DF6B5A-94E3-D275-A9D0-CF4717D89E5C}"/>
              </a:ext>
            </a:extLst>
          </p:cNvPr>
          <p:cNvSpPr txBox="1"/>
          <p:nvPr/>
        </p:nvSpPr>
        <p:spPr>
          <a:xfrm>
            <a:off x="11068792" y="-2576553"/>
            <a:ext cx="376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A series of related things</a:t>
            </a: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A99FFA1-644F-CF02-7578-F1F374C229B0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 rot="16200000" flipH="1">
            <a:off x="10980991" y="-3021825"/>
            <a:ext cx="280342" cy="5367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BCF2375-0757-ECDD-9EA8-2AFEA2540C08}"/>
              </a:ext>
            </a:extLst>
          </p:cNvPr>
          <p:cNvSpPr/>
          <p:nvPr/>
        </p:nvSpPr>
        <p:spPr>
          <a:xfrm>
            <a:off x="10868955" y="-2726661"/>
            <a:ext cx="3554656" cy="774115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E44AD-8918-B9EB-0945-A870F3783ECD}"/>
              </a:ext>
            </a:extLst>
          </p:cNvPr>
          <p:cNvSpPr txBox="1"/>
          <p:nvPr/>
        </p:nvSpPr>
        <p:spPr>
          <a:xfrm>
            <a:off x="14618381" y="-1713998"/>
            <a:ext cx="105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word?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FF5A56-11BE-37CF-8F41-23C7BB619A35}"/>
              </a:ext>
            </a:extLst>
          </p:cNvPr>
          <p:cNvSpPr/>
          <p:nvPr/>
        </p:nvSpPr>
        <p:spPr>
          <a:xfrm>
            <a:off x="14223081" y="-1700143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8F91124-40EC-CD01-46D9-3BC70625AE4D}"/>
              </a:ext>
            </a:extLst>
          </p:cNvPr>
          <p:cNvCxnSpPr>
            <a:cxnSpLocks/>
            <a:stCxn id="10" idx="6"/>
            <a:endCxn id="11" idx="0"/>
          </p:cNvCxnSpPr>
          <p:nvPr/>
        </p:nvCxnSpPr>
        <p:spPr>
          <a:xfrm>
            <a:off x="14423611" y="-2339603"/>
            <a:ext cx="693684" cy="6394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DE02E5-7AD3-0A03-3322-BE13504A6369}"/>
              </a:ext>
            </a:extLst>
          </p:cNvPr>
          <p:cNvSpPr txBox="1"/>
          <p:nvPr/>
        </p:nvSpPr>
        <p:spPr>
          <a:xfrm>
            <a:off x="15045495" y="-272604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image?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8947388-E525-8385-5DC1-4C825CD58616}"/>
              </a:ext>
            </a:extLst>
          </p:cNvPr>
          <p:cNvSpPr/>
          <p:nvPr/>
        </p:nvSpPr>
        <p:spPr>
          <a:xfrm>
            <a:off x="14890807" y="-2726661"/>
            <a:ext cx="1410049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2412B4-741C-0151-45B0-EECD5E4F2037}"/>
              </a:ext>
            </a:extLst>
          </p:cNvPr>
          <p:cNvSpPr txBox="1"/>
          <p:nvPr/>
        </p:nvSpPr>
        <p:spPr>
          <a:xfrm>
            <a:off x="14395924" y="-334841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voice?</a:t>
            </a:r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AF5EDBD-444C-9686-BC8A-3E87306A3650}"/>
              </a:ext>
            </a:extLst>
          </p:cNvPr>
          <p:cNvCxnSpPr>
            <a:cxnSpLocks/>
            <a:stCxn id="10" idx="6"/>
            <a:endCxn id="43" idx="3"/>
          </p:cNvCxnSpPr>
          <p:nvPr/>
        </p:nvCxnSpPr>
        <p:spPr>
          <a:xfrm flipH="1" flipV="1">
            <a:off x="14258502" y="-2948736"/>
            <a:ext cx="165109" cy="609133"/>
          </a:xfrm>
          <a:prstGeom prst="curvedConnector4">
            <a:avLst>
              <a:gd name="adj1" fmla="val -138454"/>
              <a:gd name="adj2" fmla="val 75683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C3953F12-5562-A83E-2779-3C256995B59C}"/>
              </a:ext>
            </a:extLst>
          </p:cNvPr>
          <p:cNvSpPr/>
          <p:nvPr/>
        </p:nvSpPr>
        <p:spPr>
          <a:xfrm>
            <a:off x="13996593" y="-3381034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4B661FD3-E988-821C-96DB-C67A07BD72EB}"/>
              </a:ext>
            </a:extLst>
          </p:cNvPr>
          <p:cNvCxnSpPr>
            <a:cxnSpLocks/>
            <a:stCxn id="10" idx="6"/>
            <a:endCxn id="37" idx="2"/>
          </p:cNvCxnSpPr>
          <p:nvPr/>
        </p:nvCxnSpPr>
        <p:spPr>
          <a:xfrm flipV="1">
            <a:off x="14423611" y="-2473426"/>
            <a:ext cx="467196" cy="1338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C810EB-9474-9036-E3B3-3729E8C9CBEA}"/>
              </a:ext>
            </a:extLst>
          </p:cNvPr>
          <p:cNvSpPr txBox="1"/>
          <p:nvPr/>
        </p:nvSpPr>
        <p:spPr>
          <a:xfrm>
            <a:off x="12052484" y="-1261268"/>
            <a:ext cx="237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 else?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B3EC44-9239-6323-CAA5-BA738571DE0F}"/>
              </a:ext>
            </a:extLst>
          </p:cNvPr>
          <p:cNvSpPr/>
          <p:nvPr/>
        </p:nvSpPr>
        <p:spPr>
          <a:xfrm>
            <a:off x="11974226" y="-1373390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BA8ECAC-4018-BF14-68AF-2D840DE7347C}"/>
              </a:ext>
            </a:extLst>
          </p:cNvPr>
          <p:cNvCxnSpPr>
            <a:cxnSpLocks/>
            <a:stCxn id="10" idx="6"/>
            <a:endCxn id="58" idx="0"/>
          </p:cNvCxnSpPr>
          <p:nvPr/>
        </p:nvCxnSpPr>
        <p:spPr>
          <a:xfrm flipH="1">
            <a:off x="13159789" y="-2339603"/>
            <a:ext cx="1263822" cy="966213"/>
          </a:xfrm>
          <a:prstGeom prst="curvedConnector4">
            <a:avLst>
              <a:gd name="adj1" fmla="val -18088"/>
              <a:gd name="adj2" fmla="val 7003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91B775-5163-8FCA-E0DE-2F03222ECD2A}"/>
              </a:ext>
            </a:extLst>
          </p:cNvPr>
          <p:cNvSpPr txBox="1"/>
          <p:nvPr/>
        </p:nvSpPr>
        <p:spPr>
          <a:xfrm>
            <a:off x="4975368" y="-2743322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what is a seq2seq?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1404F3-4EFC-99AF-6EA8-832FD561FAF4}"/>
              </a:ext>
            </a:extLst>
          </p:cNvPr>
          <p:cNvSpPr/>
          <p:nvPr/>
        </p:nvSpPr>
        <p:spPr>
          <a:xfrm>
            <a:off x="4608438" y="-2818540"/>
            <a:ext cx="3335644" cy="646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0E44B2B-6B52-62D0-04B5-5142AF3168C4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 rot="5400000">
            <a:off x="6332241" y="-3752156"/>
            <a:ext cx="877636" cy="989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022CC0-2B19-3CE1-C649-95088531EB73}"/>
              </a:ext>
            </a:extLst>
          </p:cNvPr>
          <p:cNvSpPr txBox="1"/>
          <p:nvPr/>
        </p:nvSpPr>
        <p:spPr>
          <a:xfrm>
            <a:off x="5029696" y="-1747690"/>
            <a:ext cx="3104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converting sequence into anther sequence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E63BD9D-7C80-9D2B-971E-F0E88A6D3E84}"/>
              </a:ext>
            </a:extLst>
          </p:cNvPr>
          <p:cNvSpPr/>
          <p:nvPr/>
        </p:nvSpPr>
        <p:spPr>
          <a:xfrm>
            <a:off x="4694602" y="-1816223"/>
            <a:ext cx="3788436" cy="10439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3ADFD84B-9F7F-03FD-B294-30FA1AACD219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rot="16200000" flipH="1">
            <a:off x="6254707" y="-2150336"/>
            <a:ext cx="355666" cy="3125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2F26B9-DC6E-81FC-2E73-127DB1027D7F}"/>
              </a:ext>
            </a:extLst>
          </p:cNvPr>
          <p:cNvSpPr txBox="1"/>
          <p:nvPr/>
        </p:nvSpPr>
        <p:spPr>
          <a:xfrm>
            <a:off x="10088067" y="-677750"/>
            <a:ext cx="4893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Input sequence and output sequence can be of different types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B846EFE-D4AD-9485-ABA9-2BAD6D3CCC3B}"/>
              </a:ext>
            </a:extLst>
          </p:cNvPr>
          <p:cNvSpPr/>
          <p:nvPr/>
        </p:nvSpPr>
        <p:spPr>
          <a:xfrm>
            <a:off x="9798279" y="-915508"/>
            <a:ext cx="5510366" cy="1323764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F132B95-6BE2-1E57-E56B-794C28E90032}"/>
              </a:ext>
            </a:extLst>
          </p:cNvPr>
          <p:cNvCxnSpPr>
            <a:cxnSpLocks/>
            <a:stCxn id="17" idx="4"/>
            <a:endCxn id="20" idx="1"/>
          </p:cNvCxnSpPr>
          <p:nvPr/>
        </p:nvCxnSpPr>
        <p:spPr>
          <a:xfrm rot="16200000" flipH="1">
            <a:off x="8571718" y="-2755183"/>
            <a:ext cx="50637" cy="4016433"/>
          </a:xfrm>
          <a:prstGeom prst="curvedConnector5">
            <a:avLst>
              <a:gd name="adj1" fmla="val 451449"/>
              <a:gd name="adj2" fmla="val 63535"/>
              <a:gd name="adj3" fmla="val -351449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7A0C36-25D1-52E3-F387-8214DE9BE213}"/>
              </a:ext>
            </a:extLst>
          </p:cNvPr>
          <p:cNvSpPr txBox="1"/>
          <p:nvPr/>
        </p:nvSpPr>
        <p:spPr>
          <a:xfrm>
            <a:off x="15674251" y="-547131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 to 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C83BA-1406-7931-FB2B-F9C2335F4C6C}"/>
              </a:ext>
            </a:extLst>
          </p:cNvPr>
          <p:cNvSpPr txBox="1"/>
          <p:nvPr/>
        </p:nvSpPr>
        <p:spPr>
          <a:xfrm>
            <a:off x="14915705" y="273279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 to voice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8BFAE7-5593-5564-263A-CACF68AD10FE}"/>
              </a:ext>
            </a:extLst>
          </p:cNvPr>
          <p:cNvSpPr txBox="1"/>
          <p:nvPr/>
        </p:nvSpPr>
        <p:spPr>
          <a:xfrm>
            <a:off x="12003559" y="1029152"/>
            <a:ext cx="368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something1 to something2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502D9CC-0D9C-5CDC-8285-DB5A61935E3B}"/>
              </a:ext>
            </a:extLst>
          </p:cNvPr>
          <p:cNvSpPr/>
          <p:nvPr/>
        </p:nvSpPr>
        <p:spPr>
          <a:xfrm>
            <a:off x="11795627" y="898182"/>
            <a:ext cx="4220080" cy="74997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ACF952C-824A-3F83-4817-77A127563CDA}"/>
              </a:ext>
            </a:extLst>
          </p:cNvPr>
          <p:cNvSpPr/>
          <p:nvPr/>
        </p:nvSpPr>
        <p:spPr>
          <a:xfrm>
            <a:off x="15789219" y="-647935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2D32F1B-A331-8049-C145-1F68A09241BE}"/>
              </a:ext>
            </a:extLst>
          </p:cNvPr>
          <p:cNvSpPr/>
          <p:nvPr/>
        </p:nvSpPr>
        <p:spPr>
          <a:xfrm>
            <a:off x="15017331" y="168758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5B8A20-1BD4-C604-36A0-349728DCFD04}"/>
              </a:ext>
            </a:extLst>
          </p:cNvPr>
          <p:cNvCxnSpPr>
            <a:cxnSpLocks/>
            <a:stCxn id="20" idx="5"/>
            <a:endCxn id="26" idx="2"/>
          </p:cNvCxnSpPr>
          <p:nvPr/>
        </p:nvCxnSpPr>
        <p:spPr>
          <a:xfrm rot="5400000" flipH="1" flipV="1">
            <a:off x="14889221" y="-685602"/>
            <a:ext cx="512447" cy="1287548"/>
          </a:xfrm>
          <a:prstGeom prst="curvedConnector4">
            <a:avLst>
              <a:gd name="adj1" fmla="val 2659"/>
              <a:gd name="adj2" fmla="val 81338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26B0D5F0-96AC-AA32-C1E1-B843525ABA36}"/>
              </a:ext>
            </a:extLst>
          </p:cNvPr>
          <p:cNvCxnSpPr>
            <a:cxnSpLocks/>
            <a:stCxn id="20" idx="5"/>
            <a:endCxn id="27" idx="2"/>
          </p:cNvCxnSpPr>
          <p:nvPr/>
        </p:nvCxnSpPr>
        <p:spPr>
          <a:xfrm rot="16200000" flipH="1">
            <a:off x="14607378" y="108688"/>
            <a:ext cx="304246" cy="5156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F7130447-005B-86B6-B775-A9E40855FD6A}"/>
              </a:ext>
            </a:extLst>
          </p:cNvPr>
          <p:cNvCxnSpPr>
            <a:cxnSpLocks/>
            <a:stCxn id="20" idx="5"/>
            <a:endCxn id="25" idx="0"/>
          </p:cNvCxnSpPr>
          <p:nvPr/>
        </p:nvCxnSpPr>
        <p:spPr>
          <a:xfrm rot="5400000">
            <a:off x="13861776" y="258286"/>
            <a:ext cx="683787" cy="5960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D34F30-EF67-A42D-8170-1AE213D20A1D}"/>
              </a:ext>
            </a:extLst>
          </p:cNvPr>
          <p:cNvSpPr txBox="1"/>
          <p:nvPr/>
        </p:nvSpPr>
        <p:spPr>
          <a:xfrm>
            <a:off x="4843171" y="402233"/>
            <a:ext cx="287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then how can we solve this problem?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9026450-41ED-5747-2AC5-38CB16656EA2}"/>
              </a:ext>
            </a:extLst>
          </p:cNvPr>
          <p:cNvSpPr/>
          <p:nvPr/>
        </p:nvSpPr>
        <p:spPr>
          <a:xfrm>
            <a:off x="4589154" y="336309"/>
            <a:ext cx="3379283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CFA29BD-E7DF-C67B-0668-CBDCF6BFAF8B}"/>
              </a:ext>
            </a:extLst>
          </p:cNvPr>
          <p:cNvCxnSpPr>
            <a:cxnSpLocks/>
            <a:stCxn id="17" idx="4"/>
            <a:endCxn id="32" idx="0"/>
          </p:cNvCxnSpPr>
          <p:nvPr/>
        </p:nvCxnSpPr>
        <p:spPr>
          <a:xfrm rot="5400000">
            <a:off x="5879512" y="-373000"/>
            <a:ext cx="1108593" cy="3100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411E9D4E-62DC-47D9-99A6-1F895DFF6B8B}"/>
              </a:ext>
            </a:extLst>
          </p:cNvPr>
          <p:cNvSpPr/>
          <p:nvPr/>
        </p:nvSpPr>
        <p:spPr>
          <a:xfrm>
            <a:off x="1979359" y="1412785"/>
            <a:ext cx="3735394" cy="1256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C5D6E58-AF25-E4C7-4D39-AAD17F816A40}"/>
              </a:ext>
            </a:extLst>
          </p:cNvPr>
          <p:cNvCxnSpPr>
            <a:cxnSpLocks/>
            <a:stCxn id="32" idx="4"/>
            <a:endCxn id="35" idx="6"/>
          </p:cNvCxnSpPr>
          <p:nvPr/>
        </p:nvCxnSpPr>
        <p:spPr>
          <a:xfrm rot="5400000">
            <a:off x="5625861" y="1388048"/>
            <a:ext cx="741829" cy="564043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2DF52C1-878A-FD61-DB58-8FAC5D871CE0}"/>
              </a:ext>
            </a:extLst>
          </p:cNvPr>
          <p:cNvSpPr/>
          <p:nvPr/>
        </p:nvSpPr>
        <p:spPr>
          <a:xfrm>
            <a:off x="1936142" y="3355281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32AD06A-7832-CDB7-9ED8-8C22D3E6D12B}"/>
              </a:ext>
            </a:extLst>
          </p:cNvPr>
          <p:cNvSpPr/>
          <p:nvPr/>
        </p:nvSpPr>
        <p:spPr>
          <a:xfrm>
            <a:off x="1936142" y="3093601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75E847E-339F-3C71-0185-7D178BC485A0}"/>
              </a:ext>
            </a:extLst>
          </p:cNvPr>
          <p:cNvSpPr/>
          <p:nvPr/>
        </p:nvSpPr>
        <p:spPr>
          <a:xfrm>
            <a:off x="2303694" y="3500465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17E6295-8605-D1ED-5283-6BAE9282B316}"/>
              </a:ext>
            </a:extLst>
          </p:cNvPr>
          <p:cNvSpPr/>
          <p:nvPr/>
        </p:nvSpPr>
        <p:spPr>
          <a:xfrm>
            <a:off x="2303694" y="3247531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E96BA9D-0F55-1723-1E96-D7261F8F0A05}"/>
              </a:ext>
            </a:extLst>
          </p:cNvPr>
          <p:cNvSpPr/>
          <p:nvPr/>
        </p:nvSpPr>
        <p:spPr>
          <a:xfrm>
            <a:off x="1932777" y="3616962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FADE664-6695-9468-ED79-1D7BF38C1EB1}"/>
              </a:ext>
            </a:extLst>
          </p:cNvPr>
          <p:cNvSpPr/>
          <p:nvPr/>
        </p:nvSpPr>
        <p:spPr>
          <a:xfrm>
            <a:off x="1561859" y="3745003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F91E6CC-04D1-C735-FB3E-10BD0A62A7CF}"/>
              </a:ext>
            </a:extLst>
          </p:cNvPr>
          <p:cNvSpPr/>
          <p:nvPr/>
        </p:nvSpPr>
        <p:spPr>
          <a:xfrm>
            <a:off x="1554166" y="3496267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FDF66EC-3327-2C3A-A9A3-DF75803C7CF4}"/>
              </a:ext>
            </a:extLst>
          </p:cNvPr>
          <p:cNvSpPr/>
          <p:nvPr/>
        </p:nvSpPr>
        <p:spPr>
          <a:xfrm>
            <a:off x="1554166" y="3247531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090332E-D93C-0984-DCE0-54F38E7FF5A5}"/>
              </a:ext>
            </a:extLst>
          </p:cNvPr>
          <p:cNvSpPr/>
          <p:nvPr/>
        </p:nvSpPr>
        <p:spPr>
          <a:xfrm>
            <a:off x="1561859" y="2998794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CEB1AEA-4D3F-6B6E-0A61-A8EBFB9A7462}"/>
              </a:ext>
            </a:extLst>
          </p:cNvPr>
          <p:cNvSpPr/>
          <p:nvPr/>
        </p:nvSpPr>
        <p:spPr>
          <a:xfrm>
            <a:off x="1187095" y="3745003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E048FB8-2909-286B-C4BC-D3B21B26B46B}"/>
              </a:ext>
            </a:extLst>
          </p:cNvPr>
          <p:cNvSpPr/>
          <p:nvPr/>
        </p:nvSpPr>
        <p:spPr>
          <a:xfrm>
            <a:off x="1187095" y="3496267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C527E40-4ECA-BBD9-7224-205E520C3EBE}"/>
              </a:ext>
            </a:extLst>
          </p:cNvPr>
          <p:cNvSpPr/>
          <p:nvPr/>
        </p:nvSpPr>
        <p:spPr>
          <a:xfrm>
            <a:off x="1187095" y="3247531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364C4EE-A6FA-7408-DF59-DDFA2B6FE3EB}"/>
              </a:ext>
            </a:extLst>
          </p:cNvPr>
          <p:cNvSpPr/>
          <p:nvPr/>
        </p:nvSpPr>
        <p:spPr>
          <a:xfrm>
            <a:off x="1187095" y="2998794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F2BF467-8FBB-6ADD-0F7C-968BC5C0892B}"/>
              </a:ext>
            </a:extLst>
          </p:cNvPr>
          <p:cNvSpPr/>
          <p:nvPr/>
        </p:nvSpPr>
        <p:spPr>
          <a:xfrm>
            <a:off x="746224" y="3805876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1810441-4890-052C-CA56-DA072BEDBF51}"/>
              </a:ext>
            </a:extLst>
          </p:cNvPr>
          <p:cNvSpPr/>
          <p:nvPr/>
        </p:nvSpPr>
        <p:spPr>
          <a:xfrm>
            <a:off x="746224" y="3580579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3E1A679-BB33-5692-49BE-59F2F8D14C72}"/>
              </a:ext>
            </a:extLst>
          </p:cNvPr>
          <p:cNvSpPr/>
          <p:nvPr/>
        </p:nvSpPr>
        <p:spPr>
          <a:xfrm>
            <a:off x="746224" y="3355281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FBD2B2E-8DFF-8101-D2C6-756840DFDF3F}"/>
              </a:ext>
            </a:extLst>
          </p:cNvPr>
          <p:cNvSpPr/>
          <p:nvPr/>
        </p:nvSpPr>
        <p:spPr>
          <a:xfrm>
            <a:off x="745743" y="3129984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F44BC62-0EFC-D287-9EE0-FF3CFB9DA429}"/>
              </a:ext>
            </a:extLst>
          </p:cNvPr>
          <p:cNvSpPr/>
          <p:nvPr/>
        </p:nvSpPr>
        <p:spPr>
          <a:xfrm>
            <a:off x="745743" y="2904687"/>
            <a:ext cx="148560" cy="1441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E6A3B94D-54F0-DDE9-C010-A20C4F921AB1}"/>
              </a:ext>
            </a:extLst>
          </p:cNvPr>
          <p:cNvCxnSpPr>
            <a:cxnSpLocks/>
            <a:stCxn id="61" idx="2"/>
            <a:endCxn id="66" idx="6"/>
          </p:cNvCxnSpPr>
          <p:nvPr/>
        </p:nvCxnSpPr>
        <p:spPr>
          <a:xfrm flipH="1" flipV="1">
            <a:off x="894303" y="2976754"/>
            <a:ext cx="292792" cy="94107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5DDF0B7E-0A44-221F-D795-598E31A79F1A}"/>
              </a:ext>
            </a:extLst>
          </p:cNvPr>
          <p:cNvCxnSpPr>
            <a:cxnSpLocks/>
            <a:stCxn id="61" idx="2"/>
            <a:endCxn id="65" idx="6"/>
          </p:cNvCxnSpPr>
          <p:nvPr/>
        </p:nvCxnSpPr>
        <p:spPr>
          <a:xfrm flipH="1">
            <a:off x="894303" y="3070861"/>
            <a:ext cx="292792" cy="13119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AB01E5A3-1022-A68F-3202-EE086CD7517E}"/>
              </a:ext>
            </a:extLst>
          </p:cNvPr>
          <p:cNvCxnSpPr>
            <a:cxnSpLocks/>
            <a:stCxn id="61" idx="2"/>
            <a:endCxn id="64" idx="6"/>
          </p:cNvCxnSpPr>
          <p:nvPr/>
        </p:nvCxnSpPr>
        <p:spPr>
          <a:xfrm flipH="1">
            <a:off x="894784" y="3070861"/>
            <a:ext cx="292311" cy="356487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FADFB1C4-097C-0251-B6E7-EAFFB7E8D48C}"/>
              </a:ext>
            </a:extLst>
          </p:cNvPr>
          <p:cNvCxnSpPr>
            <a:cxnSpLocks/>
            <a:stCxn id="61" idx="2"/>
            <a:endCxn id="63" idx="6"/>
          </p:cNvCxnSpPr>
          <p:nvPr/>
        </p:nvCxnSpPr>
        <p:spPr>
          <a:xfrm flipH="1">
            <a:off x="894784" y="3070861"/>
            <a:ext cx="292311" cy="58178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3E39234E-A58F-DBDD-F988-56F9AEBFC0E8}"/>
              </a:ext>
            </a:extLst>
          </p:cNvPr>
          <p:cNvCxnSpPr>
            <a:cxnSpLocks/>
            <a:stCxn id="61" idx="2"/>
            <a:endCxn id="62" idx="6"/>
          </p:cNvCxnSpPr>
          <p:nvPr/>
        </p:nvCxnSpPr>
        <p:spPr>
          <a:xfrm flipH="1">
            <a:off x="894784" y="3070861"/>
            <a:ext cx="292311" cy="80708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AFCB8407-65F5-1772-B58E-C18CDB6589D3}"/>
              </a:ext>
            </a:extLst>
          </p:cNvPr>
          <p:cNvCxnSpPr>
            <a:cxnSpLocks/>
            <a:stCxn id="60" idx="2"/>
            <a:endCxn id="65" idx="6"/>
          </p:cNvCxnSpPr>
          <p:nvPr/>
        </p:nvCxnSpPr>
        <p:spPr>
          <a:xfrm flipH="1" flipV="1">
            <a:off x="894303" y="3202051"/>
            <a:ext cx="292792" cy="11754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520AC875-5FDA-B728-64DC-C065B5B509C9}"/>
              </a:ext>
            </a:extLst>
          </p:cNvPr>
          <p:cNvCxnSpPr>
            <a:cxnSpLocks/>
            <a:stCxn id="56" idx="2"/>
            <a:endCxn id="65" idx="6"/>
          </p:cNvCxnSpPr>
          <p:nvPr/>
        </p:nvCxnSpPr>
        <p:spPr>
          <a:xfrm flipH="1" flipV="1">
            <a:off x="894303" y="3202051"/>
            <a:ext cx="292792" cy="36628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2932CC10-CFBA-BCAE-41D6-4A2AF43D46D5}"/>
              </a:ext>
            </a:extLst>
          </p:cNvPr>
          <p:cNvCxnSpPr>
            <a:cxnSpLocks/>
            <a:stCxn id="55" idx="2"/>
            <a:endCxn id="65" idx="6"/>
          </p:cNvCxnSpPr>
          <p:nvPr/>
        </p:nvCxnSpPr>
        <p:spPr>
          <a:xfrm flipH="1" flipV="1">
            <a:off x="894303" y="3202051"/>
            <a:ext cx="292792" cy="615019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DD39C466-B5A2-F955-DD98-B11A7BB28699}"/>
              </a:ext>
            </a:extLst>
          </p:cNvPr>
          <p:cNvCxnSpPr>
            <a:cxnSpLocks/>
            <a:stCxn id="60" idx="2"/>
            <a:endCxn id="64" idx="6"/>
          </p:cNvCxnSpPr>
          <p:nvPr/>
        </p:nvCxnSpPr>
        <p:spPr>
          <a:xfrm flipH="1">
            <a:off x="894784" y="3319598"/>
            <a:ext cx="292311" cy="10775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A829E8DA-B8E6-087A-A537-34284DE93ABD}"/>
              </a:ext>
            </a:extLst>
          </p:cNvPr>
          <p:cNvCxnSpPr>
            <a:cxnSpLocks/>
            <a:stCxn id="56" idx="2"/>
            <a:endCxn id="64" idx="6"/>
          </p:cNvCxnSpPr>
          <p:nvPr/>
        </p:nvCxnSpPr>
        <p:spPr>
          <a:xfrm flipH="1" flipV="1">
            <a:off x="894784" y="3427349"/>
            <a:ext cx="292311" cy="140985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7FF1F228-1859-322C-3256-1C4E748AF986}"/>
              </a:ext>
            </a:extLst>
          </p:cNvPr>
          <p:cNvCxnSpPr>
            <a:cxnSpLocks/>
            <a:stCxn id="55" idx="2"/>
            <a:endCxn id="64" idx="6"/>
          </p:cNvCxnSpPr>
          <p:nvPr/>
        </p:nvCxnSpPr>
        <p:spPr>
          <a:xfrm flipH="1" flipV="1">
            <a:off x="894784" y="3427349"/>
            <a:ext cx="292311" cy="38972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69E6D2E1-4A4E-550E-0740-89A744BC9DAB}"/>
              </a:ext>
            </a:extLst>
          </p:cNvPr>
          <p:cNvCxnSpPr>
            <a:cxnSpLocks/>
            <a:stCxn id="60" idx="2"/>
            <a:endCxn id="63" idx="6"/>
          </p:cNvCxnSpPr>
          <p:nvPr/>
        </p:nvCxnSpPr>
        <p:spPr>
          <a:xfrm flipH="1">
            <a:off x="894784" y="3319598"/>
            <a:ext cx="292311" cy="33304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5B4A9A67-6CAE-09AA-FA1F-764DCCA4B419}"/>
              </a:ext>
            </a:extLst>
          </p:cNvPr>
          <p:cNvCxnSpPr>
            <a:cxnSpLocks/>
            <a:stCxn id="56" idx="2"/>
            <a:endCxn id="63" idx="6"/>
          </p:cNvCxnSpPr>
          <p:nvPr/>
        </p:nvCxnSpPr>
        <p:spPr>
          <a:xfrm flipH="1">
            <a:off x="894784" y="3568334"/>
            <a:ext cx="292311" cy="8431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E1CF98CA-A11C-342F-FC8C-78C43556D9D8}"/>
              </a:ext>
            </a:extLst>
          </p:cNvPr>
          <p:cNvCxnSpPr>
            <a:cxnSpLocks/>
            <a:stCxn id="60" idx="2"/>
            <a:endCxn id="62" idx="6"/>
          </p:cNvCxnSpPr>
          <p:nvPr/>
        </p:nvCxnSpPr>
        <p:spPr>
          <a:xfrm flipH="1">
            <a:off x="894784" y="3319598"/>
            <a:ext cx="292311" cy="558345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[R] 80">
            <a:extLst>
              <a:ext uri="{FF2B5EF4-FFF2-40B4-BE49-F238E27FC236}">
                <a16:creationId xmlns:a16="http://schemas.microsoft.com/office/drawing/2014/main" id="{92034618-CEFB-DCD2-803E-59B765519C64}"/>
              </a:ext>
            </a:extLst>
          </p:cNvPr>
          <p:cNvCxnSpPr>
            <a:cxnSpLocks/>
            <a:stCxn id="55" idx="2"/>
            <a:endCxn id="63" idx="6"/>
          </p:cNvCxnSpPr>
          <p:nvPr/>
        </p:nvCxnSpPr>
        <p:spPr>
          <a:xfrm flipH="1" flipV="1">
            <a:off x="894784" y="3652646"/>
            <a:ext cx="292311" cy="164425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6B63D015-21FD-EB1A-CFFC-800EB36D41A7}"/>
              </a:ext>
            </a:extLst>
          </p:cNvPr>
          <p:cNvCxnSpPr>
            <a:cxnSpLocks/>
            <a:stCxn id="56" idx="2"/>
            <a:endCxn id="62" idx="6"/>
          </p:cNvCxnSpPr>
          <p:nvPr/>
        </p:nvCxnSpPr>
        <p:spPr>
          <a:xfrm flipH="1">
            <a:off x="894784" y="3568334"/>
            <a:ext cx="292311" cy="309609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7A924077-8CDF-2FFB-1DD4-F25C4C7F8ABA}"/>
              </a:ext>
            </a:extLst>
          </p:cNvPr>
          <p:cNvCxnSpPr>
            <a:cxnSpLocks/>
            <a:stCxn id="55" idx="2"/>
            <a:endCxn id="62" idx="6"/>
          </p:cNvCxnSpPr>
          <p:nvPr/>
        </p:nvCxnSpPr>
        <p:spPr>
          <a:xfrm flipH="1">
            <a:off x="894784" y="3817070"/>
            <a:ext cx="292311" cy="6087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3312637A-484C-EB89-3CD5-758417CC8E08}"/>
              </a:ext>
            </a:extLst>
          </p:cNvPr>
          <p:cNvCxnSpPr>
            <a:cxnSpLocks/>
            <a:stCxn id="60" idx="2"/>
            <a:endCxn id="66" idx="6"/>
          </p:cNvCxnSpPr>
          <p:nvPr/>
        </p:nvCxnSpPr>
        <p:spPr>
          <a:xfrm flipH="1" flipV="1">
            <a:off x="894303" y="2976754"/>
            <a:ext cx="292792" cy="34284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4BCD1028-9E86-9814-A375-30C34E463E21}"/>
              </a:ext>
            </a:extLst>
          </p:cNvPr>
          <p:cNvCxnSpPr>
            <a:cxnSpLocks/>
            <a:stCxn id="56" idx="2"/>
            <a:endCxn id="66" idx="6"/>
          </p:cNvCxnSpPr>
          <p:nvPr/>
        </p:nvCxnSpPr>
        <p:spPr>
          <a:xfrm flipH="1" flipV="1">
            <a:off x="894303" y="2976754"/>
            <a:ext cx="292792" cy="59158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13352CD8-A1F7-541C-9C3B-6B0EF4562423}"/>
              </a:ext>
            </a:extLst>
          </p:cNvPr>
          <p:cNvCxnSpPr>
            <a:cxnSpLocks/>
            <a:stCxn id="55" idx="2"/>
            <a:endCxn id="66" idx="6"/>
          </p:cNvCxnSpPr>
          <p:nvPr/>
        </p:nvCxnSpPr>
        <p:spPr>
          <a:xfrm flipH="1" flipV="1">
            <a:off x="894303" y="2976754"/>
            <a:ext cx="292792" cy="84031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9C123F31-5966-3D0F-802A-27EA4232BC90}"/>
              </a:ext>
            </a:extLst>
          </p:cNvPr>
          <p:cNvCxnSpPr>
            <a:cxnSpLocks/>
            <a:stCxn id="54" idx="2"/>
            <a:endCxn id="61" idx="6"/>
          </p:cNvCxnSpPr>
          <p:nvPr/>
        </p:nvCxnSpPr>
        <p:spPr>
          <a:xfrm flipH="1">
            <a:off x="1335654" y="3070861"/>
            <a:ext cx="226205" cy="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6AF7C79B-911E-1B97-B310-8950E7CF891B}"/>
              </a:ext>
            </a:extLst>
          </p:cNvPr>
          <p:cNvCxnSpPr>
            <a:cxnSpLocks/>
            <a:stCxn id="53" idx="2"/>
            <a:endCxn id="61" idx="6"/>
          </p:cNvCxnSpPr>
          <p:nvPr/>
        </p:nvCxnSpPr>
        <p:spPr>
          <a:xfrm flipH="1" flipV="1">
            <a:off x="1335654" y="3070861"/>
            <a:ext cx="218512" cy="24873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D00FABD7-9C5F-9694-1A7D-0DF23B8E2D06}"/>
              </a:ext>
            </a:extLst>
          </p:cNvPr>
          <p:cNvCxnSpPr>
            <a:cxnSpLocks/>
            <a:stCxn id="52" idx="2"/>
            <a:endCxn id="61" idx="6"/>
          </p:cNvCxnSpPr>
          <p:nvPr/>
        </p:nvCxnSpPr>
        <p:spPr>
          <a:xfrm flipH="1" flipV="1">
            <a:off x="1335654" y="3070861"/>
            <a:ext cx="218512" cy="49747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5395226C-0DE4-7D4F-2516-A6C16E4AA1D9}"/>
              </a:ext>
            </a:extLst>
          </p:cNvPr>
          <p:cNvCxnSpPr>
            <a:cxnSpLocks/>
            <a:stCxn id="51" idx="2"/>
            <a:endCxn id="61" idx="6"/>
          </p:cNvCxnSpPr>
          <p:nvPr/>
        </p:nvCxnSpPr>
        <p:spPr>
          <a:xfrm flipH="1" flipV="1">
            <a:off x="1335654" y="3070861"/>
            <a:ext cx="226205" cy="746209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C6FA7929-B8F4-9A6A-ED51-EDEC36C19863}"/>
              </a:ext>
            </a:extLst>
          </p:cNvPr>
          <p:cNvCxnSpPr>
            <a:cxnSpLocks/>
            <a:stCxn id="47" idx="2"/>
            <a:endCxn id="54" idx="6"/>
          </p:cNvCxnSpPr>
          <p:nvPr/>
        </p:nvCxnSpPr>
        <p:spPr>
          <a:xfrm flipH="1" flipV="1">
            <a:off x="1710418" y="3070861"/>
            <a:ext cx="225723" cy="94807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78114603-ABA8-7FB5-E437-D911585EB5DC}"/>
              </a:ext>
            </a:extLst>
          </p:cNvPr>
          <p:cNvCxnSpPr>
            <a:cxnSpLocks/>
            <a:stCxn id="46" idx="2"/>
            <a:endCxn id="54" idx="6"/>
          </p:cNvCxnSpPr>
          <p:nvPr/>
        </p:nvCxnSpPr>
        <p:spPr>
          <a:xfrm flipH="1" flipV="1">
            <a:off x="1710418" y="3070861"/>
            <a:ext cx="225723" cy="356487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91DCB874-5A48-1E9A-058A-9F7EAAAE01FB}"/>
              </a:ext>
            </a:extLst>
          </p:cNvPr>
          <p:cNvCxnSpPr>
            <a:cxnSpLocks/>
            <a:stCxn id="50" idx="2"/>
            <a:endCxn id="54" idx="6"/>
          </p:cNvCxnSpPr>
          <p:nvPr/>
        </p:nvCxnSpPr>
        <p:spPr>
          <a:xfrm flipH="1" flipV="1">
            <a:off x="1710418" y="3070861"/>
            <a:ext cx="222358" cy="618167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[R] 93">
            <a:extLst>
              <a:ext uri="{FF2B5EF4-FFF2-40B4-BE49-F238E27FC236}">
                <a16:creationId xmlns:a16="http://schemas.microsoft.com/office/drawing/2014/main" id="{6A345ED4-0CAE-C7D6-DED7-BB57C8B1B466}"/>
              </a:ext>
            </a:extLst>
          </p:cNvPr>
          <p:cNvCxnSpPr>
            <a:cxnSpLocks/>
            <a:stCxn id="54" idx="2"/>
            <a:endCxn id="60" idx="6"/>
          </p:cNvCxnSpPr>
          <p:nvPr/>
        </p:nvCxnSpPr>
        <p:spPr>
          <a:xfrm flipH="1">
            <a:off x="1335654" y="3070861"/>
            <a:ext cx="226205" cy="24873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[R] 94">
            <a:extLst>
              <a:ext uri="{FF2B5EF4-FFF2-40B4-BE49-F238E27FC236}">
                <a16:creationId xmlns:a16="http://schemas.microsoft.com/office/drawing/2014/main" id="{416AF8FC-B998-0020-58C9-7E111D16F63D}"/>
              </a:ext>
            </a:extLst>
          </p:cNvPr>
          <p:cNvCxnSpPr>
            <a:cxnSpLocks/>
            <a:stCxn id="53" idx="2"/>
            <a:endCxn id="60" idx="6"/>
          </p:cNvCxnSpPr>
          <p:nvPr/>
        </p:nvCxnSpPr>
        <p:spPr>
          <a:xfrm flipH="1">
            <a:off x="1335654" y="3319598"/>
            <a:ext cx="218512" cy="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122B0028-8AE6-07C9-EBCB-A528C2D11E46}"/>
              </a:ext>
            </a:extLst>
          </p:cNvPr>
          <p:cNvCxnSpPr>
            <a:cxnSpLocks/>
            <a:stCxn id="52" idx="2"/>
            <a:endCxn id="60" idx="6"/>
          </p:cNvCxnSpPr>
          <p:nvPr/>
        </p:nvCxnSpPr>
        <p:spPr>
          <a:xfrm flipH="1" flipV="1">
            <a:off x="1335654" y="3319598"/>
            <a:ext cx="218512" cy="24873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[R] 96">
            <a:extLst>
              <a:ext uri="{FF2B5EF4-FFF2-40B4-BE49-F238E27FC236}">
                <a16:creationId xmlns:a16="http://schemas.microsoft.com/office/drawing/2014/main" id="{2F7F6006-5D49-73ED-E825-ED902FC49D13}"/>
              </a:ext>
            </a:extLst>
          </p:cNvPr>
          <p:cNvCxnSpPr>
            <a:cxnSpLocks/>
            <a:stCxn id="51" idx="2"/>
            <a:endCxn id="60" idx="6"/>
          </p:cNvCxnSpPr>
          <p:nvPr/>
        </p:nvCxnSpPr>
        <p:spPr>
          <a:xfrm flipH="1" flipV="1">
            <a:off x="1335654" y="3319598"/>
            <a:ext cx="226205" cy="49747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674FF9C7-90ED-536D-96FC-2C43457B4463}"/>
              </a:ext>
            </a:extLst>
          </p:cNvPr>
          <p:cNvCxnSpPr>
            <a:cxnSpLocks/>
            <a:stCxn id="54" idx="2"/>
            <a:endCxn id="56" idx="6"/>
          </p:cNvCxnSpPr>
          <p:nvPr/>
        </p:nvCxnSpPr>
        <p:spPr>
          <a:xfrm flipH="1">
            <a:off x="1335654" y="3070861"/>
            <a:ext cx="226205" cy="49747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57D39C76-6285-8599-0E1A-B50D9C70E590}"/>
              </a:ext>
            </a:extLst>
          </p:cNvPr>
          <p:cNvCxnSpPr>
            <a:cxnSpLocks/>
            <a:stCxn id="53" idx="2"/>
            <a:endCxn id="56" idx="6"/>
          </p:cNvCxnSpPr>
          <p:nvPr/>
        </p:nvCxnSpPr>
        <p:spPr>
          <a:xfrm flipH="1">
            <a:off x="1335654" y="3319598"/>
            <a:ext cx="218512" cy="24873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[R] 99">
            <a:extLst>
              <a:ext uri="{FF2B5EF4-FFF2-40B4-BE49-F238E27FC236}">
                <a16:creationId xmlns:a16="http://schemas.microsoft.com/office/drawing/2014/main" id="{54F90DF8-3D4E-9F24-255C-BBAEBBE171B5}"/>
              </a:ext>
            </a:extLst>
          </p:cNvPr>
          <p:cNvCxnSpPr>
            <a:cxnSpLocks/>
            <a:stCxn id="52" idx="2"/>
            <a:endCxn id="56" idx="6"/>
          </p:cNvCxnSpPr>
          <p:nvPr/>
        </p:nvCxnSpPr>
        <p:spPr>
          <a:xfrm flipH="1">
            <a:off x="1335654" y="3568334"/>
            <a:ext cx="218512" cy="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[R] 100">
            <a:extLst>
              <a:ext uri="{FF2B5EF4-FFF2-40B4-BE49-F238E27FC236}">
                <a16:creationId xmlns:a16="http://schemas.microsoft.com/office/drawing/2014/main" id="{0A82212B-09BB-E62D-8206-BC7634358E9E}"/>
              </a:ext>
            </a:extLst>
          </p:cNvPr>
          <p:cNvCxnSpPr>
            <a:cxnSpLocks/>
            <a:stCxn id="51" idx="2"/>
            <a:endCxn id="56" idx="6"/>
          </p:cNvCxnSpPr>
          <p:nvPr/>
        </p:nvCxnSpPr>
        <p:spPr>
          <a:xfrm flipH="1" flipV="1">
            <a:off x="1335654" y="3568334"/>
            <a:ext cx="226205" cy="24873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48A7CB1B-76CD-8AD7-8CF4-E75157FB05F6}"/>
              </a:ext>
            </a:extLst>
          </p:cNvPr>
          <p:cNvCxnSpPr>
            <a:cxnSpLocks/>
            <a:stCxn id="54" idx="2"/>
            <a:endCxn id="55" idx="6"/>
          </p:cNvCxnSpPr>
          <p:nvPr/>
        </p:nvCxnSpPr>
        <p:spPr>
          <a:xfrm flipH="1">
            <a:off x="1335654" y="3070861"/>
            <a:ext cx="226205" cy="746209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[R] 102">
            <a:extLst>
              <a:ext uri="{FF2B5EF4-FFF2-40B4-BE49-F238E27FC236}">
                <a16:creationId xmlns:a16="http://schemas.microsoft.com/office/drawing/2014/main" id="{DB5092F9-4CE9-F9E6-5F89-CA8E383491E9}"/>
              </a:ext>
            </a:extLst>
          </p:cNvPr>
          <p:cNvCxnSpPr>
            <a:cxnSpLocks/>
            <a:stCxn id="53" idx="2"/>
            <a:endCxn id="55" idx="6"/>
          </p:cNvCxnSpPr>
          <p:nvPr/>
        </p:nvCxnSpPr>
        <p:spPr>
          <a:xfrm flipH="1">
            <a:off x="1335654" y="3319598"/>
            <a:ext cx="218512" cy="49747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1282E73D-5FA9-5FBB-1A51-735E586749DE}"/>
              </a:ext>
            </a:extLst>
          </p:cNvPr>
          <p:cNvCxnSpPr>
            <a:cxnSpLocks/>
            <a:stCxn id="52" idx="2"/>
            <a:endCxn id="55" idx="6"/>
          </p:cNvCxnSpPr>
          <p:nvPr/>
        </p:nvCxnSpPr>
        <p:spPr>
          <a:xfrm flipH="1">
            <a:off x="1335654" y="3568334"/>
            <a:ext cx="218512" cy="24873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[R] 104">
            <a:extLst>
              <a:ext uri="{FF2B5EF4-FFF2-40B4-BE49-F238E27FC236}">
                <a16:creationId xmlns:a16="http://schemas.microsoft.com/office/drawing/2014/main" id="{7B0E1E61-5E8C-BE7F-F71C-39E40DB05F65}"/>
              </a:ext>
            </a:extLst>
          </p:cNvPr>
          <p:cNvCxnSpPr>
            <a:cxnSpLocks/>
            <a:stCxn id="51" idx="2"/>
            <a:endCxn id="55" idx="6"/>
          </p:cNvCxnSpPr>
          <p:nvPr/>
        </p:nvCxnSpPr>
        <p:spPr>
          <a:xfrm flipH="1">
            <a:off x="1335654" y="3817070"/>
            <a:ext cx="226205" cy="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[R] 105">
            <a:extLst>
              <a:ext uri="{FF2B5EF4-FFF2-40B4-BE49-F238E27FC236}">
                <a16:creationId xmlns:a16="http://schemas.microsoft.com/office/drawing/2014/main" id="{235C150D-534D-1BEF-F90D-6592E0DF0B59}"/>
              </a:ext>
            </a:extLst>
          </p:cNvPr>
          <p:cNvCxnSpPr>
            <a:cxnSpLocks/>
            <a:stCxn id="47" idx="2"/>
            <a:endCxn id="53" idx="6"/>
          </p:cNvCxnSpPr>
          <p:nvPr/>
        </p:nvCxnSpPr>
        <p:spPr>
          <a:xfrm flipH="1">
            <a:off x="1702726" y="3165668"/>
            <a:ext cx="233416" cy="153929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A5920590-3171-7651-9211-83F1C5F7240D}"/>
              </a:ext>
            </a:extLst>
          </p:cNvPr>
          <p:cNvCxnSpPr>
            <a:cxnSpLocks/>
            <a:stCxn id="46" idx="2"/>
            <a:endCxn id="53" idx="6"/>
          </p:cNvCxnSpPr>
          <p:nvPr/>
        </p:nvCxnSpPr>
        <p:spPr>
          <a:xfrm flipH="1" flipV="1">
            <a:off x="1702726" y="3319598"/>
            <a:ext cx="233416" cy="10775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[R] 107">
            <a:extLst>
              <a:ext uri="{FF2B5EF4-FFF2-40B4-BE49-F238E27FC236}">
                <a16:creationId xmlns:a16="http://schemas.microsoft.com/office/drawing/2014/main" id="{8C537BA8-49E5-5521-712F-FA449DA4A78D}"/>
              </a:ext>
            </a:extLst>
          </p:cNvPr>
          <p:cNvCxnSpPr>
            <a:cxnSpLocks/>
            <a:stCxn id="50" idx="2"/>
            <a:endCxn id="53" idx="6"/>
          </p:cNvCxnSpPr>
          <p:nvPr/>
        </p:nvCxnSpPr>
        <p:spPr>
          <a:xfrm flipH="1" flipV="1">
            <a:off x="1702726" y="3319598"/>
            <a:ext cx="230051" cy="36943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4D476A1C-834A-EE17-BB87-ECDE259EB50B}"/>
              </a:ext>
            </a:extLst>
          </p:cNvPr>
          <p:cNvCxnSpPr>
            <a:cxnSpLocks/>
            <a:stCxn id="47" idx="2"/>
            <a:endCxn id="52" idx="6"/>
          </p:cNvCxnSpPr>
          <p:nvPr/>
        </p:nvCxnSpPr>
        <p:spPr>
          <a:xfrm flipH="1">
            <a:off x="1702726" y="3165668"/>
            <a:ext cx="233416" cy="40266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E7BF1953-BC92-94E9-29DF-4EADBFA09446}"/>
              </a:ext>
            </a:extLst>
          </p:cNvPr>
          <p:cNvCxnSpPr>
            <a:cxnSpLocks/>
            <a:stCxn id="46" idx="2"/>
            <a:endCxn id="52" idx="6"/>
          </p:cNvCxnSpPr>
          <p:nvPr/>
        </p:nvCxnSpPr>
        <p:spPr>
          <a:xfrm flipH="1">
            <a:off x="1702726" y="3427349"/>
            <a:ext cx="233416" cy="140985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22494E5D-744A-1418-EAD8-E3D110FA2CFD}"/>
              </a:ext>
            </a:extLst>
          </p:cNvPr>
          <p:cNvCxnSpPr>
            <a:cxnSpLocks/>
            <a:stCxn id="50" idx="2"/>
            <a:endCxn id="52" idx="6"/>
          </p:cNvCxnSpPr>
          <p:nvPr/>
        </p:nvCxnSpPr>
        <p:spPr>
          <a:xfrm flipH="1" flipV="1">
            <a:off x="1702726" y="3568334"/>
            <a:ext cx="230051" cy="120695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636326FD-1773-0249-929F-3673DBAAB6D1}"/>
              </a:ext>
            </a:extLst>
          </p:cNvPr>
          <p:cNvCxnSpPr>
            <a:cxnSpLocks/>
            <a:stCxn id="47" idx="2"/>
            <a:endCxn id="51" idx="6"/>
          </p:cNvCxnSpPr>
          <p:nvPr/>
        </p:nvCxnSpPr>
        <p:spPr>
          <a:xfrm flipH="1">
            <a:off x="1710418" y="3165668"/>
            <a:ext cx="225723" cy="65140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CD1FE8DC-664F-F502-7954-308218712285}"/>
              </a:ext>
            </a:extLst>
          </p:cNvPr>
          <p:cNvCxnSpPr>
            <a:cxnSpLocks/>
            <a:stCxn id="46" idx="2"/>
            <a:endCxn id="51" idx="6"/>
          </p:cNvCxnSpPr>
          <p:nvPr/>
        </p:nvCxnSpPr>
        <p:spPr>
          <a:xfrm flipH="1">
            <a:off x="1710418" y="3427349"/>
            <a:ext cx="225723" cy="38972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D647C532-6040-865B-2066-79DE31633916}"/>
              </a:ext>
            </a:extLst>
          </p:cNvPr>
          <p:cNvCxnSpPr>
            <a:cxnSpLocks/>
            <a:stCxn id="50" idx="2"/>
            <a:endCxn id="51" idx="6"/>
          </p:cNvCxnSpPr>
          <p:nvPr/>
        </p:nvCxnSpPr>
        <p:spPr>
          <a:xfrm flipH="1">
            <a:off x="1710418" y="3689029"/>
            <a:ext cx="222358" cy="12804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D4E9F105-D016-DF05-A497-2270B2738541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 flipV="1">
            <a:off x="2084701" y="3165668"/>
            <a:ext cx="218993" cy="153929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[R] 115">
            <a:extLst>
              <a:ext uri="{FF2B5EF4-FFF2-40B4-BE49-F238E27FC236}">
                <a16:creationId xmlns:a16="http://schemas.microsoft.com/office/drawing/2014/main" id="{0D235A58-5ED6-B597-69E8-287018C9970B}"/>
              </a:ext>
            </a:extLst>
          </p:cNvPr>
          <p:cNvCxnSpPr>
            <a:cxnSpLocks/>
            <a:stCxn id="48" idx="2"/>
            <a:endCxn id="47" idx="6"/>
          </p:cNvCxnSpPr>
          <p:nvPr/>
        </p:nvCxnSpPr>
        <p:spPr>
          <a:xfrm flipH="1" flipV="1">
            <a:off x="2084701" y="3165668"/>
            <a:ext cx="218993" cy="40686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[R] 116">
            <a:extLst>
              <a:ext uri="{FF2B5EF4-FFF2-40B4-BE49-F238E27FC236}">
                <a16:creationId xmlns:a16="http://schemas.microsoft.com/office/drawing/2014/main" id="{5A3C2D84-C086-3B05-6534-B7F31F456F1C}"/>
              </a:ext>
            </a:extLst>
          </p:cNvPr>
          <p:cNvCxnSpPr>
            <a:cxnSpLocks/>
            <a:stCxn id="49" idx="2"/>
            <a:endCxn id="46" idx="6"/>
          </p:cNvCxnSpPr>
          <p:nvPr/>
        </p:nvCxnSpPr>
        <p:spPr>
          <a:xfrm flipH="1">
            <a:off x="2084701" y="3319598"/>
            <a:ext cx="218993" cy="10775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[R] 117">
            <a:extLst>
              <a:ext uri="{FF2B5EF4-FFF2-40B4-BE49-F238E27FC236}">
                <a16:creationId xmlns:a16="http://schemas.microsoft.com/office/drawing/2014/main" id="{5D6EB189-D9B3-82BC-86E3-DAE786167C53}"/>
              </a:ext>
            </a:extLst>
          </p:cNvPr>
          <p:cNvCxnSpPr>
            <a:cxnSpLocks/>
            <a:stCxn id="49" idx="2"/>
            <a:endCxn id="50" idx="6"/>
          </p:cNvCxnSpPr>
          <p:nvPr/>
        </p:nvCxnSpPr>
        <p:spPr>
          <a:xfrm flipH="1">
            <a:off x="2081336" y="3319598"/>
            <a:ext cx="222358" cy="36943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[R] 118">
            <a:extLst>
              <a:ext uri="{FF2B5EF4-FFF2-40B4-BE49-F238E27FC236}">
                <a16:creationId xmlns:a16="http://schemas.microsoft.com/office/drawing/2014/main" id="{26B081F2-16D3-2468-60B8-B3C3E534E230}"/>
              </a:ext>
            </a:extLst>
          </p:cNvPr>
          <p:cNvCxnSpPr>
            <a:cxnSpLocks/>
            <a:stCxn id="48" idx="2"/>
            <a:endCxn id="50" idx="6"/>
          </p:cNvCxnSpPr>
          <p:nvPr/>
        </p:nvCxnSpPr>
        <p:spPr>
          <a:xfrm flipH="1">
            <a:off x="2081336" y="3572532"/>
            <a:ext cx="222358" cy="116497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682101B9-2877-05D6-B60C-7CCB8B744C62}"/>
              </a:ext>
            </a:extLst>
          </p:cNvPr>
          <p:cNvSpPr/>
          <p:nvPr/>
        </p:nvSpPr>
        <p:spPr>
          <a:xfrm>
            <a:off x="149949" y="2758958"/>
            <a:ext cx="2740422" cy="13209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AD3B9C4D-6EDC-7721-47A2-BDDA85A761C5}"/>
              </a:ext>
            </a:extLst>
          </p:cNvPr>
          <p:cNvCxnSpPr>
            <a:cxnSpLocks/>
            <a:stCxn id="35" idx="3"/>
            <a:endCxn id="124" idx="0"/>
          </p:cNvCxnSpPr>
          <p:nvPr/>
        </p:nvCxnSpPr>
        <p:spPr>
          <a:xfrm rot="5400000">
            <a:off x="1886393" y="2118955"/>
            <a:ext cx="273771" cy="100623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D1E6AB3-A2B1-C8EC-2DC0-CF4B364D6E66}"/>
              </a:ext>
            </a:extLst>
          </p:cNvPr>
          <p:cNvSpPr txBox="1"/>
          <p:nvPr/>
        </p:nvSpPr>
        <p:spPr>
          <a:xfrm>
            <a:off x="2996166" y="3048842"/>
            <a:ext cx="3293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input and output has fixed dimensionality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B984057-8E33-F5A8-46D2-A544255A905C}"/>
              </a:ext>
            </a:extLst>
          </p:cNvPr>
          <p:cNvSpPr/>
          <p:nvPr/>
        </p:nvSpPr>
        <p:spPr>
          <a:xfrm>
            <a:off x="2973935" y="2899174"/>
            <a:ext cx="3379283" cy="11630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3E6B3B40-9EFA-639D-1ED4-750010ED8279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 rot="16200000" flipH="1">
            <a:off x="4140320" y="2375917"/>
            <a:ext cx="229992" cy="8165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7EC97A9-561C-FF9C-C03A-2F587EDF8B6D}"/>
              </a:ext>
            </a:extLst>
          </p:cNvPr>
          <p:cNvSpPr txBox="1"/>
          <p:nvPr/>
        </p:nvSpPr>
        <p:spPr>
          <a:xfrm>
            <a:off x="1335654" y="4356630"/>
            <a:ext cx="4013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but the length of sequence is not known a-priori</a:t>
            </a: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F24DFEA-A911-8282-4A53-8902FCF861BE}"/>
              </a:ext>
            </a:extLst>
          </p:cNvPr>
          <p:cNvSpPr/>
          <p:nvPr/>
        </p:nvSpPr>
        <p:spPr>
          <a:xfrm>
            <a:off x="1040699" y="4267551"/>
            <a:ext cx="4674054" cy="964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9EF9B456-ABB0-5296-F695-691C22B3D927}"/>
              </a:ext>
            </a:extLst>
          </p:cNvPr>
          <p:cNvCxnSpPr>
            <a:cxnSpLocks/>
            <a:stCxn id="42" idx="4"/>
            <a:endCxn id="126" idx="0"/>
          </p:cNvCxnSpPr>
          <p:nvPr/>
        </p:nvCxnSpPr>
        <p:spPr>
          <a:xfrm rot="5400000">
            <a:off x="3917980" y="3521954"/>
            <a:ext cx="205344" cy="128585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F2B6F821-89E9-ECB1-7CA9-2992F87C363A}"/>
              </a:ext>
            </a:extLst>
          </p:cNvPr>
          <p:cNvSpPr txBox="1"/>
          <p:nvPr/>
        </p:nvSpPr>
        <p:spPr>
          <a:xfrm>
            <a:off x="536713" y="5920242"/>
            <a:ext cx="321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>
                <a:solidFill>
                  <a:srgbClr val="FF0000"/>
                </a:solidFill>
              </a:rPr>
              <a:t>what if the input sequence exceeds the dimensionality?</a:t>
            </a:r>
            <a:endParaRPr kumimoji="1" lang="en-US" altLang="ko-Kore-KR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34AE794-C281-FCD2-89F8-8983452CBBE3}"/>
              </a:ext>
            </a:extLst>
          </p:cNvPr>
          <p:cNvSpPr txBox="1"/>
          <p:nvPr/>
        </p:nvSpPr>
        <p:spPr>
          <a:xfrm>
            <a:off x="1979359" y="1616697"/>
            <a:ext cx="3735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how about using simple deep neural network?</a:t>
            </a: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6C4165F5-079F-C0BF-4FD0-D26E691DA2DA}"/>
              </a:ext>
            </a:extLst>
          </p:cNvPr>
          <p:cNvSpPr/>
          <p:nvPr/>
        </p:nvSpPr>
        <p:spPr>
          <a:xfrm>
            <a:off x="272808" y="5865921"/>
            <a:ext cx="3745942" cy="76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0B6EA2A8-76B5-B9F6-3175-EB91DC688598}"/>
              </a:ext>
            </a:extLst>
          </p:cNvPr>
          <p:cNvCxnSpPr>
            <a:cxnSpLocks/>
            <a:stCxn id="152" idx="2"/>
            <a:endCxn id="148" idx="0"/>
          </p:cNvCxnSpPr>
          <p:nvPr/>
        </p:nvCxnSpPr>
        <p:spPr>
          <a:xfrm rot="16200000" flipH="1">
            <a:off x="957731" y="4677872"/>
            <a:ext cx="637265" cy="173883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474AB13-4611-8BC9-118D-C306B10D9BE6}"/>
              </a:ext>
            </a:extLst>
          </p:cNvPr>
          <p:cNvSpPr/>
          <p:nvPr/>
        </p:nvSpPr>
        <p:spPr>
          <a:xfrm>
            <a:off x="230083" y="2831113"/>
            <a:ext cx="353729" cy="2397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300589F9-EB42-55AF-E41D-D83CB6B813B9}"/>
              </a:ext>
            </a:extLst>
          </p:cNvPr>
          <p:cNvSpPr/>
          <p:nvPr/>
        </p:nvSpPr>
        <p:spPr>
          <a:xfrm>
            <a:off x="329389" y="3836216"/>
            <a:ext cx="148560" cy="1441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7984BAF4-524F-485A-9779-1A1997A01244}"/>
              </a:ext>
            </a:extLst>
          </p:cNvPr>
          <p:cNvSpPr/>
          <p:nvPr/>
        </p:nvSpPr>
        <p:spPr>
          <a:xfrm>
            <a:off x="329389" y="3610919"/>
            <a:ext cx="148560" cy="1441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89948FDE-B05F-F856-9BA9-E4B3CC4750A6}"/>
              </a:ext>
            </a:extLst>
          </p:cNvPr>
          <p:cNvSpPr/>
          <p:nvPr/>
        </p:nvSpPr>
        <p:spPr>
          <a:xfrm>
            <a:off x="329389" y="3385621"/>
            <a:ext cx="148560" cy="1441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0E7A07EE-6886-76D8-DF70-ED7C3B6A38E7}"/>
              </a:ext>
            </a:extLst>
          </p:cNvPr>
          <p:cNvSpPr/>
          <p:nvPr/>
        </p:nvSpPr>
        <p:spPr>
          <a:xfrm>
            <a:off x="328908" y="3160324"/>
            <a:ext cx="148560" cy="1441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9F1FFC86-D10F-DCBD-9D20-88AE9928C1A9}"/>
              </a:ext>
            </a:extLst>
          </p:cNvPr>
          <p:cNvSpPr/>
          <p:nvPr/>
        </p:nvSpPr>
        <p:spPr>
          <a:xfrm>
            <a:off x="328908" y="2935027"/>
            <a:ext cx="148560" cy="1441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175026E0-9060-E535-9D86-04D015F9DE89}"/>
              </a:ext>
            </a:extLst>
          </p:cNvPr>
          <p:cNvSpPr/>
          <p:nvPr/>
        </p:nvSpPr>
        <p:spPr>
          <a:xfrm>
            <a:off x="326147" y="4972713"/>
            <a:ext cx="148560" cy="1441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89415C0B-0DD5-4A52-9B7F-6DFACDF97E78}"/>
              </a:ext>
            </a:extLst>
          </p:cNvPr>
          <p:cNvSpPr/>
          <p:nvPr/>
        </p:nvSpPr>
        <p:spPr>
          <a:xfrm>
            <a:off x="326147" y="4747416"/>
            <a:ext cx="148560" cy="1441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CC55334E-6F7B-0369-8BF3-A2A881016227}"/>
              </a:ext>
            </a:extLst>
          </p:cNvPr>
          <p:cNvSpPr/>
          <p:nvPr/>
        </p:nvSpPr>
        <p:spPr>
          <a:xfrm>
            <a:off x="326147" y="4522118"/>
            <a:ext cx="148560" cy="1441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952883F5-599C-1AE0-5425-ED1769C4604A}"/>
              </a:ext>
            </a:extLst>
          </p:cNvPr>
          <p:cNvSpPr/>
          <p:nvPr/>
        </p:nvSpPr>
        <p:spPr>
          <a:xfrm>
            <a:off x="325666" y="4296821"/>
            <a:ext cx="148560" cy="1441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35AD8EA1-2D47-D18C-D902-F03028C58731}"/>
              </a:ext>
            </a:extLst>
          </p:cNvPr>
          <p:cNvSpPr/>
          <p:nvPr/>
        </p:nvSpPr>
        <p:spPr>
          <a:xfrm>
            <a:off x="325666" y="4071524"/>
            <a:ext cx="148560" cy="1441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621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4389432" y="-4659022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5281288" y="-4408432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B4D95-5F1A-3206-E4BB-6D36A4A62B29}"/>
              </a:ext>
            </a:extLst>
          </p:cNvPr>
          <p:cNvSpPr txBox="1"/>
          <p:nvPr/>
        </p:nvSpPr>
        <p:spPr>
          <a:xfrm>
            <a:off x="8313481" y="-3353095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what is a sequence?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DB384-C0A0-8BD2-82CF-0376B77AD4EC}"/>
              </a:ext>
            </a:extLst>
          </p:cNvPr>
          <p:cNvSpPr/>
          <p:nvPr/>
        </p:nvSpPr>
        <p:spPr>
          <a:xfrm>
            <a:off x="8005653" y="-3445587"/>
            <a:ext cx="3335644" cy="64665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660B8DC0-DF6A-56FA-DCE2-1654BF8E5980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7348798" y="-3779117"/>
            <a:ext cx="573915" cy="739796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DF6B5A-94E3-D275-A9D0-CF4717D89E5C}"/>
              </a:ext>
            </a:extLst>
          </p:cNvPr>
          <p:cNvSpPr txBox="1"/>
          <p:nvPr/>
        </p:nvSpPr>
        <p:spPr>
          <a:xfrm>
            <a:off x="11068792" y="-2576553"/>
            <a:ext cx="376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A series of related things</a:t>
            </a: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A99FFA1-644F-CF02-7578-F1F374C229B0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 rot="16200000" flipH="1">
            <a:off x="10980991" y="-3021825"/>
            <a:ext cx="280342" cy="5367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BCF2375-0757-ECDD-9EA8-2AFEA2540C08}"/>
              </a:ext>
            </a:extLst>
          </p:cNvPr>
          <p:cNvSpPr/>
          <p:nvPr/>
        </p:nvSpPr>
        <p:spPr>
          <a:xfrm>
            <a:off x="10868955" y="-2726661"/>
            <a:ext cx="3554656" cy="774115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E44AD-8918-B9EB-0945-A870F3783ECD}"/>
              </a:ext>
            </a:extLst>
          </p:cNvPr>
          <p:cNvSpPr txBox="1"/>
          <p:nvPr/>
        </p:nvSpPr>
        <p:spPr>
          <a:xfrm>
            <a:off x="14618381" y="-1713998"/>
            <a:ext cx="105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word?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FF5A56-11BE-37CF-8F41-23C7BB619A35}"/>
              </a:ext>
            </a:extLst>
          </p:cNvPr>
          <p:cNvSpPr/>
          <p:nvPr/>
        </p:nvSpPr>
        <p:spPr>
          <a:xfrm>
            <a:off x="14223081" y="-1700143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8F91124-40EC-CD01-46D9-3BC70625AE4D}"/>
              </a:ext>
            </a:extLst>
          </p:cNvPr>
          <p:cNvCxnSpPr>
            <a:cxnSpLocks/>
            <a:stCxn id="10" idx="6"/>
            <a:endCxn id="11" idx="0"/>
          </p:cNvCxnSpPr>
          <p:nvPr/>
        </p:nvCxnSpPr>
        <p:spPr>
          <a:xfrm>
            <a:off x="14423611" y="-2339603"/>
            <a:ext cx="693684" cy="6394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DE02E5-7AD3-0A03-3322-BE13504A6369}"/>
              </a:ext>
            </a:extLst>
          </p:cNvPr>
          <p:cNvSpPr txBox="1"/>
          <p:nvPr/>
        </p:nvSpPr>
        <p:spPr>
          <a:xfrm>
            <a:off x="15045495" y="-272604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image?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8947388-E525-8385-5DC1-4C825CD58616}"/>
              </a:ext>
            </a:extLst>
          </p:cNvPr>
          <p:cNvSpPr/>
          <p:nvPr/>
        </p:nvSpPr>
        <p:spPr>
          <a:xfrm>
            <a:off x="14890807" y="-2726661"/>
            <a:ext cx="1410049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2412B4-741C-0151-45B0-EECD5E4F2037}"/>
              </a:ext>
            </a:extLst>
          </p:cNvPr>
          <p:cNvSpPr txBox="1"/>
          <p:nvPr/>
        </p:nvSpPr>
        <p:spPr>
          <a:xfrm>
            <a:off x="14395924" y="-334841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voice?</a:t>
            </a:r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AF5EDBD-444C-9686-BC8A-3E87306A3650}"/>
              </a:ext>
            </a:extLst>
          </p:cNvPr>
          <p:cNvCxnSpPr>
            <a:cxnSpLocks/>
            <a:stCxn id="10" idx="6"/>
            <a:endCxn id="43" idx="3"/>
          </p:cNvCxnSpPr>
          <p:nvPr/>
        </p:nvCxnSpPr>
        <p:spPr>
          <a:xfrm flipH="1" flipV="1">
            <a:off x="14258502" y="-2948736"/>
            <a:ext cx="165109" cy="609133"/>
          </a:xfrm>
          <a:prstGeom prst="curvedConnector4">
            <a:avLst>
              <a:gd name="adj1" fmla="val -138454"/>
              <a:gd name="adj2" fmla="val 75683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C3953F12-5562-A83E-2779-3C256995B59C}"/>
              </a:ext>
            </a:extLst>
          </p:cNvPr>
          <p:cNvSpPr/>
          <p:nvPr/>
        </p:nvSpPr>
        <p:spPr>
          <a:xfrm>
            <a:off x="13996593" y="-3381034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4B661FD3-E988-821C-96DB-C67A07BD72EB}"/>
              </a:ext>
            </a:extLst>
          </p:cNvPr>
          <p:cNvCxnSpPr>
            <a:cxnSpLocks/>
            <a:stCxn id="10" idx="6"/>
            <a:endCxn id="37" idx="2"/>
          </p:cNvCxnSpPr>
          <p:nvPr/>
        </p:nvCxnSpPr>
        <p:spPr>
          <a:xfrm flipV="1">
            <a:off x="14423611" y="-2473426"/>
            <a:ext cx="467196" cy="1338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C810EB-9474-9036-E3B3-3729E8C9CBEA}"/>
              </a:ext>
            </a:extLst>
          </p:cNvPr>
          <p:cNvSpPr txBox="1"/>
          <p:nvPr/>
        </p:nvSpPr>
        <p:spPr>
          <a:xfrm>
            <a:off x="12052484" y="-1261268"/>
            <a:ext cx="237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 else?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B3EC44-9239-6323-CAA5-BA738571DE0F}"/>
              </a:ext>
            </a:extLst>
          </p:cNvPr>
          <p:cNvSpPr/>
          <p:nvPr/>
        </p:nvSpPr>
        <p:spPr>
          <a:xfrm>
            <a:off x="11974226" y="-1373390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BA8ECAC-4018-BF14-68AF-2D840DE7347C}"/>
              </a:ext>
            </a:extLst>
          </p:cNvPr>
          <p:cNvCxnSpPr>
            <a:cxnSpLocks/>
            <a:stCxn id="10" idx="6"/>
            <a:endCxn id="58" idx="0"/>
          </p:cNvCxnSpPr>
          <p:nvPr/>
        </p:nvCxnSpPr>
        <p:spPr>
          <a:xfrm flipH="1">
            <a:off x="13159789" y="-2339603"/>
            <a:ext cx="1263822" cy="966213"/>
          </a:xfrm>
          <a:prstGeom prst="curvedConnector4">
            <a:avLst>
              <a:gd name="adj1" fmla="val -18088"/>
              <a:gd name="adj2" fmla="val 7003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91B775-5163-8FCA-E0DE-2F03222ECD2A}"/>
              </a:ext>
            </a:extLst>
          </p:cNvPr>
          <p:cNvSpPr txBox="1"/>
          <p:nvPr/>
        </p:nvSpPr>
        <p:spPr>
          <a:xfrm>
            <a:off x="4975368" y="-2743322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what is a seq2seq?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1404F3-4EFC-99AF-6EA8-832FD561FAF4}"/>
              </a:ext>
            </a:extLst>
          </p:cNvPr>
          <p:cNvSpPr/>
          <p:nvPr/>
        </p:nvSpPr>
        <p:spPr>
          <a:xfrm>
            <a:off x="4608438" y="-2818540"/>
            <a:ext cx="3335644" cy="646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0E44B2B-6B52-62D0-04B5-5142AF3168C4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 rot="5400000">
            <a:off x="6332241" y="-3752156"/>
            <a:ext cx="877636" cy="989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022CC0-2B19-3CE1-C649-95088531EB73}"/>
              </a:ext>
            </a:extLst>
          </p:cNvPr>
          <p:cNvSpPr txBox="1"/>
          <p:nvPr/>
        </p:nvSpPr>
        <p:spPr>
          <a:xfrm>
            <a:off x="5029696" y="-1747690"/>
            <a:ext cx="3104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converting sequence into anther sequence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E63BD9D-7C80-9D2B-971E-F0E88A6D3E84}"/>
              </a:ext>
            </a:extLst>
          </p:cNvPr>
          <p:cNvSpPr/>
          <p:nvPr/>
        </p:nvSpPr>
        <p:spPr>
          <a:xfrm>
            <a:off x="4694602" y="-1816223"/>
            <a:ext cx="3788436" cy="10439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3ADFD84B-9F7F-03FD-B294-30FA1AACD219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rot="16200000" flipH="1">
            <a:off x="6254707" y="-2150336"/>
            <a:ext cx="355666" cy="3125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2F26B9-DC6E-81FC-2E73-127DB1027D7F}"/>
              </a:ext>
            </a:extLst>
          </p:cNvPr>
          <p:cNvSpPr txBox="1"/>
          <p:nvPr/>
        </p:nvSpPr>
        <p:spPr>
          <a:xfrm>
            <a:off x="10088067" y="-677750"/>
            <a:ext cx="4893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Input sequence and output sequence can be of different types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B846EFE-D4AD-9485-ABA9-2BAD6D3CCC3B}"/>
              </a:ext>
            </a:extLst>
          </p:cNvPr>
          <p:cNvSpPr/>
          <p:nvPr/>
        </p:nvSpPr>
        <p:spPr>
          <a:xfrm>
            <a:off x="9798279" y="-915508"/>
            <a:ext cx="5510366" cy="1323764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F132B95-6BE2-1E57-E56B-794C28E90032}"/>
              </a:ext>
            </a:extLst>
          </p:cNvPr>
          <p:cNvCxnSpPr>
            <a:cxnSpLocks/>
            <a:stCxn id="17" idx="4"/>
            <a:endCxn id="20" idx="1"/>
          </p:cNvCxnSpPr>
          <p:nvPr/>
        </p:nvCxnSpPr>
        <p:spPr>
          <a:xfrm rot="16200000" flipH="1">
            <a:off x="8571718" y="-2755183"/>
            <a:ext cx="50637" cy="4016433"/>
          </a:xfrm>
          <a:prstGeom prst="curvedConnector5">
            <a:avLst>
              <a:gd name="adj1" fmla="val 451449"/>
              <a:gd name="adj2" fmla="val 63535"/>
              <a:gd name="adj3" fmla="val -351449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7A0C36-25D1-52E3-F387-8214DE9BE213}"/>
              </a:ext>
            </a:extLst>
          </p:cNvPr>
          <p:cNvSpPr txBox="1"/>
          <p:nvPr/>
        </p:nvSpPr>
        <p:spPr>
          <a:xfrm>
            <a:off x="15674251" y="-547131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 to 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C83BA-1406-7931-FB2B-F9C2335F4C6C}"/>
              </a:ext>
            </a:extLst>
          </p:cNvPr>
          <p:cNvSpPr txBox="1"/>
          <p:nvPr/>
        </p:nvSpPr>
        <p:spPr>
          <a:xfrm>
            <a:off x="14915705" y="273279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 to voice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8BFAE7-5593-5564-263A-CACF68AD10FE}"/>
              </a:ext>
            </a:extLst>
          </p:cNvPr>
          <p:cNvSpPr txBox="1"/>
          <p:nvPr/>
        </p:nvSpPr>
        <p:spPr>
          <a:xfrm>
            <a:off x="12003559" y="1029152"/>
            <a:ext cx="368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something1 to something2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502D9CC-0D9C-5CDC-8285-DB5A61935E3B}"/>
              </a:ext>
            </a:extLst>
          </p:cNvPr>
          <p:cNvSpPr/>
          <p:nvPr/>
        </p:nvSpPr>
        <p:spPr>
          <a:xfrm>
            <a:off x="11795627" y="898182"/>
            <a:ext cx="4220080" cy="74997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ACF952C-824A-3F83-4817-77A127563CDA}"/>
              </a:ext>
            </a:extLst>
          </p:cNvPr>
          <p:cNvSpPr/>
          <p:nvPr/>
        </p:nvSpPr>
        <p:spPr>
          <a:xfrm>
            <a:off x="15789219" y="-647935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2D32F1B-A331-8049-C145-1F68A09241BE}"/>
              </a:ext>
            </a:extLst>
          </p:cNvPr>
          <p:cNvSpPr/>
          <p:nvPr/>
        </p:nvSpPr>
        <p:spPr>
          <a:xfrm>
            <a:off x="15017331" y="168758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5B8A20-1BD4-C604-36A0-349728DCFD04}"/>
              </a:ext>
            </a:extLst>
          </p:cNvPr>
          <p:cNvCxnSpPr>
            <a:cxnSpLocks/>
            <a:stCxn id="20" idx="5"/>
            <a:endCxn id="26" idx="2"/>
          </p:cNvCxnSpPr>
          <p:nvPr/>
        </p:nvCxnSpPr>
        <p:spPr>
          <a:xfrm rot="5400000" flipH="1" flipV="1">
            <a:off x="14889221" y="-685602"/>
            <a:ext cx="512447" cy="1287548"/>
          </a:xfrm>
          <a:prstGeom prst="curvedConnector4">
            <a:avLst>
              <a:gd name="adj1" fmla="val 2659"/>
              <a:gd name="adj2" fmla="val 81338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26B0D5F0-96AC-AA32-C1E1-B843525ABA36}"/>
              </a:ext>
            </a:extLst>
          </p:cNvPr>
          <p:cNvCxnSpPr>
            <a:cxnSpLocks/>
            <a:stCxn id="20" idx="5"/>
            <a:endCxn id="27" idx="2"/>
          </p:cNvCxnSpPr>
          <p:nvPr/>
        </p:nvCxnSpPr>
        <p:spPr>
          <a:xfrm rot="16200000" flipH="1">
            <a:off x="14607378" y="108688"/>
            <a:ext cx="304246" cy="5156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F7130447-005B-86B6-B775-A9E40855FD6A}"/>
              </a:ext>
            </a:extLst>
          </p:cNvPr>
          <p:cNvCxnSpPr>
            <a:cxnSpLocks/>
            <a:stCxn id="20" idx="5"/>
            <a:endCxn id="25" idx="0"/>
          </p:cNvCxnSpPr>
          <p:nvPr/>
        </p:nvCxnSpPr>
        <p:spPr>
          <a:xfrm rot="5400000">
            <a:off x="13861776" y="258286"/>
            <a:ext cx="683787" cy="5960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D34F30-EF67-A42D-8170-1AE213D20A1D}"/>
              </a:ext>
            </a:extLst>
          </p:cNvPr>
          <p:cNvSpPr txBox="1"/>
          <p:nvPr/>
        </p:nvSpPr>
        <p:spPr>
          <a:xfrm>
            <a:off x="4843171" y="402233"/>
            <a:ext cx="287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then how can we solve this problem?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9026450-41ED-5747-2AC5-38CB16656EA2}"/>
              </a:ext>
            </a:extLst>
          </p:cNvPr>
          <p:cNvSpPr/>
          <p:nvPr/>
        </p:nvSpPr>
        <p:spPr>
          <a:xfrm>
            <a:off x="4589154" y="336309"/>
            <a:ext cx="3379283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CFA29BD-E7DF-C67B-0668-CBDCF6BFAF8B}"/>
              </a:ext>
            </a:extLst>
          </p:cNvPr>
          <p:cNvCxnSpPr>
            <a:cxnSpLocks/>
            <a:stCxn id="17" idx="4"/>
            <a:endCxn id="32" idx="0"/>
          </p:cNvCxnSpPr>
          <p:nvPr/>
        </p:nvCxnSpPr>
        <p:spPr>
          <a:xfrm rot="5400000">
            <a:off x="5879512" y="-373000"/>
            <a:ext cx="1108593" cy="3100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411E9D4E-62DC-47D9-99A6-1F895DFF6B8B}"/>
              </a:ext>
            </a:extLst>
          </p:cNvPr>
          <p:cNvSpPr/>
          <p:nvPr/>
        </p:nvSpPr>
        <p:spPr>
          <a:xfrm>
            <a:off x="1979359" y="1412785"/>
            <a:ext cx="3735394" cy="125639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C5D6E58-AF25-E4C7-4D39-AAD17F816A40}"/>
              </a:ext>
            </a:extLst>
          </p:cNvPr>
          <p:cNvCxnSpPr>
            <a:cxnSpLocks/>
            <a:stCxn id="32" idx="4"/>
            <a:endCxn id="35" idx="6"/>
          </p:cNvCxnSpPr>
          <p:nvPr/>
        </p:nvCxnSpPr>
        <p:spPr>
          <a:xfrm rot="5400000">
            <a:off x="5625861" y="1388048"/>
            <a:ext cx="741829" cy="564043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BB9ECC87-5D42-A39B-1654-A9DBA51B30E1}"/>
              </a:ext>
            </a:extLst>
          </p:cNvPr>
          <p:cNvGrpSpPr/>
          <p:nvPr/>
        </p:nvGrpSpPr>
        <p:grpSpPr>
          <a:xfrm>
            <a:off x="745743" y="2904687"/>
            <a:ext cx="1706511" cy="1045323"/>
            <a:chOff x="3903976" y="1968842"/>
            <a:chExt cx="7164816" cy="4523558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2DF52C1-878A-FD61-DB58-8FAC5D871CE0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32AD06A-7832-CDB7-9ED8-8C22D3E6D12B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75E847E-339F-3C71-0185-7D178BC485A0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17E6295-8605-D1ED-5283-6BAE9282B316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E96BA9D-0F55-1723-1E96-D7261F8F0A05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7FADE664-6695-9468-ED79-1D7BF38C1EB1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F91E6CC-04D1-C735-FB3E-10BD0A62A7C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FDF66EC-3327-2C3A-A9A3-DF75803C7CF4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090332E-D93C-0984-DCE0-54F38E7FF5A5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CEB1AEA-4D3F-6B6E-0A61-A8EBFB9A7462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E048FB8-2909-286B-C4BC-D3B21B26B46B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C527E40-4ECA-BBD9-7224-205E520C3EBE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364C4EE-A6FA-7408-DF59-DDFA2B6FE3EB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F2BF467-8FBB-6ADD-0F7C-968BC5C0892B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1810441-4890-052C-CA56-DA072BEDBF51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3E1A679-BB33-5692-49BE-59F2F8D14C72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4FBD2B2E-8DFF-8101-D2C6-756840DFDF3F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F44BC62-0EFC-D287-9EE0-FF3CFB9DA429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E6A3B94D-54F0-DDE9-C010-A20C4F921AB1}"/>
                </a:ext>
              </a:extLst>
            </p:cNvPr>
            <p:cNvCxnSpPr>
              <a:cxnSpLocks/>
              <a:stCxn id="61" idx="2"/>
              <a:endCxn id="66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5DDF0B7E-0A44-221F-D795-598E31A79F1A}"/>
                </a:ext>
              </a:extLst>
            </p:cNvPr>
            <p:cNvCxnSpPr>
              <a:cxnSpLocks/>
              <a:stCxn id="61" idx="2"/>
              <a:endCxn id="65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AB01E5A3-1022-A68F-3202-EE086CD7517E}"/>
                </a:ext>
              </a:extLst>
            </p:cNvPr>
            <p:cNvCxnSpPr>
              <a:cxnSpLocks/>
              <a:stCxn id="61" idx="2"/>
              <a:endCxn id="64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FADFB1C4-097C-0251-B6E7-EAFFB7E8D48C}"/>
                </a:ext>
              </a:extLst>
            </p:cNvPr>
            <p:cNvCxnSpPr>
              <a:cxnSpLocks/>
              <a:stCxn id="61" idx="2"/>
              <a:endCxn id="63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[R] 70">
              <a:extLst>
                <a:ext uri="{FF2B5EF4-FFF2-40B4-BE49-F238E27FC236}">
                  <a16:creationId xmlns:a16="http://schemas.microsoft.com/office/drawing/2014/main" id="{3E39234E-A58F-DBDD-F988-56F9AEBFC0E8}"/>
                </a:ext>
              </a:extLst>
            </p:cNvPr>
            <p:cNvCxnSpPr>
              <a:cxnSpLocks/>
              <a:stCxn id="61" idx="2"/>
              <a:endCxn id="62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AFCB8407-65F5-1772-B58E-C18CDB6589D3}"/>
                </a:ext>
              </a:extLst>
            </p:cNvPr>
            <p:cNvCxnSpPr>
              <a:cxnSpLocks/>
              <a:stCxn id="60" idx="2"/>
              <a:endCxn id="65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520AC875-5FDA-B728-64DC-C065B5B509C9}"/>
                </a:ext>
              </a:extLst>
            </p:cNvPr>
            <p:cNvCxnSpPr>
              <a:cxnSpLocks/>
              <a:stCxn id="56" idx="2"/>
              <a:endCxn id="65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[R] 73">
              <a:extLst>
                <a:ext uri="{FF2B5EF4-FFF2-40B4-BE49-F238E27FC236}">
                  <a16:creationId xmlns:a16="http://schemas.microsoft.com/office/drawing/2014/main" id="{2932CC10-CFBA-BCAE-41D6-4A2AF43D46D5}"/>
                </a:ext>
              </a:extLst>
            </p:cNvPr>
            <p:cNvCxnSpPr>
              <a:cxnSpLocks/>
              <a:stCxn id="55" idx="2"/>
              <a:endCxn id="65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DD39C466-B5A2-F955-DD98-B11A7BB28699}"/>
                </a:ext>
              </a:extLst>
            </p:cNvPr>
            <p:cNvCxnSpPr>
              <a:cxnSpLocks/>
              <a:stCxn id="60" idx="2"/>
              <a:endCxn id="64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75">
              <a:extLst>
                <a:ext uri="{FF2B5EF4-FFF2-40B4-BE49-F238E27FC236}">
                  <a16:creationId xmlns:a16="http://schemas.microsoft.com/office/drawing/2014/main" id="{A829E8DA-B8E6-087A-A537-34284DE93ABD}"/>
                </a:ext>
              </a:extLst>
            </p:cNvPr>
            <p:cNvCxnSpPr>
              <a:cxnSpLocks/>
              <a:stCxn id="56" idx="2"/>
              <a:endCxn id="64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7FF1F228-1859-322C-3256-1C4E748AF986}"/>
                </a:ext>
              </a:extLst>
            </p:cNvPr>
            <p:cNvCxnSpPr>
              <a:cxnSpLocks/>
              <a:stCxn id="55" idx="2"/>
              <a:endCxn id="64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69E6D2E1-4A4E-550E-0740-89A744BC9DAB}"/>
                </a:ext>
              </a:extLst>
            </p:cNvPr>
            <p:cNvCxnSpPr>
              <a:cxnSpLocks/>
              <a:stCxn id="60" idx="2"/>
              <a:endCxn id="63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78">
              <a:extLst>
                <a:ext uri="{FF2B5EF4-FFF2-40B4-BE49-F238E27FC236}">
                  <a16:creationId xmlns:a16="http://schemas.microsoft.com/office/drawing/2014/main" id="{5B4A9A67-6CAE-09AA-FA1F-764DCCA4B419}"/>
                </a:ext>
              </a:extLst>
            </p:cNvPr>
            <p:cNvCxnSpPr>
              <a:cxnSpLocks/>
              <a:stCxn id="56" idx="2"/>
              <a:endCxn id="63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[R] 79">
              <a:extLst>
                <a:ext uri="{FF2B5EF4-FFF2-40B4-BE49-F238E27FC236}">
                  <a16:creationId xmlns:a16="http://schemas.microsoft.com/office/drawing/2014/main" id="{E1CF98CA-A11C-342F-FC8C-78C43556D9D8}"/>
                </a:ext>
              </a:extLst>
            </p:cNvPr>
            <p:cNvCxnSpPr>
              <a:cxnSpLocks/>
              <a:stCxn id="60" idx="2"/>
              <a:endCxn id="62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[R] 80">
              <a:extLst>
                <a:ext uri="{FF2B5EF4-FFF2-40B4-BE49-F238E27FC236}">
                  <a16:creationId xmlns:a16="http://schemas.microsoft.com/office/drawing/2014/main" id="{92034618-CEFB-DCD2-803E-59B765519C64}"/>
                </a:ext>
              </a:extLst>
            </p:cNvPr>
            <p:cNvCxnSpPr>
              <a:cxnSpLocks/>
              <a:stCxn id="55" idx="2"/>
              <a:endCxn id="63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[R] 81">
              <a:extLst>
                <a:ext uri="{FF2B5EF4-FFF2-40B4-BE49-F238E27FC236}">
                  <a16:creationId xmlns:a16="http://schemas.microsoft.com/office/drawing/2014/main" id="{6B63D015-21FD-EB1A-CFFC-800EB36D41A7}"/>
                </a:ext>
              </a:extLst>
            </p:cNvPr>
            <p:cNvCxnSpPr>
              <a:cxnSpLocks/>
              <a:stCxn id="56" idx="2"/>
              <a:endCxn id="62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[R] 82">
              <a:extLst>
                <a:ext uri="{FF2B5EF4-FFF2-40B4-BE49-F238E27FC236}">
                  <a16:creationId xmlns:a16="http://schemas.microsoft.com/office/drawing/2014/main" id="{7A924077-8CDF-2FFB-1DD4-F25C4C7F8ABA}"/>
                </a:ext>
              </a:extLst>
            </p:cNvPr>
            <p:cNvCxnSpPr>
              <a:cxnSpLocks/>
              <a:stCxn id="55" idx="2"/>
              <a:endCxn id="62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3312637A-484C-EB89-3CD5-758417CC8E08}"/>
                </a:ext>
              </a:extLst>
            </p:cNvPr>
            <p:cNvCxnSpPr>
              <a:cxnSpLocks/>
              <a:stCxn id="60" idx="2"/>
              <a:endCxn id="66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4BCD1028-9E86-9814-A375-30C34E463E21}"/>
                </a:ext>
              </a:extLst>
            </p:cNvPr>
            <p:cNvCxnSpPr>
              <a:cxnSpLocks/>
              <a:stCxn id="56" idx="2"/>
              <a:endCxn id="66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13352CD8-A1F7-541C-9C3B-6B0EF4562423}"/>
                </a:ext>
              </a:extLst>
            </p:cNvPr>
            <p:cNvCxnSpPr>
              <a:cxnSpLocks/>
              <a:stCxn id="55" idx="2"/>
              <a:endCxn id="66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9C123F31-5966-3D0F-802A-27EA4232BC90}"/>
                </a:ext>
              </a:extLst>
            </p:cNvPr>
            <p:cNvCxnSpPr>
              <a:cxnSpLocks/>
              <a:stCxn id="54" idx="2"/>
              <a:endCxn id="61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6AF7C79B-911E-1B97-B310-8950E7CF891B}"/>
                </a:ext>
              </a:extLst>
            </p:cNvPr>
            <p:cNvCxnSpPr>
              <a:cxnSpLocks/>
              <a:stCxn id="53" idx="2"/>
              <a:endCxn id="61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D00FABD7-9C5F-9694-1A7D-0DF23B8E2D06}"/>
                </a:ext>
              </a:extLst>
            </p:cNvPr>
            <p:cNvCxnSpPr>
              <a:cxnSpLocks/>
              <a:stCxn id="52" idx="2"/>
              <a:endCxn id="61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5395226C-0DE4-7D4F-2516-A6C16E4AA1D9}"/>
                </a:ext>
              </a:extLst>
            </p:cNvPr>
            <p:cNvCxnSpPr>
              <a:cxnSpLocks/>
              <a:stCxn id="51" idx="2"/>
              <a:endCxn id="61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C6FA7929-B8F4-9A6A-ED51-EDEC36C19863}"/>
                </a:ext>
              </a:extLst>
            </p:cNvPr>
            <p:cNvCxnSpPr>
              <a:cxnSpLocks/>
              <a:stCxn id="47" idx="2"/>
              <a:endCxn id="54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78114603-ABA8-7FB5-E437-D911585EB5DC}"/>
                </a:ext>
              </a:extLst>
            </p:cNvPr>
            <p:cNvCxnSpPr>
              <a:cxnSpLocks/>
              <a:stCxn id="46" idx="2"/>
              <a:endCxn id="54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91DCB874-5A48-1E9A-058A-9F7EAAAE01FB}"/>
                </a:ext>
              </a:extLst>
            </p:cNvPr>
            <p:cNvCxnSpPr>
              <a:cxnSpLocks/>
              <a:stCxn id="50" idx="2"/>
              <a:endCxn id="54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6A345ED4-0CAE-C7D6-DED7-BB57C8B1B466}"/>
                </a:ext>
              </a:extLst>
            </p:cNvPr>
            <p:cNvCxnSpPr>
              <a:cxnSpLocks/>
              <a:stCxn id="54" idx="2"/>
              <a:endCxn id="60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416AF8FC-B998-0020-58C9-7E111D16F63D}"/>
                </a:ext>
              </a:extLst>
            </p:cNvPr>
            <p:cNvCxnSpPr>
              <a:cxnSpLocks/>
              <a:stCxn id="53" idx="2"/>
              <a:endCxn id="60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122B0028-8AE6-07C9-EBCB-A528C2D11E46}"/>
                </a:ext>
              </a:extLst>
            </p:cNvPr>
            <p:cNvCxnSpPr>
              <a:cxnSpLocks/>
              <a:stCxn id="52" idx="2"/>
              <a:endCxn id="60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2F7F6006-5D49-73ED-E825-ED902FC49D13}"/>
                </a:ext>
              </a:extLst>
            </p:cNvPr>
            <p:cNvCxnSpPr>
              <a:cxnSpLocks/>
              <a:stCxn id="51" idx="2"/>
              <a:endCxn id="60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674FF9C7-90ED-536D-96FC-2C43457B4463}"/>
                </a:ext>
              </a:extLst>
            </p:cNvPr>
            <p:cNvCxnSpPr>
              <a:cxnSpLocks/>
              <a:stCxn id="54" idx="2"/>
              <a:endCxn id="56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57D39C76-6285-8599-0E1A-B50D9C70E590}"/>
                </a:ext>
              </a:extLst>
            </p:cNvPr>
            <p:cNvCxnSpPr>
              <a:cxnSpLocks/>
              <a:stCxn id="53" idx="2"/>
              <a:endCxn id="56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[R] 99">
              <a:extLst>
                <a:ext uri="{FF2B5EF4-FFF2-40B4-BE49-F238E27FC236}">
                  <a16:creationId xmlns:a16="http://schemas.microsoft.com/office/drawing/2014/main" id="{54F90DF8-3D4E-9F24-255C-BBAEBBE171B5}"/>
                </a:ext>
              </a:extLst>
            </p:cNvPr>
            <p:cNvCxnSpPr>
              <a:cxnSpLocks/>
              <a:stCxn id="52" idx="2"/>
              <a:endCxn id="56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[R] 100">
              <a:extLst>
                <a:ext uri="{FF2B5EF4-FFF2-40B4-BE49-F238E27FC236}">
                  <a16:creationId xmlns:a16="http://schemas.microsoft.com/office/drawing/2014/main" id="{0A82212B-09BB-E62D-8206-BC7634358E9E}"/>
                </a:ext>
              </a:extLst>
            </p:cNvPr>
            <p:cNvCxnSpPr>
              <a:cxnSpLocks/>
              <a:stCxn id="51" idx="2"/>
              <a:endCxn id="56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[R] 101">
              <a:extLst>
                <a:ext uri="{FF2B5EF4-FFF2-40B4-BE49-F238E27FC236}">
                  <a16:creationId xmlns:a16="http://schemas.microsoft.com/office/drawing/2014/main" id="{48A7CB1B-76CD-8AD7-8CF4-E75157FB05F6}"/>
                </a:ext>
              </a:extLst>
            </p:cNvPr>
            <p:cNvCxnSpPr>
              <a:cxnSpLocks/>
              <a:stCxn id="54" idx="2"/>
              <a:endCxn id="55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DB5092F9-4CE9-F9E6-5F89-CA8E383491E9}"/>
                </a:ext>
              </a:extLst>
            </p:cNvPr>
            <p:cNvCxnSpPr>
              <a:cxnSpLocks/>
              <a:stCxn id="53" idx="2"/>
              <a:endCxn id="55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1282E73D-5FA9-5FBB-1A51-735E586749DE}"/>
                </a:ext>
              </a:extLst>
            </p:cNvPr>
            <p:cNvCxnSpPr>
              <a:cxnSpLocks/>
              <a:stCxn id="52" idx="2"/>
              <a:endCxn id="55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>
              <a:extLst>
                <a:ext uri="{FF2B5EF4-FFF2-40B4-BE49-F238E27FC236}">
                  <a16:creationId xmlns:a16="http://schemas.microsoft.com/office/drawing/2014/main" id="{7B0E1E61-5E8C-BE7F-F71C-39E40DB05F65}"/>
                </a:ext>
              </a:extLst>
            </p:cNvPr>
            <p:cNvCxnSpPr>
              <a:cxnSpLocks/>
              <a:stCxn id="51" idx="2"/>
              <a:endCxn id="55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[R] 105">
              <a:extLst>
                <a:ext uri="{FF2B5EF4-FFF2-40B4-BE49-F238E27FC236}">
                  <a16:creationId xmlns:a16="http://schemas.microsoft.com/office/drawing/2014/main" id="{235C150D-534D-1BEF-F90D-6592E0DF0B59}"/>
                </a:ext>
              </a:extLst>
            </p:cNvPr>
            <p:cNvCxnSpPr>
              <a:cxnSpLocks/>
              <a:stCxn id="47" idx="2"/>
              <a:endCxn id="53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[R] 106">
              <a:extLst>
                <a:ext uri="{FF2B5EF4-FFF2-40B4-BE49-F238E27FC236}">
                  <a16:creationId xmlns:a16="http://schemas.microsoft.com/office/drawing/2014/main" id="{A5920590-3171-7651-9211-83F1C5F7240D}"/>
                </a:ext>
              </a:extLst>
            </p:cNvPr>
            <p:cNvCxnSpPr>
              <a:cxnSpLocks/>
              <a:stCxn id="46" idx="2"/>
              <a:endCxn id="53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8C537BA8-49E5-5521-712F-FA449DA4A78D}"/>
                </a:ext>
              </a:extLst>
            </p:cNvPr>
            <p:cNvCxnSpPr>
              <a:cxnSpLocks/>
              <a:stCxn id="50" idx="2"/>
              <a:endCxn id="53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4D476A1C-834A-EE17-BB87-ECDE259EB50B}"/>
                </a:ext>
              </a:extLst>
            </p:cNvPr>
            <p:cNvCxnSpPr>
              <a:cxnSpLocks/>
              <a:stCxn id="47" idx="2"/>
              <a:endCxn id="52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109">
              <a:extLst>
                <a:ext uri="{FF2B5EF4-FFF2-40B4-BE49-F238E27FC236}">
                  <a16:creationId xmlns:a16="http://schemas.microsoft.com/office/drawing/2014/main" id="{E7BF1953-BC92-94E9-29DF-4EADBFA09446}"/>
                </a:ext>
              </a:extLst>
            </p:cNvPr>
            <p:cNvCxnSpPr>
              <a:cxnSpLocks/>
              <a:stCxn id="46" idx="2"/>
              <a:endCxn id="52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[R] 110">
              <a:extLst>
                <a:ext uri="{FF2B5EF4-FFF2-40B4-BE49-F238E27FC236}">
                  <a16:creationId xmlns:a16="http://schemas.microsoft.com/office/drawing/2014/main" id="{22494E5D-744A-1418-EAD8-E3D110FA2CFD}"/>
                </a:ext>
              </a:extLst>
            </p:cNvPr>
            <p:cNvCxnSpPr>
              <a:cxnSpLocks/>
              <a:stCxn id="50" idx="2"/>
              <a:endCxn id="52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[R] 111">
              <a:extLst>
                <a:ext uri="{FF2B5EF4-FFF2-40B4-BE49-F238E27FC236}">
                  <a16:creationId xmlns:a16="http://schemas.microsoft.com/office/drawing/2014/main" id="{636326FD-1773-0249-929F-3673DBAAB6D1}"/>
                </a:ext>
              </a:extLst>
            </p:cNvPr>
            <p:cNvCxnSpPr>
              <a:cxnSpLocks/>
              <a:stCxn id="47" idx="2"/>
              <a:endCxn id="51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112">
              <a:extLst>
                <a:ext uri="{FF2B5EF4-FFF2-40B4-BE49-F238E27FC236}">
                  <a16:creationId xmlns:a16="http://schemas.microsoft.com/office/drawing/2014/main" id="{CD1FE8DC-664F-F502-7954-308218712285}"/>
                </a:ext>
              </a:extLst>
            </p:cNvPr>
            <p:cNvCxnSpPr>
              <a:cxnSpLocks/>
              <a:stCxn id="46" idx="2"/>
              <a:endCxn id="51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[R] 113">
              <a:extLst>
                <a:ext uri="{FF2B5EF4-FFF2-40B4-BE49-F238E27FC236}">
                  <a16:creationId xmlns:a16="http://schemas.microsoft.com/office/drawing/2014/main" id="{D647C532-6040-865B-2066-79DE31633916}"/>
                </a:ext>
              </a:extLst>
            </p:cNvPr>
            <p:cNvCxnSpPr>
              <a:cxnSpLocks/>
              <a:stCxn id="50" idx="2"/>
              <a:endCxn id="51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D4E9F105-D016-DF05-A497-2270B2738541}"/>
                </a:ext>
              </a:extLst>
            </p:cNvPr>
            <p:cNvCxnSpPr>
              <a:cxnSpLocks/>
              <a:stCxn id="49" idx="2"/>
              <a:endCxn id="47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0D235A58-5ED6-B597-69E8-287018C9970B}"/>
                </a:ext>
              </a:extLst>
            </p:cNvPr>
            <p:cNvCxnSpPr>
              <a:cxnSpLocks/>
              <a:stCxn id="48" idx="2"/>
              <a:endCxn id="47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5A3C2D84-C086-3B05-6534-B7F31F456F1C}"/>
                </a:ext>
              </a:extLst>
            </p:cNvPr>
            <p:cNvCxnSpPr>
              <a:cxnSpLocks/>
              <a:stCxn id="49" idx="2"/>
              <a:endCxn id="46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5D6EB189-D9B3-82BC-86E3-DAE786167C53}"/>
                </a:ext>
              </a:extLst>
            </p:cNvPr>
            <p:cNvCxnSpPr>
              <a:cxnSpLocks/>
              <a:stCxn id="49" idx="2"/>
              <a:endCxn id="50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26B081F2-16D3-2468-60B8-B3C3E534E230}"/>
                </a:ext>
              </a:extLst>
            </p:cNvPr>
            <p:cNvCxnSpPr>
              <a:cxnSpLocks/>
              <a:stCxn id="48" idx="2"/>
              <a:endCxn id="50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>
                  <a:alpha val="15000"/>
                </a:schemeClr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타원 123">
            <a:extLst>
              <a:ext uri="{FF2B5EF4-FFF2-40B4-BE49-F238E27FC236}">
                <a16:creationId xmlns:a16="http://schemas.microsoft.com/office/drawing/2014/main" id="{682101B9-2877-05D6-B60C-7CCB8B744C62}"/>
              </a:ext>
            </a:extLst>
          </p:cNvPr>
          <p:cNvSpPr/>
          <p:nvPr/>
        </p:nvSpPr>
        <p:spPr>
          <a:xfrm>
            <a:off x="149949" y="2758958"/>
            <a:ext cx="2740422" cy="1320968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AD3B9C4D-6EDC-7721-47A2-BDDA85A761C5}"/>
              </a:ext>
            </a:extLst>
          </p:cNvPr>
          <p:cNvCxnSpPr>
            <a:cxnSpLocks/>
            <a:stCxn id="35" idx="3"/>
            <a:endCxn id="124" idx="0"/>
          </p:cNvCxnSpPr>
          <p:nvPr/>
        </p:nvCxnSpPr>
        <p:spPr>
          <a:xfrm rot="5400000">
            <a:off x="1886393" y="2118955"/>
            <a:ext cx="273771" cy="100623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D1E6AB3-A2B1-C8EC-2DC0-CF4B364D6E66}"/>
              </a:ext>
            </a:extLst>
          </p:cNvPr>
          <p:cNvSpPr txBox="1"/>
          <p:nvPr/>
        </p:nvSpPr>
        <p:spPr>
          <a:xfrm>
            <a:off x="2996166" y="3048842"/>
            <a:ext cx="3293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input and output has fixed dimensionality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B984057-8E33-F5A8-46D2-A544255A905C}"/>
              </a:ext>
            </a:extLst>
          </p:cNvPr>
          <p:cNvSpPr/>
          <p:nvPr/>
        </p:nvSpPr>
        <p:spPr>
          <a:xfrm>
            <a:off x="2973935" y="2899174"/>
            <a:ext cx="3379283" cy="1163033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3E6B3B40-9EFA-639D-1ED4-750010ED8279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 rot="16200000" flipH="1">
            <a:off x="4140320" y="2375917"/>
            <a:ext cx="229992" cy="8165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7EC97A9-561C-FF9C-C03A-2F587EDF8B6D}"/>
              </a:ext>
            </a:extLst>
          </p:cNvPr>
          <p:cNvSpPr txBox="1"/>
          <p:nvPr/>
        </p:nvSpPr>
        <p:spPr>
          <a:xfrm>
            <a:off x="1335654" y="4356630"/>
            <a:ext cx="4013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but the length of sequence is not known a-priori</a:t>
            </a: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F24DFEA-A911-8282-4A53-8902FCF861BE}"/>
              </a:ext>
            </a:extLst>
          </p:cNvPr>
          <p:cNvSpPr/>
          <p:nvPr/>
        </p:nvSpPr>
        <p:spPr>
          <a:xfrm>
            <a:off x="1040699" y="4267551"/>
            <a:ext cx="4674054" cy="964170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9EF9B456-ABB0-5296-F695-691C22B3D927}"/>
              </a:ext>
            </a:extLst>
          </p:cNvPr>
          <p:cNvCxnSpPr>
            <a:cxnSpLocks/>
            <a:stCxn id="42" idx="4"/>
            <a:endCxn id="126" idx="0"/>
          </p:cNvCxnSpPr>
          <p:nvPr/>
        </p:nvCxnSpPr>
        <p:spPr>
          <a:xfrm rot="5400000">
            <a:off x="3917980" y="3521954"/>
            <a:ext cx="205344" cy="128585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934AE794-C281-FCD2-89F8-8983452CBBE3}"/>
              </a:ext>
            </a:extLst>
          </p:cNvPr>
          <p:cNvSpPr txBox="1"/>
          <p:nvPr/>
        </p:nvSpPr>
        <p:spPr>
          <a:xfrm>
            <a:off x="1979359" y="1616697"/>
            <a:ext cx="3735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how about using simple deep neural network?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8BA6F8-32BE-96F6-66E0-98B2812D9A92}"/>
              </a:ext>
            </a:extLst>
          </p:cNvPr>
          <p:cNvSpPr txBox="1"/>
          <p:nvPr/>
        </p:nvSpPr>
        <p:spPr>
          <a:xfrm>
            <a:off x="5995507" y="1885809"/>
            <a:ext cx="607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how can we train the network regardless of sequence length?</a:t>
            </a: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5067F55-2057-1CE3-78C6-2D0C42492D42}"/>
              </a:ext>
            </a:extLst>
          </p:cNvPr>
          <p:cNvSpPr/>
          <p:nvPr/>
        </p:nvSpPr>
        <p:spPr>
          <a:xfrm>
            <a:off x="5850649" y="1591505"/>
            <a:ext cx="6285850" cy="13076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5EBA29AA-8163-163A-6239-9E4572F7458D}"/>
              </a:ext>
            </a:extLst>
          </p:cNvPr>
          <p:cNvCxnSpPr>
            <a:cxnSpLocks/>
            <a:stCxn id="32" idx="4"/>
            <a:endCxn id="120" idx="1"/>
          </p:cNvCxnSpPr>
          <p:nvPr/>
        </p:nvCxnSpPr>
        <p:spPr>
          <a:xfrm rot="16200000" flipH="1">
            <a:off x="6283066" y="1294885"/>
            <a:ext cx="483854" cy="4923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2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4389432" y="-4659022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5281288" y="-4408432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B4D95-5F1A-3206-E4BB-6D36A4A62B29}"/>
              </a:ext>
            </a:extLst>
          </p:cNvPr>
          <p:cNvSpPr txBox="1"/>
          <p:nvPr/>
        </p:nvSpPr>
        <p:spPr>
          <a:xfrm>
            <a:off x="8313481" y="-3353095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what is a sequence?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DB384-C0A0-8BD2-82CF-0376B77AD4EC}"/>
              </a:ext>
            </a:extLst>
          </p:cNvPr>
          <p:cNvSpPr/>
          <p:nvPr/>
        </p:nvSpPr>
        <p:spPr>
          <a:xfrm>
            <a:off x="8005653" y="-3445587"/>
            <a:ext cx="3335644" cy="64665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660B8DC0-DF6A-56FA-DCE2-1654BF8E5980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7348798" y="-3779117"/>
            <a:ext cx="573915" cy="739796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DF6B5A-94E3-D275-A9D0-CF4717D89E5C}"/>
              </a:ext>
            </a:extLst>
          </p:cNvPr>
          <p:cNvSpPr txBox="1"/>
          <p:nvPr/>
        </p:nvSpPr>
        <p:spPr>
          <a:xfrm>
            <a:off x="11068792" y="-2576553"/>
            <a:ext cx="376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A series of related things</a:t>
            </a: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A99FFA1-644F-CF02-7578-F1F374C229B0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 rot="16200000" flipH="1">
            <a:off x="10980991" y="-3021825"/>
            <a:ext cx="280342" cy="5367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BCF2375-0757-ECDD-9EA8-2AFEA2540C08}"/>
              </a:ext>
            </a:extLst>
          </p:cNvPr>
          <p:cNvSpPr/>
          <p:nvPr/>
        </p:nvSpPr>
        <p:spPr>
          <a:xfrm>
            <a:off x="10868955" y="-2726661"/>
            <a:ext cx="3554656" cy="774115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E44AD-8918-B9EB-0945-A870F3783ECD}"/>
              </a:ext>
            </a:extLst>
          </p:cNvPr>
          <p:cNvSpPr txBox="1"/>
          <p:nvPr/>
        </p:nvSpPr>
        <p:spPr>
          <a:xfrm>
            <a:off x="14618381" y="-1713998"/>
            <a:ext cx="105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word?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FF5A56-11BE-37CF-8F41-23C7BB619A35}"/>
              </a:ext>
            </a:extLst>
          </p:cNvPr>
          <p:cNvSpPr/>
          <p:nvPr/>
        </p:nvSpPr>
        <p:spPr>
          <a:xfrm>
            <a:off x="14223081" y="-1700143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8F91124-40EC-CD01-46D9-3BC70625AE4D}"/>
              </a:ext>
            </a:extLst>
          </p:cNvPr>
          <p:cNvCxnSpPr>
            <a:cxnSpLocks/>
            <a:stCxn id="10" idx="6"/>
            <a:endCxn id="11" idx="0"/>
          </p:cNvCxnSpPr>
          <p:nvPr/>
        </p:nvCxnSpPr>
        <p:spPr>
          <a:xfrm>
            <a:off x="14423611" y="-2339603"/>
            <a:ext cx="693684" cy="6394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DE02E5-7AD3-0A03-3322-BE13504A6369}"/>
              </a:ext>
            </a:extLst>
          </p:cNvPr>
          <p:cNvSpPr txBox="1"/>
          <p:nvPr/>
        </p:nvSpPr>
        <p:spPr>
          <a:xfrm>
            <a:off x="15045495" y="-272604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image?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8947388-E525-8385-5DC1-4C825CD58616}"/>
              </a:ext>
            </a:extLst>
          </p:cNvPr>
          <p:cNvSpPr/>
          <p:nvPr/>
        </p:nvSpPr>
        <p:spPr>
          <a:xfrm>
            <a:off x="14890807" y="-2726661"/>
            <a:ext cx="1410049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2412B4-741C-0151-45B0-EECD5E4F2037}"/>
              </a:ext>
            </a:extLst>
          </p:cNvPr>
          <p:cNvSpPr txBox="1"/>
          <p:nvPr/>
        </p:nvSpPr>
        <p:spPr>
          <a:xfrm>
            <a:off x="14395924" y="-334841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voice?</a:t>
            </a:r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AF5EDBD-444C-9686-BC8A-3E87306A3650}"/>
              </a:ext>
            </a:extLst>
          </p:cNvPr>
          <p:cNvCxnSpPr>
            <a:cxnSpLocks/>
            <a:stCxn id="10" idx="6"/>
            <a:endCxn id="43" idx="3"/>
          </p:cNvCxnSpPr>
          <p:nvPr/>
        </p:nvCxnSpPr>
        <p:spPr>
          <a:xfrm flipH="1" flipV="1">
            <a:off x="14258502" y="-2948736"/>
            <a:ext cx="165109" cy="609133"/>
          </a:xfrm>
          <a:prstGeom prst="curvedConnector4">
            <a:avLst>
              <a:gd name="adj1" fmla="val -138454"/>
              <a:gd name="adj2" fmla="val 75683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C3953F12-5562-A83E-2779-3C256995B59C}"/>
              </a:ext>
            </a:extLst>
          </p:cNvPr>
          <p:cNvSpPr/>
          <p:nvPr/>
        </p:nvSpPr>
        <p:spPr>
          <a:xfrm>
            <a:off x="13996593" y="-3381034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4B661FD3-E988-821C-96DB-C67A07BD72EB}"/>
              </a:ext>
            </a:extLst>
          </p:cNvPr>
          <p:cNvCxnSpPr>
            <a:cxnSpLocks/>
            <a:stCxn id="10" idx="6"/>
            <a:endCxn id="37" idx="2"/>
          </p:cNvCxnSpPr>
          <p:nvPr/>
        </p:nvCxnSpPr>
        <p:spPr>
          <a:xfrm flipV="1">
            <a:off x="14423611" y="-2473426"/>
            <a:ext cx="467196" cy="1338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C810EB-9474-9036-E3B3-3729E8C9CBEA}"/>
              </a:ext>
            </a:extLst>
          </p:cNvPr>
          <p:cNvSpPr txBox="1"/>
          <p:nvPr/>
        </p:nvSpPr>
        <p:spPr>
          <a:xfrm>
            <a:off x="12052484" y="-1261268"/>
            <a:ext cx="237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 else?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B3EC44-9239-6323-CAA5-BA738571DE0F}"/>
              </a:ext>
            </a:extLst>
          </p:cNvPr>
          <p:cNvSpPr/>
          <p:nvPr/>
        </p:nvSpPr>
        <p:spPr>
          <a:xfrm>
            <a:off x="11974226" y="-1373390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BA8ECAC-4018-BF14-68AF-2D840DE7347C}"/>
              </a:ext>
            </a:extLst>
          </p:cNvPr>
          <p:cNvCxnSpPr>
            <a:cxnSpLocks/>
            <a:stCxn id="10" idx="6"/>
            <a:endCxn id="58" idx="0"/>
          </p:cNvCxnSpPr>
          <p:nvPr/>
        </p:nvCxnSpPr>
        <p:spPr>
          <a:xfrm flipH="1">
            <a:off x="13159789" y="-2339603"/>
            <a:ext cx="1263822" cy="966213"/>
          </a:xfrm>
          <a:prstGeom prst="curvedConnector4">
            <a:avLst>
              <a:gd name="adj1" fmla="val -18088"/>
              <a:gd name="adj2" fmla="val 7003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91B775-5163-8FCA-E0DE-2F03222ECD2A}"/>
              </a:ext>
            </a:extLst>
          </p:cNvPr>
          <p:cNvSpPr txBox="1"/>
          <p:nvPr/>
        </p:nvSpPr>
        <p:spPr>
          <a:xfrm>
            <a:off x="4975368" y="-2743322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what is a seq2seq?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1404F3-4EFC-99AF-6EA8-832FD561FAF4}"/>
              </a:ext>
            </a:extLst>
          </p:cNvPr>
          <p:cNvSpPr/>
          <p:nvPr/>
        </p:nvSpPr>
        <p:spPr>
          <a:xfrm>
            <a:off x="4608438" y="-2818540"/>
            <a:ext cx="3335644" cy="646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0E44B2B-6B52-62D0-04B5-5142AF3168C4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 rot="5400000">
            <a:off x="6332241" y="-3752156"/>
            <a:ext cx="877636" cy="989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022CC0-2B19-3CE1-C649-95088531EB73}"/>
              </a:ext>
            </a:extLst>
          </p:cNvPr>
          <p:cNvSpPr txBox="1"/>
          <p:nvPr/>
        </p:nvSpPr>
        <p:spPr>
          <a:xfrm>
            <a:off x="5029696" y="-1747690"/>
            <a:ext cx="3104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converting sequence into anther sequence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E63BD9D-7C80-9D2B-971E-F0E88A6D3E84}"/>
              </a:ext>
            </a:extLst>
          </p:cNvPr>
          <p:cNvSpPr/>
          <p:nvPr/>
        </p:nvSpPr>
        <p:spPr>
          <a:xfrm>
            <a:off x="4694602" y="-1816223"/>
            <a:ext cx="3788436" cy="10439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3ADFD84B-9F7F-03FD-B294-30FA1AACD219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rot="16200000" flipH="1">
            <a:off x="6254707" y="-2150336"/>
            <a:ext cx="355666" cy="3125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2F26B9-DC6E-81FC-2E73-127DB1027D7F}"/>
              </a:ext>
            </a:extLst>
          </p:cNvPr>
          <p:cNvSpPr txBox="1"/>
          <p:nvPr/>
        </p:nvSpPr>
        <p:spPr>
          <a:xfrm>
            <a:off x="10088067" y="-677750"/>
            <a:ext cx="4893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Input sequence and output sequence can be of different types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B846EFE-D4AD-9485-ABA9-2BAD6D3CCC3B}"/>
              </a:ext>
            </a:extLst>
          </p:cNvPr>
          <p:cNvSpPr/>
          <p:nvPr/>
        </p:nvSpPr>
        <p:spPr>
          <a:xfrm>
            <a:off x="9798279" y="-915508"/>
            <a:ext cx="5510366" cy="1323764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F132B95-6BE2-1E57-E56B-794C28E90032}"/>
              </a:ext>
            </a:extLst>
          </p:cNvPr>
          <p:cNvCxnSpPr>
            <a:cxnSpLocks/>
            <a:stCxn id="17" idx="4"/>
            <a:endCxn id="20" idx="1"/>
          </p:cNvCxnSpPr>
          <p:nvPr/>
        </p:nvCxnSpPr>
        <p:spPr>
          <a:xfrm rot="16200000" flipH="1">
            <a:off x="8571718" y="-2755183"/>
            <a:ext cx="50637" cy="4016433"/>
          </a:xfrm>
          <a:prstGeom prst="curvedConnector5">
            <a:avLst>
              <a:gd name="adj1" fmla="val 451449"/>
              <a:gd name="adj2" fmla="val 63535"/>
              <a:gd name="adj3" fmla="val -351449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7A0C36-25D1-52E3-F387-8214DE9BE213}"/>
              </a:ext>
            </a:extLst>
          </p:cNvPr>
          <p:cNvSpPr txBox="1"/>
          <p:nvPr/>
        </p:nvSpPr>
        <p:spPr>
          <a:xfrm>
            <a:off x="15674251" y="-547131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 to 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C83BA-1406-7931-FB2B-F9C2335F4C6C}"/>
              </a:ext>
            </a:extLst>
          </p:cNvPr>
          <p:cNvSpPr txBox="1"/>
          <p:nvPr/>
        </p:nvSpPr>
        <p:spPr>
          <a:xfrm>
            <a:off x="14915705" y="273279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 to voice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8BFAE7-5593-5564-263A-CACF68AD10FE}"/>
              </a:ext>
            </a:extLst>
          </p:cNvPr>
          <p:cNvSpPr txBox="1"/>
          <p:nvPr/>
        </p:nvSpPr>
        <p:spPr>
          <a:xfrm>
            <a:off x="12003559" y="1029152"/>
            <a:ext cx="368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something1 to something2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502D9CC-0D9C-5CDC-8285-DB5A61935E3B}"/>
              </a:ext>
            </a:extLst>
          </p:cNvPr>
          <p:cNvSpPr/>
          <p:nvPr/>
        </p:nvSpPr>
        <p:spPr>
          <a:xfrm>
            <a:off x="11795627" y="898182"/>
            <a:ext cx="4220080" cy="74997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ACF952C-824A-3F83-4817-77A127563CDA}"/>
              </a:ext>
            </a:extLst>
          </p:cNvPr>
          <p:cNvSpPr/>
          <p:nvPr/>
        </p:nvSpPr>
        <p:spPr>
          <a:xfrm>
            <a:off x="15789219" y="-647935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2D32F1B-A331-8049-C145-1F68A09241BE}"/>
              </a:ext>
            </a:extLst>
          </p:cNvPr>
          <p:cNvSpPr/>
          <p:nvPr/>
        </p:nvSpPr>
        <p:spPr>
          <a:xfrm>
            <a:off x="15017331" y="168758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5B8A20-1BD4-C604-36A0-349728DCFD04}"/>
              </a:ext>
            </a:extLst>
          </p:cNvPr>
          <p:cNvCxnSpPr>
            <a:cxnSpLocks/>
            <a:stCxn id="20" idx="5"/>
            <a:endCxn id="26" idx="2"/>
          </p:cNvCxnSpPr>
          <p:nvPr/>
        </p:nvCxnSpPr>
        <p:spPr>
          <a:xfrm rot="5400000" flipH="1" flipV="1">
            <a:off x="14889221" y="-685602"/>
            <a:ext cx="512447" cy="1287548"/>
          </a:xfrm>
          <a:prstGeom prst="curvedConnector4">
            <a:avLst>
              <a:gd name="adj1" fmla="val 2659"/>
              <a:gd name="adj2" fmla="val 81338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26B0D5F0-96AC-AA32-C1E1-B843525ABA36}"/>
              </a:ext>
            </a:extLst>
          </p:cNvPr>
          <p:cNvCxnSpPr>
            <a:cxnSpLocks/>
            <a:stCxn id="20" idx="5"/>
            <a:endCxn id="27" idx="2"/>
          </p:cNvCxnSpPr>
          <p:nvPr/>
        </p:nvCxnSpPr>
        <p:spPr>
          <a:xfrm rot="16200000" flipH="1">
            <a:off x="14607378" y="108688"/>
            <a:ext cx="304246" cy="5156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F7130447-005B-86B6-B775-A9E40855FD6A}"/>
              </a:ext>
            </a:extLst>
          </p:cNvPr>
          <p:cNvCxnSpPr>
            <a:cxnSpLocks/>
            <a:stCxn id="20" idx="5"/>
            <a:endCxn id="25" idx="0"/>
          </p:cNvCxnSpPr>
          <p:nvPr/>
        </p:nvCxnSpPr>
        <p:spPr>
          <a:xfrm rot="5400000">
            <a:off x="13861776" y="258286"/>
            <a:ext cx="683787" cy="5960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D34F30-EF67-A42D-8170-1AE213D20A1D}"/>
              </a:ext>
            </a:extLst>
          </p:cNvPr>
          <p:cNvSpPr txBox="1"/>
          <p:nvPr/>
        </p:nvSpPr>
        <p:spPr>
          <a:xfrm>
            <a:off x="4843171" y="402233"/>
            <a:ext cx="287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then how can we solve this problem?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9026450-41ED-5747-2AC5-38CB16656EA2}"/>
              </a:ext>
            </a:extLst>
          </p:cNvPr>
          <p:cNvSpPr/>
          <p:nvPr/>
        </p:nvSpPr>
        <p:spPr>
          <a:xfrm>
            <a:off x="4589154" y="336309"/>
            <a:ext cx="3379283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CFA29BD-E7DF-C67B-0668-CBDCF6BFAF8B}"/>
              </a:ext>
            </a:extLst>
          </p:cNvPr>
          <p:cNvCxnSpPr>
            <a:cxnSpLocks/>
            <a:stCxn id="17" idx="4"/>
            <a:endCxn id="32" idx="0"/>
          </p:cNvCxnSpPr>
          <p:nvPr/>
        </p:nvCxnSpPr>
        <p:spPr>
          <a:xfrm rot="5400000">
            <a:off x="5879512" y="-373000"/>
            <a:ext cx="1108593" cy="3100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411E9D4E-62DC-47D9-99A6-1F895DFF6B8B}"/>
              </a:ext>
            </a:extLst>
          </p:cNvPr>
          <p:cNvSpPr/>
          <p:nvPr/>
        </p:nvSpPr>
        <p:spPr>
          <a:xfrm>
            <a:off x="1979359" y="1412785"/>
            <a:ext cx="3735394" cy="125639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C5D6E58-AF25-E4C7-4D39-AAD17F816A40}"/>
              </a:ext>
            </a:extLst>
          </p:cNvPr>
          <p:cNvCxnSpPr>
            <a:cxnSpLocks/>
            <a:stCxn id="32" idx="4"/>
            <a:endCxn id="35" idx="6"/>
          </p:cNvCxnSpPr>
          <p:nvPr/>
        </p:nvCxnSpPr>
        <p:spPr>
          <a:xfrm rot="5400000">
            <a:off x="5625861" y="1388048"/>
            <a:ext cx="741829" cy="564043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BB9ECC87-5D42-A39B-1654-A9DBA51B30E1}"/>
              </a:ext>
            </a:extLst>
          </p:cNvPr>
          <p:cNvGrpSpPr/>
          <p:nvPr/>
        </p:nvGrpSpPr>
        <p:grpSpPr>
          <a:xfrm>
            <a:off x="745743" y="2904687"/>
            <a:ext cx="1706511" cy="1045323"/>
            <a:chOff x="3903976" y="1968842"/>
            <a:chExt cx="7164816" cy="4523558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2DF52C1-878A-FD61-DB58-8FAC5D871CE0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32AD06A-7832-CDB7-9ED8-8C22D3E6D12B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75E847E-339F-3C71-0185-7D178BC485A0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17E6295-8605-D1ED-5283-6BAE9282B316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E96BA9D-0F55-1723-1E96-D7261F8F0A05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7FADE664-6695-9468-ED79-1D7BF38C1EB1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F91E6CC-04D1-C735-FB3E-10BD0A62A7C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FDF66EC-3327-2C3A-A9A3-DF75803C7CF4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090332E-D93C-0984-DCE0-54F38E7FF5A5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CEB1AEA-4D3F-6B6E-0A61-A8EBFB9A7462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E048FB8-2909-286B-C4BC-D3B21B26B46B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C527E40-4ECA-BBD9-7224-205E520C3EBE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364C4EE-A6FA-7408-DF59-DDFA2B6FE3EB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F2BF467-8FBB-6ADD-0F7C-968BC5C0892B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1810441-4890-052C-CA56-DA072BEDBF51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3E1A679-BB33-5692-49BE-59F2F8D14C72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4FBD2B2E-8DFF-8101-D2C6-756840DFDF3F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F44BC62-0EFC-D287-9EE0-FF3CFB9DA429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E6A3B94D-54F0-DDE9-C010-A20C4F921AB1}"/>
                </a:ext>
              </a:extLst>
            </p:cNvPr>
            <p:cNvCxnSpPr>
              <a:cxnSpLocks/>
              <a:stCxn id="61" idx="2"/>
              <a:endCxn id="66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5DDF0B7E-0A44-221F-D795-598E31A79F1A}"/>
                </a:ext>
              </a:extLst>
            </p:cNvPr>
            <p:cNvCxnSpPr>
              <a:cxnSpLocks/>
              <a:stCxn id="61" idx="2"/>
              <a:endCxn id="65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AB01E5A3-1022-A68F-3202-EE086CD7517E}"/>
                </a:ext>
              </a:extLst>
            </p:cNvPr>
            <p:cNvCxnSpPr>
              <a:cxnSpLocks/>
              <a:stCxn id="61" idx="2"/>
              <a:endCxn id="64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FADFB1C4-097C-0251-B6E7-EAFFB7E8D48C}"/>
                </a:ext>
              </a:extLst>
            </p:cNvPr>
            <p:cNvCxnSpPr>
              <a:cxnSpLocks/>
              <a:stCxn id="61" idx="2"/>
              <a:endCxn id="63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[R] 70">
              <a:extLst>
                <a:ext uri="{FF2B5EF4-FFF2-40B4-BE49-F238E27FC236}">
                  <a16:creationId xmlns:a16="http://schemas.microsoft.com/office/drawing/2014/main" id="{3E39234E-A58F-DBDD-F988-56F9AEBFC0E8}"/>
                </a:ext>
              </a:extLst>
            </p:cNvPr>
            <p:cNvCxnSpPr>
              <a:cxnSpLocks/>
              <a:stCxn id="61" idx="2"/>
              <a:endCxn id="62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AFCB8407-65F5-1772-B58E-C18CDB6589D3}"/>
                </a:ext>
              </a:extLst>
            </p:cNvPr>
            <p:cNvCxnSpPr>
              <a:cxnSpLocks/>
              <a:stCxn id="60" idx="2"/>
              <a:endCxn id="65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520AC875-5FDA-B728-64DC-C065B5B509C9}"/>
                </a:ext>
              </a:extLst>
            </p:cNvPr>
            <p:cNvCxnSpPr>
              <a:cxnSpLocks/>
              <a:stCxn id="56" idx="2"/>
              <a:endCxn id="65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[R] 73">
              <a:extLst>
                <a:ext uri="{FF2B5EF4-FFF2-40B4-BE49-F238E27FC236}">
                  <a16:creationId xmlns:a16="http://schemas.microsoft.com/office/drawing/2014/main" id="{2932CC10-CFBA-BCAE-41D6-4A2AF43D46D5}"/>
                </a:ext>
              </a:extLst>
            </p:cNvPr>
            <p:cNvCxnSpPr>
              <a:cxnSpLocks/>
              <a:stCxn id="55" idx="2"/>
              <a:endCxn id="65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DD39C466-B5A2-F955-DD98-B11A7BB28699}"/>
                </a:ext>
              </a:extLst>
            </p:cNvPr>
            <p:cNvCxnSpPr>
              <a:cxnSpLocks/>
              <a:stCxn id="60" idx="2"/>
              <a:endCxn id="64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75">
              <a:extLst>
                <a:ext uri="{FF2B5EF4-FFF2-40B4-BE49-F238E27FC236}">
                  <a16:creationId xmlns:a16="http://schemas.microsoft.com/office/drawing/2014/main" id="{A829E8DA-B8E6-087A-A537-34284DE93ABD}"/>
                </a:ext>
              </a:extLst>
            </p:cNvPr>
            <p:cNvCxnSpPr>
              <a:cxnSpLocks/>
              <a:stCxn id="56" idx="2"/>
              <a:endCxn id="64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7FF1F228-1859-322C-3256-1C4E748AF986}"/>
                </a:ext>
              </a:extLst>
            </p:cNvPr>
            <p:cNvCxnSpPr>
              <a:cxnSpLocks/>
              <a:stCxn id="55" idx="2"/>
              <a:endCxn id="64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69E6D2E1-4A4E-550E-0740-89A744BC9DAB}"/>
                </a:ext>
              </a:extLst>
            </p:cNvPr>
            <p:cNvCxnSpPr>
              <a:cxnSpLocks/>
              <a:stCxn id="60" idx="2"/>
              <a:endCxn id="63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78">
              <a:extLst>
                <a:ext uri="{FF2B5EF4-FFF2-40B4-BE49-F238E27FC236}">
                  <a16:creationId xmlns:a16="http://schemas.microsoft.com/office/drawing/2014/main" id="{5B4A9A67-6CAE-09AA-FA1F-764DCCA4B419}"/>
                </a:ext>
              </a:extLst>
            </p:cNvPr>
            <p:cNvCxnSpPr>
              <a:cxnSpLocks/>
              <a:stCxn id="56" idx="2"/>
              <a:endCxn id="63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[R] 79">
              <a:extLst>
                <a:ext uri="{FF2B5EF4-FFF2-40B4-BE49-F238E27FC236}">
                  <a16:creationId xmlns:a16="http://schemas.microsoft.com/office/drawing/2014/main" id="{E1CF98CA-A11C-342F-FC8C-78C43556D9D8}"/>
                </a:ext>
              </a:extLst>
            </p:cNvPr>
            <p:cNvCxnSpPr>
              <a:cxnSpLocks/>
              <a:stCxn id="60" idx="2"/>
              <a:endCxn id="62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[R] 80">
              <a:extLst>
                <a:ext uri="{FF2B5EF4-FFF2-40B4-BE49-F238E27FC236}">
                  <a16:creationId xmlns:a16="http://schemas.microsoft.com/office/drawing/2014/main" id="{92034618-CEFB-DCD2-803E-59B765519C64}"/>
                </a:ext>
              </a:extLst>
            </p:cNvPr>
            <p:cNvCxnSpPr>
              <a:cxnSpLocks/>
              <a:stCxn id="55" idx="2"/>
              <a:endCxn id="63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[R] 81">
              <a:extLst>
                <a:ext uri="{FF2B5EF4-FFF2-40B4-BE49-F238E27FC236}">
                  <a16:creationId xmlns:a16="http://schemas.microsoft.com/office/drawing/2014/main" id="{6B63D015-21FD-EB1A-CFFC-800EB36D41A7}"/>
                </a:ext>
              </a:extLst>
            </p:cNvPr>
            <p:cNvCxnSpPr>
              <a:cxnSpLocks/>
              <a:stCxn id="56" idx="2"/>
              <a:endCxn id="62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[R] 82">
              <a:extLst>
                <a:ext uri="{FF2B5EF4-FFF2-40B4-BE49-F238E27FC236}">
                  <a16:creationId xmlns:a16="http://schemas.microsoft.com/office/drawing/2014/main" id="{7A924077-8CDF-2FFB-1DD4-F25C4C7F8ABA}"/>
                </a:ext>
              </a:extLst>
            </p:cNvPr>
            <p:cNvCxnSpPr>
              <a:cxnSpLocks/>
              <a:stCxn id="55" idx="2"/>
              <a:endCxn id="62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3312637A-484C-EB89-3CD5-758417CC8E08}"/>
                </a:ext>
              </a:extLst>
            </p:cNvPr>
            <p:cNvCxnSpPr>
              <a:cxnSpLocks/>
              <a:stCxn id="60" idx="2"/>
              <a:endCxn id="66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4BCD1028-9E86-9814-A375-30C34E463E21}"/>
                </a:ext>
              </a:extLst>
            </p:cNvPr>
            <p:cNvCxnSpPr>
              <a:cxnSpLocks/>
              <a:stCxn id="56" idx="2"/>
              <a:endCxn id="66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13352CD8-A1F7-541C-9C3B-6B0EF4562423}"/>
                </a:ext>
              </a:extLst>
            </p:cNvPr>
            <p:cNvCxnSpPr>
              <a:cxnSpLocks/>
              <a:stCxn id="55" idx="2"/>
              <a:endCxn id="66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9C123F31-5966-3D0F-802A-27EA4232BC90}"/>
                </a:ext>
              </a:extLst>
            </p:cNvPr>
            <p:cNvCxnSpPr>
              <a:cxnSpLocks/>
              <a:stCxn id="54" idx="2"/>
              <a:endCxn id="61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6AF7C79B-911E-1B97-B310-8950E7CF891B}"/>
                </a:ext>
              </a:extLst>
            </p:cNvPr>
            <p:cNvCxnSpPr>
              <a:cxnSpLocks/>
              <a:stCxn id="53" idx="2"/>
              <a:endCxn id="61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D00FABD7-9C5F-9694-1A7D-0DF23B8E2D06}"/>
                </a:ext>
              </a:extLst>
            </p:cNvPr>
            <p:cNvCxnSpPr>
              <a:cxnSpLocks/>
              <a:stCxn id="52" idx="2"/>
              <a:endCxn id="61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5395226C-0DE4-7D4F-2516-A6C16E4AA1D9}"/>
                </a:ext>
              </a:extLst>
            </p:cNvPr>
            <p:cNvCxnSpPr>
              <a:cxnSpLocks/>
              <a:stCxn id="51" idx="2"/>
              <a:endCxn id="61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C6FA7929-B8F4-9A6A-ED51-EDEC36C19863}"/>
                </a:ext>
              </a:extLst>
            </p:cNvPr>
            <p:cNvCxnSpPr>
              <a:cxnSpLocks/>
              <a:stCxn id="47" idx="2"/>
              <a:endCxn id="54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78114603-ABA8-7FB5-E437-D911585EB5DC}"/>
                </a:ext>
              </a:extLst>
            </p:cNvPr>
            <p:cNvCxnSpPr>
              <a:cxnSpLocks/>
              <a:stCxn id="46" idx="2"/>
              <a:endCxn id="54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91DCB874-5A48-1E9A-058A-9F7EAAAE01FB}"/>
                </a:ext>
              </a:extLst>
            </p:cNvPr>
            <p:cNvCxnSpPr>
              <a:cxnSpLocks/>
              <a:stCxn id="50" idx="2"/>
              <a:endCxn id="54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6A345ED4-0CAE-C7D6-DED7-BB57C8B1B466}"/>
                </a:ext>
              </a:extLst>
            </p:cNvPr>
            <p:cNvCxnSpPr>
              <a:cxnSpLocks/>
              <a:stCxn id="54" idx="2"/>
              <a:endCxn id="60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416AF8FC-B998-0020-58C9-7E111D16F63D}"/>
                </a:ext>
              </a:extLst>
            </p:cNvPr>
            <p:cNvCxnSpPr>
              <a:cxnSpLocks/>
              <a:stCxn id="53" idx="2"/>
              <a:endCxn id="60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122B0028-8AE6-07C9-EBCB-A528C2D11E46}"/>
                </a:ext>
              </a:extLst>
            </p:cNvPr>
            <p:cNvCxnSpPr>
              <a:cxnSpLocks/>
              <a:stCxn id="52" idx="2"/>
              <a:endCxn id="60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2F7F6006-5D49-73ED-E825-ED902FC49D13}"/>
                </a:ext>
              </a:extLst>
            </p:cNvPr>
            <p:cNvCxnSpPr>
              <a:cxnSpLocks/>
              <a:stCxn id="51" idx="2"/>
              <a:endCxn id="60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674FF9C7-90ED-536D-96FC-2C43457B4463}"/>
                </a:ext>
              </a:extLst>
            </p:cNvPr>
            <p:cNvCxnSpPr>
              <a:cxnSpLocks/>
              <a:stCxn id="54" idx="2"/>
              <a:endCxn id="56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57D39C76-6285-8599-0E1A-B50D9C70E590}"/>
                </a:ext>
              </a:extLst>
            </p:cNvPr>
            <p:cNvCxnSpPr>
              <a:cxnSpLocks/>
              <a:stCxn id="53" idx="2"/>
              <a:endCxn id="56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[R] 99">
              <a:extLst>
                <a:ext uri="{FF2B5EF4-FFF2-40B4-BE49-F238E27FC236}">
                  <a16:creationId xmlns:a16="http://schemas.microsoft.com/office/drawing/2014/main" id="{54F90DF8-3D4E-9F24-255C-BBAEBBE171B5}"/>
                </a:ext>
              </a:extLst>
            </p:cNvPr>
            <p:cNvCxnSpPr>
              <a:cxnSpLocks/>
              <a:stCxn id="52" idx="2"/>
              <a:endCxn id="56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[R] 100">
              <a:extLst>
                <a:ext uri="{FF2B5EF4-FFF2-40B4-BE49-F238E27FC236}">
                  <a16:creationId xmlns:a16="http://schemas.microsoft.com/office/drawing/2014/main" id="{0A82212B-09BB-E62D-8206-BC7634358E9E}"/>
                </a:ext>
              </a:extLst>
            </p:cNvPr>
            <p:cNvCxnSpPr>
              <a:cxnSpLocks/>
              <a:stCxn id="51" idx="2"/>
              <a:endCxn id="56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[R] 101">
              <a:extLst>
                <a:ext uri="{FF2B5EF4-FFF2-40B4-BE49-F238E27FC236}">
                  <a16:creationId xmlns:a16="http://schemas.microsoft.com/office/drawing/2014/main" id="{48A7CB1B-76CD-8AD7-8CF4-E75157FB05F6}"/>
                </a:ext>
              </a:extLst>
            </p:cNvPr>
            <p:cNvCxnSpPr>
              <a:cxnSpLocks/>
              <a:stCxn id="54" idx="2"/>
              <a:endCxn id="55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DB5092F9-4CE9-F9E6-5F89-CA8E383491E9}"/>
                </a:ext>
              </a:extLst>
            </p:cNvPr>
            <p:cNvCxnSpPr>
              <a:cxnSpLocks/>
              <a:stCxn id="53" idx="2"/>
              <a:endCxn id="55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1282E73D-5FA9-5FBB-1A51-735E586749DE}"/>
                </a:ext>
              </a:extLst>
            </p:cNvPr>
            <p:cNvCxnSpPr>
              <a:cxnSpLocks/>
              <a:stCxn id="52" idx="2"/>
              <a:endCxn id="55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>
              <a:extLst>
                <a:ext uri="{FF2B5EF4-FFF2-40B4-BE49-F238E27FC236}">
                  <a16:creationId xmlns:a16="http://schemas.microsoft.com/office/drawing/2014/main" id="{7B0E1E61-5E8C-BE7F-F71C-39E40DB05F65}"/>
                </a:ext>
              </a:extLst>
            </p:cNvPr>
            <p:cNvCxnSpPr>
              <a:cxnSpLocks/>
              <a:stCxn id="51" idx="2"/>
              <a:endCxn id="55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[R] 105">
              <a:extLst>
                <a:ext uri="{FF2B5EF4-FFF2-40B4-BE49-F238E27FC236}">
                  <a16:creationId xmlns:a16="http://schemas.microsoft.com/office/drawing/2014/main" id="{235C150D-534D-1BEF-F90D-6592E0DF0B59}"/>
                </a:ext>
              </a:extLst>
            </p:cNvPr>
            <p:cNvCxnSpPr>
              <a:cxnSpLocks/>
              <a:stCxn id="47" idx="2"/>
              <a:endCxn id="53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[R] 106">
              <a:extLst>
                <a:ext uri="{FF2B5EF4-FFF2-40B4-BE49-F238E27FC236}">
                  <a16:creationId xmlns:a16="http://schemas.microsoft.com/office/drawing/2014/main" id="{A5920590-3171-7651-9211-83F1C5F7240D}"/>
                </a:ext>
              </a:extLst>
            </p:cNvPr>
            <p:cNvCxnSpPr>
              <a:cxnSpLocks/>
              <a:stCxn id="46" idx="2"/>
              <a:endCxn id="53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8C537BA8-49E5-5521-712F-FA449DA4A78D}"/>
                </a:ext>
              </a:extLst>
            </p:cNvPr>
            <p:cNvCxnSpPr>
              <a:cxnSpLocks/>
              <a:stCxn id="50" idx="2"/>
              <a:endCxn id="53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4D476A1C-834A-EE17-BB87-ECDE259EB50B}"/>
                </a:ext>
              </a:extLst>
            </p:cNvPr>
            <p:cNvCxnSpPr>
              <a:cxnSpLocks/>
              <a:stCxn id="47" idx="2"/>
              <a:endCxn id="52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109">
              <a:extLst>
                <a:ext uri="{FF2B5EF4-FFF2-40B4-BE49-F238E27FC236}">
                  <a16:creationId xmlns:a16="http://schemas.microsoft.com/office/drawing/2014/main" id="{E7BF1953-BC92-94E9-29DF-4EADBFA09446}"/>
                </a:ext>
              </a:extLst>
            </p:cNvPr>
            <p:cNvCxnSpPr>
              <a:cxnSpLocks/>
              <a:stCxn id="46" idx="2"/>
              <a:endCxn id="52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[R] 110">
              <a:extLst>
                <a:ext uri="{FF2B5EF4-FFF2-40B4-BE49-F238E27FC236}">
                  <a16:creationId xmlns:a16="http://schemas.microsoft.com/office/drawing/2014/main" id="{22494E5D-744A-1418-EAD8-E3D110FA2CFD}"/>
                </a:ext>
              </a:extLst>
            </p:cNvPr>
            <p:cNvCxnSpPr>
              <a:cxnSpLocks/>
              <a:stCxn id="50" idx="2"/>
              <a:endCxn id="52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[R] 111">
              <a:extLst>
                <a:ext uri="{FF2B5EF4-FFF2-40B4-BE49-F238E27FC236}">
                  <a16:creationId xmlns:a16="http://schemas.microsoft.com/office/drawing/2014/main" id="{636326FD-1773-0249-929F-3673DBAAB6D1}"/>
                </a:ext>
              </a:extLst>
            </p:cNvPr>
            <p:cNvCxnSpPr>
              <a:cxnSpLocks/>
              <a:stCxn id="47" idx="2"/>
              <a:endCxn id="51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112">
              <a:extLst>
                <a:ext uri="{FF2B5EF4-FFF2-40B4-BE49-F238E27FC236}">
                  <a16:creationId xmlns:a16="http://schemas.microsoft.com/office/drawing/2014/main" id="{CD1FE8DC-664F-F502-7954-308218712285}"/>
                </a:ext>
              </a:extLst>
            </p:cNvPr>
            <p:cNvCxnSpPr>
              <a:cxnSpLocks/>
              <a:stCxn id="46" idx="2"/>
              <a:endCxn id="51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[R] 113">
              <a:extLst>
                <a:ext uri="{FF2B5EF4-FFF2-40B4-BE49-F238E27FC236}">
                  <a16:creationId xmlns:a16="http://schemas.microsoft.com/office/drawing/2014/main" id="{D647C532-6040-865B-2066-79DE31633916}"/>
                </a:ext>
              </a:extLst>
            </p:cNvPr>
            <p:cNvCxnSpPr>
              <a:cxnSpLocks/>
              <a:stCxn id="50" idx="2"/>
              <a:endCxn id="51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D4E9F105-D016-DF05-A497-2270B2738541}"/>
                </a:ext>
              </a:extLst>
            </p:cNvPr>
            <p:cNvCxnSpPr>
              <a:cxnSpLocks/>
              <a:stCxn id="49" idx="2"/>
              <a:endCxn id="47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0D235A58-5ED6-B597-69E8-287018C9970B}"/>
                </a:ext>
              </a:extLst>
            </p:cNvPr>
            <p:cNvCxnSpPr>
              <a:cxnSpLocks/>
              <a:stCxn id="48" idx="2"/>
              <a:endCxn id="47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5A3C2D84-C086-3B05-6534-B7F31F456F1C}"/>
                </a:ext>
              </a:extLst>
            </p:cNvPr>
            <p:cNvCxnSpPr>
              <a:cxnSpLocks/>
              <a:stCxn id="49" idx="2"/>
              <a:endCxn id="46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5D6EB189-D9B3-82BC-86E3-DAE786167C53}"/>
                </a:ext>
              </a:extLst>
            </p:cNvPr>
            <p:cNvCxnSpPr>
              <a:cxnSpLocks/>
              <a:stCxn id="49" idx="2"/>
              <a:endCxn id="50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26B081F2-16D3-2468-60B8-B3C3E534E230}"/>
                </a:ext>
              </a:extLst>
            </p:cNvPr>
            <p:cNvCxnSpPr>
              <a:cxnSpLocks/>
              <a:stCxn id="48" idx="2"/>
              <a:endCxn id="50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타원 123">
            <a:extLst>
              <a:ext uri="{FF2B5EF4-FFF2-40B4-BE49-F238E27FC236}">
                <a16:creationId xmlns:a16="http://schemas.microsoft.com/office/drawing/2014/main" id="{682101B9-2877-05D6-B60C-7CCB8B744C62}"/>
              </a:ext>
            </a:extLst>
          </p:cNvPr>
          <p:cNvSpPr/>
          <p:nvPr/>
        </p:nvSpPr>
        <p:spPr>
          <a:xfrm>
            <a:off x="149949" y="2758958"/>
            <a:ext cx="2740422" cy="1320968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AD3B9C4D-6EDC-7721-47A2-BDDA85A761C5}"/>
              </a:ext>
            </a:extLst>
          </p:cNvPr>
          <p:cNvCxnSpPr>
            <a:cxnSpLocks/>
            <a:stCxn id="35" idx="3"/>
            <a:endCxn id="124" idx="0"/>
          </p:cNvCxnSpPr>
          <p:nvPr/>
        </p:nvCxnSpPr>
        <p:spPr>
          <a:xfrm rot="5400000">
            <a:off x="1886393" y="2118955"/>
            <a:ext cx="273771" cy="100623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D1E6AB3-A2B1-C8EC-2DC0-CF4B364D6E66}"/>
              </a:ext>
            </a:extLst>
          </p:cNvPr>
          <p:cNvSpPr txBox="1"/>
          <p:nvPr/>
        </p:nvSpPr>
        <p:spPr>
          <a:xfrm>
            <a:off x="2996166" y="3048842"/>
            <a:ext cx="3293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input and output has fixed dimensionality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B984057-8E33-F5A8-46D2-A544255A905C}"/>
              </a:ext>
            </a:extLst>
          </p:cNvPr>
          <p:cNvSpPr/>
          <p:nvPr/>
        </p:nvSpPr>
        <p:spPr>
          <a:xfrm>
            <a:off x="2973935" y="2899174"/>
            <a:ext cx="3379283" cy="1163033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3E6B3B40-9EFA-639D-1ED4-750010ED8279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 rot="16200000" flipH="1">
            <a:off x="4140320" y="2375917"/>
            <a:ext cx="229992" cy="8165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7EC97A9-561C-FF9C-C03A-2F587EDF8B6D}"/>
              </a:ext>
            </a:extLst>
          </p:cNvPr>
          <p:cNvSpPr txBox="1"/>
          <p:nvPr/>
        </p:nvSpPr>
        <p:spPr>
          <a:xfrm>
            <a:off x="1335654" y="4356630"/>
            <a:ext cx="4013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but the length of sequence is not known a-priori</a:t>
            </a: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F24DFEA-A911-8282-4A53-8902FCF861BE}"/>
              </a:ext>
            </a:extLst>
          </p:cNvPr>
          <p:cNvSpPr/>
          <p:nvPr/>
        </p:nvSpPr>
        <p:spPr>
          <a:xfrm>
            <a:off x="1040699" y="4267551"/>
            <a:ext cx="4674054" cy="964170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9EF9B456-ABB0-5296-F695-691C22B3D927}"/>
              </a:ext>
            </a:extLst>
          </p:cNvPr>
          <p:cNvCxnSpPr>
            <a:cxnSpLocks/>
            <a:stCxn id="42" idx="4"/>
            <a:endCxn id="126" idx="0"/>
          </p:cNvCxnSpPr>
          <p:nvPr/>
        </p:nvCxnSpPr>
        <p:spPr>
          <a:xfrm rot="5400000">
            <a:off x="3917980" y="3521954"/>
            <a:ext cx="205344" cy="128585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934AE794-C281-FCD2-89F8-8983452CBBE3}"/>
              </a:ext>
            </a:extLst>
          </p:cNvPr>
          <p:cNvSpPr txBox="1"/>
          <p:nvPr/>
        </p:nvSpPr>
        <p:spPr>
          <a:xfrm>
            <a:off x="1979359" y="1616697"/>
            <a:ext cx="3735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how about using simple deep neural network?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8BA6F8-32BE-96F6-66E0-98B2812D9A92}"/>
              </a:ext>
            </a:extLst>
          </p:cNvPr>
          <p:cNvSpPr txBox="1"/>
          <p:nvPr/>
        </p:nvSpPr>
        <p:spPr>
          <a:xfrm>
            <a:off x="5995507" y="1885809"/>
            <a:ext cx="607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how can we train the network regardless of sequence length?</a:t>
            </a: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5067F55-2057-1CE3-78C6-2D0C42492D42}"/>
              </a:ext>
            </a:extLst>
          </p:cNvPr>
          <p:cNvSpPr/>
          <p:nvPr/>
        </p:nvSpPr>
        <p:spPr>
          <a:xfrm>
            <a:off x="5850649" y="1591505"/>
            <a:ext cx="6285850" cy="13076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5EBA29AA-8163-163A-6239-9E4572F7458D}"/>
              </a:ext>
            </a:extLst>
          </p:cNvPr>
          <p:cNvCxnSpPr>
            <a:cxnSpLocks/>
            <a:stCxn id="32" idx="4"/>
            <a:endCxn id="120" idx="1"/>
          </p:cNvCxnSpPr>
          <p:nvPr/>
        </p:nvCxnSpPr>
        <p:spPr>
          <a:xfrm rot="16200000" flipH="1">
            <a:off x="6283066" y="1294885"/>
            <a:ext cx="483854" cy="4923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22FD19C-E29C-3C2E-6BA8-799ECEE79BFC}"/>
              </a:ext>
            </a:extLst>
          </p:cNvPr>
          <p:cNvSpPr txBox="1"/>
          <p:nvPr/>
        </p:nvSpPr>
        <p:spPr>
          <a:xfrm>
            <a:off x="6104073" y="3504313"/>
            <a:ext cx="607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read the input sequence,</a:t>
            </a:r>
          </a:p>
          <a:p>
            <a:pPr algn="ctr"/>
            <a:r>
              <a:rPr kumimoji="1" lang="en-US" altLang="ko-Kore-KR" sz="2400"/>
              <a:t>one timestep at a time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041A48AC-E0EF-EBA7-C45D-924FD4F04DE8}"/>
              </a:ext>
            </a:extLst>
          </p:cNvPr>
          <p:cNvSpPr/>
          <p:nvPr/>
        </p:nvSpPr>
        <p:spPr>
          <a:xfrm>
            <a:off x="6928982" y="3333129"/>
            <a:ext cx="4361574" cy="11854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B7710FA0-C5A6-8292-85AD-F981AC61CFC2}"/>
              </a:ext>
            </a:extLst>
          </p:cNvPr>
          <p:cNvCxnSpPr>
            <a:cxnSpLocks/>
            <a:stCxn id="120" idx="4"/>
            <a:endCxn id="129" idx="0"/>
          </p:cNvCxnSpPr>
          <p:nvPr/>
        </p:nvCxnSpPr>
        <p:spPr>
          <a:xfrm rot="16200000" flipH="1">
            <a:off x="8834694" y="3058053"/>
            <a:ext cx="433955" cy="1161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166CF70-B683-E373-6046-8A8C9D5E5FD1}"/>
              </a:ext>
            </a:extLst>
          </p:cNvPr>
          <p:cNvSpPr txBox="1"/>
          <p:nvPr/>
        </p:nvSpPr>
        <p:spPr>
          <a:xfrm>
            <a:off x="5266723" y="5021566"/>
            <a:ext cx="680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ex) put each word (fixed dimension) into the network,</a:t>
            </a:r>
          </a:p>
          <a:p>
            <a:pPr algn="ctr"/>
            <a:r>
              <a:rPr kumimoji="1" lang="en-US" altLang="ko-Kore-KR" sz="2400"/>
              <a:t>one timestep at a time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1822D5BE-CA25-1455-2CE3-E594509337B8}"/>
              </a:ext>
            </a:extLst>
          </p:cNvPr>
          <p:cNvSpPr/>
          <p:nvPr/>
        </p:nvSpPr>
        <p:spPr>
          <a:xfrm>
            <a:off x="5119653" y="4742917"/>
            <a:ext cx="7072347" cy="1197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C6D433BE-B4BC-2279-E656-25D2D40DF4B7}"/>
              </a:ext>
            </a:extLst>
          </p:cNvPr>
          <p:cNvCxnSpPr>
            <a:cxnSpLocks/>
            <a:stCxn id="129" idx="4"/>
            <a:endCxn id="132" idx="0"/>
          </p:cNvCxnSpPr>
          <p:nvPr/>
        </p:nvCxnSpPr>
        <p:spPr>
          <a:xfrm rot="5400000">
            <a:off x="8770628" y="4403776"/>
            <a:ext cx="224340" cy="4539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B037A20F-4155-5D9D-B684-55173E031A8A}"/>
              </a:ext>
            </a:extLst>
          </p:cNvPr>
          <p:cNvSpPr txBox="1"/>
          <p:nvPr/>
        </p:nvSpPr>
        <p:spPr>
          <a:xfrm>
            <a:off x="64470" y="3122438"/>
            <a:ext cx="686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/>
              <a:t>word</a:t>
            </a:r>
          </a:p>
          <a:p>
            <a:pPr algn="ctr"/>
            <a:r>
              <a:rPr kumimoji="1" lang="en-US" altLang="ko-Kore-KR" sz="1400"/>
              <a:t>vector</a:t>
            </a:r>
            <a:endParaRPr lang="ko-Kore-KR" altLang="en-US" sz="1400"/>
          </a:p>
        </p:txBody>
      </p:sp>
      <p:sp>
        <p:nvSpPr>
          <p:cNvPr id="136" name="양쪽 대괄호 135">
            <a:extLst>
              <a:ext uri="{FF2B5EF4-FFF2-40B4-BE49-F238E27FC236}">
                <a16:creationId xmlns:a16="http://schemas.microsoft.com/office/drawing/2014/main" id="{8B920091-0ED9-DD96-E568-5DFFE7C94B28}"/>
              </a:ext>
            </a:extLst>
          </p:cNvPr>
          <p:cNvSpPr/>
          <p:nvPr/>
        </p:nvSpPr>
        <p:spPr>
          <a:xfrm>
            <a:off x="160326" y="2834624"/>
            <a:ext cx="484387" cy="118544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2547649-72BC-B3B9-CBFA-0124C9A406B5}"/>
              </a:ext>
            </a:extLst>
          </p:cNvPr>
          <p:cNvSpPr txBox="1"/>
          <p:nvPr/>
        </p:nvSpPr>
        <p:spPr>
          <a:xfrm>
            <a:off x="169229" y="2051506"/>
            <a:ext cx="5289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600"/>
              <a:t>word</a:t>
            </a:r>
          </a:p>
          <a:p>
            <a:pPr algn="ctr"/>
            <a:r>
              <a:rPr kumimoji="1" lang="en-US" altLang="ko-Kore-KR" sz="600"/>
              <a:t>vector</a:t>
            </a:r>
            <a:endParaRPr lang="ko-Kore-KR" altLang="en-US" sz="600"/>
          </a:p>
        </p:txBody>
      </p:sp>
      <p:sp>
        <p:nvSpPr>
          <p:cNvPr id="137" name="양쪽 대괄호 136">
            <a:extLst>
              <a:ext uri="{FF2B5EF4-FFF2-40B4-BE49-F238E27FC236}">
                <a16:creationId xmlns:a16="http://schemas.microsoft.com/office/drawing/2014/main" id="{8BC177C5-24BE-78F7-0DE3-EB87DE232279}"/>
              </a:ext>
            </a:extLst>
          </p:cNvPr>
          <p:cNvSpPr/>
          <p:nvPr/>
        </p:nvSpPr>
        <p:spPr>
          <a:xfrm>
            <a:off x="306054" y="1924474"/>
            <a:ext cx="255332" cy="52322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B46D690-8DF9-6B52-242D-599B81C6BC50}"/>
              </a:ext>
            </a:extLst>
          </p:cNvPr>
          <p:cNvSpPr txBox="1"/>
          <p:nvPr/>
        </p:nvSpPr>
        <p:spPr>
          <a:xfrm>
            <a:off x="528716" y="2059052"/>
            <a:ext cx="5289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600"/>
              <a:t>word</a:t>
            </a:r>
          </a:p>
          <a:p>
            <a:pPr algn="ctr"/>
            <a:r>
              <a:rPr kumimoji="1" lang="en-US" altLang="ko-Kore-KR" sz="600"/>
              <a:t>vector</a:t>
            </a:r>
            <a:endParaRPr lang="ko-Kore-KR" altLang="en-US" sz="600"/>
          </a:p>
        </p:txBody>
      </p:sp>
      <p:sp>
        <p:nvSpPr>
          <p:cNvPr id="140" name="양쪽 대괄호 139">
            <a:extLst>
              <a:ext uri="{FF2B5EF4-FFF2-40B4-BE49-F238E27FC236}">
                <a16:creationId xmlns:a16="http://schemas.microsoft.com/office/drawing/2014/main" id="{0360BBFD-5A2B-7E32-6BF7-D73A6793103F}"/>
              </a:ext>
            </a:extLst>
          </p:cNvPr>
          <p:cNvSpPr/>
          <p:nvPr/>
        </p:nvSpPr>
        <p:spPr>
          <a:xfrm>
            <a:off x="665541" y="1932020"/>
            <a:ext cx="255332" cy="52322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5AA88EF-9761-2F81-B44D-CEE399D4C4A6}"/>
              </a:ext>
            </a:extLst>
          </p:cNvPr>
          <p:cNvSpPr txBox="1"/>
          <p:nvPr/>
        </p:nvSpPr>
        <p:spPr>
          <a:xfrm>
            <a:off x="1048800" y="2060127"/>
            <a:ext cx="5289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600"/>
              <a:t>word</a:t>
            </a:r>
          </a:p>
          <a:p>
            <a:pPr algn="ctr"/>
            <a:r>
              <a:rPr kumimoji="1" lang="en-US" altLang="ko-Kore-KR" sz="600"/>
              <a:t>vector</a:t>
            </a:r>
            <a:endParaRPr lang="ko-Kore-KR" altLang="en-US" sz="600"/>
          </a:p>
        </p:txBody>
      </p:sp>
      <p:sp>
        <p:nvSpPr>
          <p:cNvPr id="142" name="양쪽 대괄호 141">
            <a:extLst>
              <a:ext uri="{FF2B5EF4-FFF2-40B4-BE49-F238E27FC236}">
                <a16:creationId xmlns:a16="http://schemas.microsoft.com/office/drawing/2014/main" id="{E96C6B98-9018-2529-F56C-CDE813664575}"/>
              </a:ext>
            </a:extLst>
          </p:cNvPr>
          <p:cNvSpPr/>
          <p:nvPr/>
        </p:nvSpPr>
        <p:spPr>
          <a:xfrm>
            <a:off x="1185625" y="1933095"/>
            <a:ext cx="255332" cy="52322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DA337FB-CA79-0A56-3898-47B8062C7310}"/>
              </a:ext>
            </a:extLst>
          </p:cNvPr>
          <p:cNvSpPr txBox="1"/>
          <p:nvPr/>
        </p:nvSpPr>
        <p:spPr>
          <a:xfrm>
            <a:off x="1417341" y="2062107"/>
            <a:ext cx="5289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600"/>
              <a:t>word</a:t>
            </a:r>
          </a:p>
          <a:p>
            <a:pPr algn="ctr"/>
            <a:r>
              <a:rPr kumimoji="1" lang="en-US" altLang="ko-Kore-KR" sz="600"/>
              <a:t>vector</a:t>
            </a:r>
            <a:endParaRPr lang="ko-Kore-KR" altLang="en-US" sz="600"/>
          </a:p>
        </p:txBody>
      </p:sp>
      <p:sp>
        <p:nvSpPr>
          <p:cNvPr id="144" name="양쪽 대괄호 143">
            <a:extLst>
              <a:ext uri="{FF2B5EF4-FFF2-40B4-BE49-F238E27FC236}">
                <a16:creationId xmlns:a16="http://schemas.microsoft.com/office/drawing/2014/main" id="{9400C630-167D-D482-BE6F-AA03C565AADC}"/>
              </a:ext>
            </a:extLst>
          </p:cNvPr>
          <p:cNvSpPr/>
          <p:nvPr/>
        </p:nvSpPr>
        <p:spPr>
          <a:xfrm>
            <a:off x="1554166" y="1935075"/>
            <a:ext cx="255332" cy="52322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734462A-067A-AA64-6BA5-4325AB12A591}"/>
              </a:ext>
            </a:extLst>
          </p:cNvPr>
          <p:cNvSpPr txBox="1"/>
          <p:nvPr/>
        </p:nvSpPr>
        <p:spPr>
          <a:xfrm>
            <a:off x="801240" y="2104659"/>
            <a:ext cx="52898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600"/>
              <a:t>…</a:t>
            </a:r>
            <a:endParaRPr lang="ko-Kore-KR" altLang="en-US" sz="600"/>
          </a:p>
        </p:txBody>
      </p:sp>
      <p:sp>
        <p:nvSpPr>
          <p:cNvPr id="146" name="오른쪽 중괄호[R] 145">
            <a:extLst>
              <a:ext uri="{FF2B5EF4-FFF2-40B4-BE49-F238E27FC236}">
                <a16:creationId xmlns:a16="http://schemas.microsoft.com/office/drawing/2014/main" id="{0A61BA9B-B7F6-6723-7793-0EB7FB7F6F9A}"/>
              </a:ext>
            </a:extLst>
          </p:cNvPr>
          <p:cNvSpPr/>
          <p:nvPr/>
        </p:nvSpPr>
        <p:spPr>
          <a:xfrm rot="16200000">
            <a:off x="971679" y="996468"/>
            <a:ext cx="163395" cy="15122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63EC6C9-B6AC-A3A0-87A4-42950397E384}"/>
              </a:ext>
            </a:extLst>
          </p:cNvPr>
          <p:cNvSpPr txBox="1"/>
          <p:nvPr/>
        </p:nvSpPr>
        <p:spPr>
          <a:xfrm>
            <a:off x="-249629" y="1362307"/>
            <a:ext cx="28705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/>
              <a:t>word sequence (sentence)</a:t>
            </a:r>
            <a:endParaRPr lang="ko-Kore-KR" altLang="en-US" sz="1200"/>
          </a:p>
        </p:txBody>
      </p:sp>
      <p:cxnSp>
        <p:nvCxnSpPr>
          <p:cNvPr id="150" name="직선 연결선[R] 149">
            <a:extLst>
              <a:ext uri="{FF2B5EF4-FFF2-40B4-BE49-F238E27FC236}">
                <a16:creationId xmlns:a16="http://schemas.microsoft.com/office/drawing/2014/main" id="{840BD493-B7C3-EB20-9067-E2BC8EBA1EED}"/>
              </a:ext>
            </a:extLst>
          </p:cNvPr>
          <p:cNvCxnSpPr/>
          <p:nvPr/>
        </p:nvCxnSpPr>
        <p:spPr>
          <a:xfrm flipH="1">
            <a:off x="169229" y="2485187"/>
            <a:ext cx="136825" cy="2737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[R] 150">
            <a:extLst>
              <a:ext uri="{FF2B5EF4-FFF2-40B4-BE49-F238E27FC236}">
                <a16:creationId xmlns:a16="http://schemas.microsoft.com/office/drawing/2014/main" id="{B47E1C06-3CC0-8B4F-1F45-5E5302802C61}"/>
              </a:ext>
            </a:extLst>
          </p:cNvPr>
          <p:cNvCxnSpPr>
            <a:cxnSpLocks/>
          </p:cNvCxnSpPr>
          <p:nvPr/>
        </p:nvCxnSpPr>
        <p:spPr>
          <a:xfrm>
            <a:off x="561386" y="2498015"/>
            <a:ext cx="83327" cy="2658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87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1491858" y="-7643662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2383714" y="-7393072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B4D95-5F1A-3206-E4BB-6D36A4A62B29}"/>
              </a:ext>
            </a:extLst>
          </p:cNvPr>
          <p:cNvSpPr txBox="1"/>
          <p:nvPr/>
        </p:nvSpPr>
        <p:spPr>
          <a:xfrm>
            <a:off x="5415907" y="-6337735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what is a sequence?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DB384-C0A0-8BD2-82CF-0376B77AD4EC}"/>
              </a:ext>
            </a:extLst>
          </p:cNvPr>
          <p:cNvSpPr/>
          <p:nvPr/>
        </p:nvSpPr>
        <p:spPr>
          <a:xfrm>
            <a:off x="5108079" y="-6430227"/>
            <a:ext cx="3335644" cy="64665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660B8DC0-DF6A-56FA-DCE2-1654BF8E5980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4451224" y="-6763757"/>
            <a:ext cx="573915" cy="739796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DF6B5A-94E3-D275-A9D0-CF4717D89E5C}"/>
              </a:ext>
            </a:extLst>
          </p:cNvPr>
          <p:cNvSpPr txBox="1"/>
          <p:nvPr/>
        </p:nvSpPr>
        <p:spPr>
          <a:xfrm>
            <a:off x="8171218" y="-5561193"/>
            <a:ext cx="376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A series of related things</a:t>
            </a: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A99FFA1-644F-CF02-7578-F1F374C229B0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 rot="16200000" flipH="1">
            <a:off x="8083417" y="-6006465"/>
            <a:ext cx="280342" cy="5367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BCF2375-0757-ECDD-9EA8-2AFEA2540C08}"/>
              </a:ext>
            </a:extLst>
          </p:cNvPr>
          <p:cNvSpPr/>
          <p:nvPr/>
        </p:nvSpPr>
        <p:spPr>
          <a:xfrm>
            <a:off x="7971381" y="-5711301"/>
            <a:ext cx="3554656" cy="774115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E44AD-8918-B9EB-0945-A870F3783ECD}"/>
              </a:ext>
            </a:extLst>
          </p:cNvPr>
          <p:cNvSpPr txBox="1"/>
          <p:nvPr/>
        </p:nvSpPr>
        <p:spPr>
          <a:xfrm>
            <a:off x="14618381" y="-1713998"/>
            <a:ext cx="105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word?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FF5A56-11BE-37CF-8F41-23C7BB619A35}"/>
              </a:ext>
            </a:extLst>
          </p:cNvPr>
          <p:cNvSpPr/>
          <p:nvPr/>
        </p:nvSpPr>
        <p:spPr>
          <a:xfrm>
            <a:off x="14223081" y="-1700143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8F91124-40EC-CD01-46D9-3BC70625AE4D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1526037" y="-5324243"/>
            <a:ext cx="693684" cy="6394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DE02E5-7AD3-0A03-3322-BE13504A6369}"/>
              </a:ext>
            </a:extLst>
          </p:cNvPr>
          <p:cNvSpPr txBox="1"/>
          <p:nvPr/>
        </p:nvSpPr>
        <p:spPr>
          <a:xfrm>
            <a:off x="15045495" y="-272604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image?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8947388-E525-8385-5DC1-4C825CD58616}"/>
              </a:ext>
            </a:extLst>
          </p:cNvPr>
          <p:cNvSpPr/>
          <p:nvPr/>
        </p:nvSpPr>
        <p:spPr>
          <a:xfrm>
            <a:off x="14890807" y="-2726661"/>
            <a:ext cx="1410049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2412B4-741C-0151-45B0-EECD5E4F2037}"/>
              </a:ext>
            </a:extLst>
          </p:cNvPr>
          <p:cNvSpPr txBox="1"/>
          <p:nvPr/>
        </p:nvSpPr>
        <p:spPr>
          <a:xfrm>
            <a:off x="14395924" y="-334841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voice?</a:t>
            </a:r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AF5EDBD-444C-9686-BC8A-3E87306A3650}"/>
              </a:ext>
            </a:extLst>
          </p:cNvPr>
          <p:cNvCxnSpPr>
            <a:cxnSpLocks/>
            <a:stCxn id="10" idx="6"/>
          </p:cNvCxnSpPr>
          <p:nvPr/>
        </p:nvCxnSpPr>
        <p:spPr>
          <a:xfrm flipH="1" flipV="1">
            <a:off x="11360928" y="-5933376"/>
            <a:ext cx="165109" cy="609133"/>
          </a:xfrm>
          <a:prstGeom prst="curvedConnector4">
            <a:avLst>
              <a:gd name="adj1" fmla="val -138454"/>
              <a:gd name="adj2" fmla="val 75683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C3953F12-5562-A83E-2779-3C256995B59C}"/>
              </a:ext>
            </a:extLst>
          </p:cNvPr>
          <p:cNvSpPr/>
          <p:nvPr/>
        </p:nvSpPr>
        <p:spPr>
          <a:xfrm>
            <a:off x="13996593" y="-3381034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4B661FD3-E988-821C-96DB-C67A07BD72EB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11526037" y="-5458066"/>
            <a:ext cx="467196" cy="1338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C810EB-9474-9036-E3B3-3729E8C9CBEA}"/>
              </a:ext>
            </a:extLst>
          </p:cNvPr>
          <p:cNvSpPr txBox="1"/>
          <p:nvPr/>
        </p:nvSpPr>
        <p:spPr>
          <a:xfrm>
            <a:off x="9154910" y="-4245908"/>
            <a:ext cx="237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 else?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B3EC44-9239-6323-CAA5-BA738571DE0F}"/>
              </a:ext>
            </a:extLst>
          </p:cNvPr>
          <p:cNvSpPr/>
          <p:nvPr/>
        </p:nvSpPr>
        <p:spPr>
          <a:xfrm>
            <a:off x="9076652" y="-4358030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BA8ECAC-4018-BF14-68AF-2D840DE7347C}"/>
              </a:ext>
            </a:extLst>
          </p:cNvPr>
          <p:cNvCxnSpPr>
            <a:cxnSpLocks/>
            <a:stCxn id="10" idx="6"/>
            <a:endCxn id="58" idx="0"/>
          </p:cNvCxnSpPr>
          <p:nvPr/>
        </p:nvCxnSpPr>
        <p:spPr>
          <a:xfrm flipH="1">
            <a:off x="10262215" y="-5324243"/>
            <a:ext cx="1263822" cy="966213"/>
          </a:xfrm>
          <a:prstGeom prst="curvedConnector4">
            <a:avLst>
              <a:gd name="adj1" fmla="val -18088"/>
              <a:gd name="adj2" fmla="val 7003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91B775-5163-8FCA-E0DE-2F03222ECD2A}"/>
              </a:ext>
            </a:extLst>
          </p:cNvPr>
          <p:cNvSpPr txBox="1"/>
          <p:nvPr/>
        </p:nvSpPr>
        <p:spPr>
          <a:xfrm>
            <a:off x="2077794" y="-5727962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what is a seq2seq?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1404F3-4EFC-99AF-6EA8-832FD561FAF4}"/>
              </a:ext>
            </a:extLst>
          </p:cNvPr>
          <p:cNvSpPr/>
          <p:nvPr/>
        </p:nvSpPr>
        <p:spPr>
          <a:xfrm>
            <a:off x="1710864" y="-5803180"/>
            <a:ext cx="3335644" cy="646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0E44B2B-6B52-62D0-04B5-5142AF3168C4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 rot="5400000">
            <a:off x="3434667" y="-6736796"/>
            <a:ext cx="877636" cy="989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022CC0-2B19-3CE1-C649-95088531EB73}"/>
              </a:ext>
            </a:extLst>
          </p:cNvPr>
          <p:cNvSpPr txBox="1"/>
          <p:nvPr/>
        </p:nvSpPr>
        <p:spPr>
          <a:xfrm>
            <a:off x="2132122" y="-4732330"/>
            <a:ext cx="3104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converting sequence into anther sequence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E63BD9D-7C80-9D2B-971E-F0E88A6D3E84}"/>
              </a:ext>
            </a:extLst>
          </p:cNvPr>
          <p:cNvSpPr/>
          <p:nvPr/>
        </p:nvSpPr>
        <p:spPr>
          <a:xfrm>
            <a:off x="1797028" y="-4800863"/>
            <a:ext cx="3788436" cy="10439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3ADFD84B-9F7F-03FD-B294-30FA1AACD219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rot="16200000" flipH="1">
            <a:off x="3357133" y="-5134976"/>
            <a:ext cx="355666" cy="3125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2F26B9-DC6E-81FC-2E73-127DB1027D7F}"/>
              </a:ext>
            </a:extLst>
          </p:cNvPr>
          <p:cNvSpPr txBox="1"/>
          <p:nvPr/>
        </p:nvSpPr>
        <p:spPr>
          <a:xfrm>
            <a:off x="7190493" y="-3662390"/>
            <a:ext cx="4893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Input sequence and output sequence can be of different types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B846EFE-D4AD-9485-ABA9-2BAD6D3CCC3B}"/>
              </a:ext>
            </a:extLst>
          </p:cNvPr>
          <p:cNvSpPr/>
          <p:nvPr/>
        </p:nvSpPr>
        <p:spPr>
          <a:xfrm>
            <a:off x="6900705" y="-3900148"/>
            <a:ext cx="5510366" cy="1323764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F132B95-6BE2-1E57-E56B-794C28E90032}"/>
              </a:ext>
            </a:extLst>
          </p:cNvPr>
          <p:cNvCxnSpPr>
            <a:cxnSpLocks/>
            <a:stCxn id="17" idx="4"/>
            <a:endCxn id="20" idx="1"/>
          </p:cNvCxnSpPr>
          <p:nvPr/>
        </p:nvCxnSpPr>
        <p:spPr>
          <a:xfrm rot="16200000" flipH="1">
            <a:off x="5674144" y="-5739823"/>
            <a:ext cx="50637" cy="4016433"/>
          </a:xfrm>
          <a:prstGeom prst="curvedConnector5">
            <a:avLst>
              <a:gd name="adj1" fmla="val 451449"/>
              <a:gd name="adj2" fmla="val 63535"/>
              <a:gd name="adj3" fmla="val -351449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7A0C36-25D1-52E3-F387-8214DE9BE213}"/>
              </a:ext>
            </a:extLst>
          </p:cNvPr>
          <p:cNvSpPr txBox="1"/>
          <p:nvPr/>
        </p:nvSpPr>
        <p:spPr>
          <a:xfrm>
            <a:off x="15674251" y="-547131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 to 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C83BA-1406-7931-FB2B-F9C2335F4C6C}"/>
              </a:ext>
            </a:extLst>
          </p:cNvPr>
          <p:cNvSpPr txBox="1"/>
          <p:nvPr/>
        </p:nvSpPr>
        <p:spPr>
          <a:xfrm>
            <a:off x="14915705" y="273279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 to voice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8BFAE7-5593-5564-263A-CACF68AD10FE}"/>
              </a:ext>
            </a:extLst>
          </p:cNvPr>
          <p:cNvSpPr txBox="1"/>
          <p:nvPr/>
        </p:nvSpPr>
        <p:spPr>
          <a:xfrm>
            <a:off x="12003559" y="1029152"/>
            <a:ext cx="368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something1 to something2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502D9CC-0D9C-5CDC-8285-DB5A61935E3B}"/>
              </a:ext>
            </a:extLst>
          </p:cNvPr>
          <p:cNvSpPr/>
          <p:nvPr/>
        </p:nvSpPr>
        <p:spPr>
          <a:xfrm>
            <a:off x="11795627" y="898182"/>
            <a:ext cx="4220080" cy="74997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ACF952C-824A-3F83-4817-77A127563CDA}"/>
              </a:ext>
            </a:extLst>
          </p:cNvPr>
          <p:cNvSpPr/>
          <p:nvPr/>
        </p:nvSpPr>
        <p:spPr>
          <a:xfrm>
            <a:off x="15789219" y="-647935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2D32F1B-A331-8049-C145-1F68A09241BE}"/>
              </a:ext>
            </a:extLst>
          </p:cNvPr>
          <p:cNvSpPr/>
          <p:nvPr/>
        </p:nvSpPr>
        <p:spPr>
          <a:xfrm>
            <a:off x="15017331" y="168758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5B8A20-1BD4-C604-36A0-349728DCFD04}"/>
              </a:ext>
            </a:extLst>
          </p:cNvPr>
          <p:cNvCxnSpPr>
            <a:cxnSpLocks/>
            <a:stCxn id="20" idx="5"/>
            <a:endCxn id="26" idx="2"/>
          </p:cNvCxnSpPr>
          <p:nvPr/>
        </p:nvCxnSpPr>
        <p:spPr>
          <a:xfrm rot="16200000" flipH="1">
            <a:off x="12460562" y="-3626710"/>
            <a:ext cx="2472193" cy="4185122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26B0D5F0-96AC-AA32-C1E1-B843525ABA36}"/>
              </a:ext>
            </a:extLst>
          </p:cNvPr>
          <p:cNvCxnSpPr>
            <a:cxnSpLocks/>
            <a:stCxn id="20" idx="5"/>
          </p:cNvCxnSpPr>
          <p:nvPr/>
        </p:nvCxnSpPr>
        <p:spPr>
          <a:xfrm rot="16200000" flipH="1">
            <a:off x="11709804" y="-2875952"/>
            <a:ext cx="304246" cy="5156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F7130447-005B-86B6-B775-A9E40855FD6A}"/>
              </a:ext>
            </a:extLst>
          </p:cNvPr>
          <p:cNvCxnSpPr>
            <a:cxnSpLocks/>
            <a:stCxn id="20" idx="5"/>
          </p:cNvCxnSpPr>
          <p:nvPr/>
        </p:nvCxnSpPr>
        <p:spPr>
          <a:xfrm rot="5400000">
            <a:off x="10964202" y="-2726354"/>
            <a:ext cx="683787" cy="5960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D34F30-EF67-A42D-8170-1AE213D20A1D}"/>
              </a:ext>
            </a:extLst>
          </p:cNvPr>
          <p:cNvSpPr txBox="1"/>
          <p:nvPr/>
        </p:nvSpPr>
        <p:spPr>
          <a:xfrm>
            <a:off x="1945597" y="-2582407"/>
            <a:ext cx="287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then how can we solve this problem?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9026450-41ED-5747-2AC5-38CB16656EA2}"/>
              </a:ext>
            </a:extLst>
          </p:cNvPr>
          <p:cNvSpPr/>
          <p:nvPr/>
        </p:nvSpPr>
        <p:spPr>
          <a:xfrm>
            <a:off x="1691580" y="-2648331"/>
            <a:ext cx="3379283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CFA29BD-E7DF-C67B-0668-CBDCF6BFAF8B}"/>
              </a:ext>
            </a:extLst>
          </p:cNvPr>
          <p:cNvCxnSpPr>
            <a:cxnSpLocks/>
            <a:stCxn id="17" idx="4"/>
            <a:endCxn id="32" idx="0"/>
          </p:cNvCxnSpPr>
          <p:nvPr/>
        </p:nvCxnSpPr>
        <p:spPr>
          <a:xfrm rot="5400000">
            <a:off x="2981938" y="-3357640"/>
            <a:ext cx="1108593" cy="3100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411E9D4E-62DC-47D9-99A6-1F895DFF6B8B}"/>
              </a:ext>
            </a:extLst>
          </p:cNvPr>
          <p:cNvSpPr/>
          <p:nvPr/>
        </p:nvSpPr>
        <p:spPr>
          <a:xfrm>
            <a:off x="-918215" y="-1571855"/>
            <a:ext cx="3735394" cy="125639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C5D6E58-AF25-E4C7-4D39-AAD17F816A40}"/>
              </a:ext>
            </a:extLst>
          </p:cNvPr>
          <p:cNvCxnSpPr>
            <a:cxnSpLocks/>
            <a:stCxn id="32" idx="4"/>
            <a:endCxn id="35" idx="6"/>
          </p:cNvCxnSpPr>
          <p:nvPr/>
        </p:nvCxnSpPr>
        <p:spPr>
          <a:xfrm rot="5400000">
            <a:off x="2728287" y="-1596592"/>
            <a:ext cx="741829" cy="564043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BB9ECC87-5D42-A39B-1654-A9DBA51B30E1}"/>
              </a:ext>
            </a:extLst>
          </p:cNvPr>
          <p:cNvGrpSpPr/>
          <p:nvPr/>
        </p:nvGrpSpPr>
        <p:grpSpPr>
          <a:xfrm>
            <a:off x="-2151831" y="-79953"/>
            <a:ext cx="1706511" cy="1045323"/>
            <a:chOff x="3903976" y="1968842"/>
            <a:chExt cx="7164816" cy="4523558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2DF52C1-878A-FD61-DB58-8FAC5D871CE0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32AD06A-7832-CDB7-9ED8-8C22D3E6D12B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75E847E-339F-3C71-0185-7D178BC485A0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17E6295-8605-D1ED-5283-6BAE9282B316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E96BA9D-0F55-1723-1E96-D7261F8F0A05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7FADE664-6695-9468-ED79-1D7BF38C1EB1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F91E6CC-04D1-C735-FB3E-10BD0A62A7C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FDF66EC-3327-2C3A-A9A3-DF75803C7CF4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090332E-D93C-0984-DCE0-54F38E7FF5A5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CEB1AEA-4D3F-6B6E-0A61-A8EBFB9A7462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E048FB8-2909-286B-C4BC-D3B21B26B46B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C527E40-4ECA-BBD9-7224-205E520C3EBE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364C4EE-A6FA-7408-DF59-DDFA2B6FE3EB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F2BF467-8FBB-6ADD-0F7C-968BC5C0892B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1810441-4890-052C-CA56-DA072BEDBF51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3E1A679-BB33-5692-49BE-59F2F8D14C72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4FBD2B2E-8DFF-8101-D2C6-756840DFDF3F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F44BC62-0EFC-D287-9EE0-FF3CFB9DA429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E6A3B94D-54F0-DDE9-C010-A20C4F921AB1}"/>
                </a:ext>
              </a:extLst>
            </p:cNvPr>
            <p:cNvCxnSpPr>
              <a:cxnSpLocks/>
              <a:stCxn id="61" idx="2"/>
              <a:endCxn id="66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5DDF0B7E-0A44-221F-D795-598E31A79F1A}"/>
                </a:ext>
              </a:extLst>
            </p:cNvPr>
            <p:cNvCxnSpPr>
              <a:cxnSpLocks/>
              <a:stCxn id="61" idx="2"/>
              <a:endCxn id="65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AB01E5A3-1022-A68F-3202-EE086CD7517E}"/>
                </a:ext>
              </a:extLst>
            </p:cNvPr>
            <p:cNvCxnSpPr>
              <a:cxnSpLocks/>
              <a:stCxn id="61" idx="2"/>
              <a:endCxn id="64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FADFB1C4-097C-0251-B6E7-EAFFB7E8D48C}"/>
                </a:ext>
              </a:extLst>
            </p:cNvPr>
            <p:cNvCxnSpPr>
              <a:cxnSpLocks/>
              <a:stCxn id="61" idx="2"/>
              <a:endCxn id="63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[R] 70">
              <a:extLst>
                <a:ext uri="{FF2B5EF4-FFF2-40B4-BE49-F238E27FC236}">
                  <a16:creationId xmlns:a16="http://schemas.microsoft.com/office/drawing/2014/main" id="{3E39234E-A58F-DBDD-F988-56F9AEBFC0E8}"/>
                </a:ext>
              </a:extLst>
            </p:cNvPr>
            <p:cNvCxnSpPr>
              <a:cxnSpLocks/>
              <a:stCxn id="61" idx="2"/>
              <a:endCxn id="62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AFCB8407-65F5-1772-B58E-C18CDB6589D3}"/>
                </a:ext>
              </a:extLst>
            </p:cNvPr>
            <p:cNvCxnSpPr>
              <a:cxnSpLocks/>
              <a:stCxn id="60" idx="2"/>
              <a:endCxn id="65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520AC875-5FDA-B728-64DC-C065B5B509C9}"/>
                </a:ext>
              </a:extLst>
            </p:cNvPr>
            <p:cNvCxnSpPr>
              <a:cxnSpLocks/>
              <a:stCxn id="56" idx="2"/>
              <a:endCxn id="65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[R] 73">
              <a:extLst>
                <a:ext uri="{FF2B5EF4-FFF2-40B4-BE49-F238E27FC236}">
                  <a16:creationId xmlns:a16="http://schemas.microsoft.com/office/drawing/2014/main" id="{2932CC10-CFBA-BCAE-41D6-4A2AF43D46D5}"/>
                </a:ext>
              </a:extLst>
            </p:cNvPr>
            <p:cNvCxnSpPr>
              <a:cxnSpLocks/>
              <a:stCxn id="55" idx="2"/>
              <a:endCxn id="65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DD39C466-B5A2-F955-DD98-B11A7BB28699}"/>
                </a:ext>
              </a:extLst>
            </p:cNvPr>
            <p:cNvCxnSpPr>
              <a:cxnSpLocks/>
              <a:stCxn id="60" idx="2"/>
              <a:endCxn id="64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75">
              <a:extLst>
                <a:ext uri="{FF2B5EF4-FFF2-40B4-BE49-F238E27FC236}">
                  <a16:creationId xmlns:a16="http://schemas.microsoft.com/office/drawing/2014/main" id="{A829E8DA-B8E6-087A-A537-34284DE93ABD}"/>
                </a:ext>
              </a:extLst>
            </p:cNvPr>
            <p:cNvCxnSpPr>
              <a:cxnSpLocks/>
              <a:stCxn id="56" idx="2"/>
              <a:endCxn id="64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7FF1F228-1859-322C-3256-1C4E748AF986}"/>
                </a:ext>
              </a:extLst>
            </p:cNvPr>
            <p:cNvCxnSpPr>
              <a:cxnSpLocks/>
              <a:stCxn id="55" idx="2"/>
              <a:endCxn id="64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69E6D2E1-4A4E-550E-0740-89A744BC9DAB}"/>
                </a:ext>
              </a:extLst>
            </p:cNvPr>
            <p:cNvCxnSpPr>
              <a:cxnSpLocks/>
              <a:stCxn id="60" idx="2"/>
              <a:endCxn id="63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78">
              <a:extLst>
                <a:ext uri="{FF2B5EF4-FFF2-40B4-BE49-F238E27FC236}">
                  <a16:creationId xmlns:a16="http://schemas.microsoft.com/office/drawing/2014/main" id="{5B4A9A67-6CAE-09AA-FA1F-764DCCA4B419}"/>
                </a:ext>
              </a:extLst>
            </p:cNvPr>
            <p:cNvCxnSpPr>
              <a:cxnSpLocks/>
              <a:stCxn id="56" idx="2"/>
              <a:endCxn id="63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[R] 79">
              <a:extLst>
                <a:ext uri="{FF2B5EF4-FFF2-40B4-BE49-F238E27FC236}">
                  <a16:creationId xmlns:a16="http://schemas.microsoft.com/office/drawing/2014/main" id="{E1CF98CA-A11C-342F-FC8C-78C43556D9D8}"/>
                </a:ext>
              </a:extLst>
            </p:cNvPr>
            <p:cNvCxnSpPr>
              <a:cxnSpLocks/>
              <a:stCxn id="60" idx="2"/>
              <a:endCxn id="62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[R] 80">
              <a:extLst>
                <a:ext uri="{FF2B5EF4-FFF2-40B4-BE49-F238E27FC236}">
                  <a16:creationId xmlns:a16="http://schemas.microsoft.com/office/drawing/2014/main" id="{92034618-CEFB-DCD2-803E-59B765519C64}"/>
                </a:ext>
              </a:extLst>
            </p:cNvPr>
            <p:cNvCxnSpPr>
              <a:cxnSpLocks/>
              <a:stCxn id="55" idx="2"/>
              <a:endCxn id="63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[R] 81">
              <a:extLst>
                <a:ext uri="{FF2B5EF4-FFF2-40B4-BE49-F238E27FC236}">
                  <a16:creationId xmlns:a16="http://schemas.microsoft.com/office/drawing/2014/main" id="{6B63D015-21FD-EB1A-CFFC-800EB36D41A7}"/>
                </a:ext>
              </a:extLst>
            </p:cNvPr>
            <p:cNvCxnSpPr>
              <a:cxnSpLocks/>
              <a:stCxn id="56" idx="2"/>
              <a:endCxn id="62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[R] 82">
              <a:extLst>
                <a:ext uri="{FF2B5EF4-FFF2-40B4-BE49-F238E27FC236}">
                  <a16:creationId xmlns:a16="http://schemas.microsoft.com/office/drawing/2014/main" id="{7A924077-8CDF-2FFB-1DD4-F25C4C7F8ABA}"/>
                </a:ext>
              </a:extLst>
            </p:cNvPr>
            <p:cNvCxnSpPr>
              <a:cxnSpLocks/>
              <a:stCxn id="55" idx="2"/>
              <a:endCxn id="62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3312637A-484C-EB89-3CD5-758417CC8E08}"/>
                </a:ext>
              </a:extLst>
            </p:cNvPr>
            <p:cNvCxnSpPr>
              <a:cxnSpLocks/>
              <a:stCxn id="60" idx="2"/>
              <a:endCxn id="66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4BCD1028-9E86-9814-A375-30C34E463E21}"/>
                </a:ext>
              </a:extLst>
            </p:cNvPr>
            <p:cNvCxnSpPr>
              <a:cxnSpLocks/>
              <a:stCxn id="56" idx="2"/>
              <a:endCxn id="66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13352CD8-A1F7-541C-9C3B-6B0EF4562423}"/>
                </a:ext>
              </a:extLst>
            </p:cNvPr>
            <p:cNvCxnSpPr>
              <a:cxnSpLocks/>
              <a:stCxn id="55" idx="2"/>
              <a:endCxn id="66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9C123F31-5966-3D0F-802A-27EA4232BC90}"/>
                </a:ext>
              </a:extLst>
            </p:cNvPr>
            <p:cNvCxnSpPr>
              <a:cxnSpLocks/>
              <a:stCxn id="54" idx="2"/>
              <a:endCxn id="61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6AF7C79B-911E-1B97-B310-8950E7CF891B}"/>
                </a:ext>
              </a:extLst>
            </p:cNvPr>
            <p:cNvCxnSpPr>
              <a:cxnSpLocks/>
              <a:stCxn id="53" idx="2"/>
              <a:endCxn id="61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D00FABD7-9C5F-9694-1A7D-0DF23B8E2D06}"/>
                </a:ext>
              </a:extLst>
            </p:cNvPr>
            <p:cNvCxnSpPr>
              <a:cxnSpLocks/>
              <a:stCxn id="52" idx="2"/>
              <a:endCxn id="61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5395226C-0DE4-7D4F-2516-A6C16E4AA1D9}"/>
                </a:ext>
              </a:extLst>
            </p:cNvPr>
            <p:cNvCxnSpPr>
              <a:cxnSpLocks/>
              <a:stCxn id="51" idx="2"/>
              <a:endCxn id="61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C6FA7929-B8F4-9A6A-ED51-EDEC36C19863}"/>
                </a:ext>
              </a:extLst>
            </p:cNvPr>
            <p:cNvCxnSpPr>
              <a:cxnSpLocks/>
              <a:stCxn id="47" idx="2"/>
              <a:endCxn id="54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78114603-ABA8-7FB5-E437-D911585EB5DC}"/>
                </a:ext>
              </a:extLst>
            </p:cNvPr>
            <p:cNvCxnSpPr>
              <a:cxnSpLocks/>
              <a:stCxn id="46" idx="2"/>
              <a:endCxn id="54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91DCB874-5A48-1E9A-058A-9F7EAAAE01FB}"/>
                </a:ext>
              </a:extLst>
            </p:cNvPr>
            <p:cNvCxnSpPr>
              <a:cxnSpLocks/>
              <a:stCxn id="50" idx="2"/>
              <a:endCxn id="54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6A345ED4-0CAE-C7D6-DED7-BB57C8B1B466}"/>
                </a:ext>
              </a:extLst>
            </p:cNvPr>
            <p:cNvCxnSpPr>
              <a:cxnSpLocks/>
              <a:stCxn id="54" idx="2"/>
              <a:endCxn id="60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416AF8FC-B998-0020-58C9-7E111D16F63D}"/>
                </a:ext>
              </a:extLst>
            </p:cNvPr>
            <p:cNvCxnSpPr>
              <a:cxnSpLocks/>
              <a:stCxn id="53" idx="2"/>
              <a:endCxn id="60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122B0028-8AE6-07C9-EBCB-A528C2D11E46}"/>
                </a:ext>
              </a:extLst>
            </p:cNvPr>
            <p:cNvCxnSpPr>
              <a:cxnSpLocks/>
              <a:stCxn id="52" idx="2"/>
              <a:endCxn id="60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2F7F6006-5D49-73ED-E825-ED902FC49D13}"/>
                </a:ext>
              </a:extLst>
            </p:cNvPr>
            <p:cNvCxnSpPr>
              <a:cxnSpLocks/>
              <a:stCxn id="51" idx="2"/>
              <a:endCxn id="60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674FF9C7-90ED-536D-96FC-2C43457B4463}"/>
                </a:ext>
              </a:extLst>
            </p:cNvPr>
            <p:cNvCxnSpPr>
              <a:cxnSpLocks/>
              <a:stCxn id="54" idx="2"/>
              <a:endCxn id="56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57D39C76-6285-8599-0E1A-B50D9C70E590}"/>
                </a:ext>
              </a:extLst>
            </p:cNvPr>
            <p:cNvCxnSpPr>
              <a:cxnSpLocks/>
              <a:stCxn id="53" idx="2"/>
              <a:endCxn id="56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[R] 99">
              <a:extLst>
                <a:ext uri="{FF2B5EF4-FFF2-40B4-BE49-F238E27FC236}">
                  <a16:creationId xmlns:a16="http://schemas.microsoft.com/office/drawing/2014/main" id="{54F90DF8-3D4E-9F24-255C-BBAEBBE171B5}"/>
                </a:ext>
              </a:extLst>
            </p:cNvPr>
            <p:cNvCxnSpPr>
              <a:cxnSpLocks/>
              <a:stCxn id="52" idx="2"/>
              <a:endCxn id="56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[R] 100">
              <a:extLst>
                <a:ext uri="{FF2B5EF4-FFF2-40B4-BE49-F238E27FC236}">
                  <a16:creationId xmlns:a16="http://schemas.microsoft.com/office/drawing/2014/main" id="{0A82212B-09BB-E62D-8206-BC7634358E9E}"/>
                </a:ext>
              </a:extLst>
            </p:cNvPr>
            <p:cNvCxnSpPr>
              <a:cxnSpLocks/>
              <a:stCxn id="51" idx="2"/>
              <a:endCxn id="56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[R] 101">
              <a:extLst>
                <a:ext uri="{FF2B5EF4-FFF2-40B4-BE49-F238E27FC236}">
                  <a16:creationId xmlns:a16="http://schemas.microsoft.com/office/drawing/2014/main" id="{48A7CB1B-76CD-8AD7-8CF4-E75157FB05F6}"/>
                </a:ext>
              </a:extLst>
            </p:cNvPr>
            <p:cNvCxnSpPr>
              <a:cxnSpLocks/>
              <a:stCxn id="54" idx="2"/>
              <a:endCxn id="55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DB5092F9-4CE9-F9E6-5F89-CA8E383491E9}"/>
                </a:ext>
              </a:extLst>
            </p:cNvPr>
            <p:cNvCxnSpPr>
              <a:cxnSpLocks/>
              <a:stCxn id="53" idx="2"/>
              <a:endCxn id="55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1282E73D-5FA9-5FBB-1A51-735E586749DE}"/>
                </a:ext>
              </a:extLst>
            </p:cNvPr>
            <p:cNvCxnSpPr>
              <a:cxnSpLocks/>
              <a:stCxn id="52" idx="2"/>
              <a:endCxn id="55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>
              <a:extLst>
                <a:ext uri="{FF2B5EF4-FFF2-40B4-BE49-F238E27FC236}">
                  <a16:creationId xmlns:a16="http://schemas.microsoft.com/office/drawing/2014/main" id="{7B0E1E61-5E8C-BE7F-F71C-39E40DB05F65}"/>
                </a:ext>
              </a:extLst>
            </p:cNvPr>
            <p:cNvCxnSpPr>
              <a:cxnSpLocks/>
              <a:stCxn id="51" idx="2"/>
              <a:endCxn id="55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[R] 105">
              <a:extLst>
                <a:ext uri="{FF2B5EF4-FFF2-40B4-BE49-F238E27FC236}">
                  <a16:creationId xmlns:a16="http://schemas.microsoft.com/office/drawing/2014/main" id="{235C150D-534D-1BEF-F90D-6592E0DF0B59}"/>
                </a:ext>
              </a:extLst>
            </p:cNvPr>
            <p:cNvCxnSpPr>
              <a:cxnSpLocks/>
              <a:stCxn id="47" idx="2"/>
              <a:endCxn id="53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[R] 106">
              <a:extLst>
                <a:ext uri="{FF2B5EF4-FFF2-40B4-BE49-F238E27FC236}">
                  <a16:creationId xmlns:a16="http://schemas.microsoft.com/office/drawing/2014/main" id="{A5920590-3171-7651-9211-83F1C5F7240D}"/>
                </a:ext>
              </a:extLst>
            </p:cNvPr>
            <p:cNvCxnSpPr>
              <a:cxnSpLocks/>
              <a:stCxn id="46" idx="2"/>
              <a:endCxn id="53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8C537BA8-49E5-5521-712F-FA449DA4A78D}"/>
                </a:ext>
              </a:extLst>
            </p:cNvPr>
            <p:cNvCxnSpPr>
              <a:cxnSpLocks/>
              <a:stCxn id="50" idx="2"/>
              <a:endCxn id="53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4D476A1C-834A-EE17-BB87-ECDE259EB50B}"/>
                </a:ext>
              </a:extLst>
            </p:cNvPr>
            <p:cNvCxnSpPr>
              <a:cxnSpLocks/>
              <a:stCxn id="47" idx="2"/>
              <a:endCxn id="52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109">
              <a:extLst>
                <a:ext uri="{FF2B5EF4-FFF2-40B4-BE49-F238E27FC236}">
                  <a16:creationId xmlns:a16="http://schemas.microsoft.com/office/drawing/2014/main" id="{E7BF1953-BC92-94E9-29DF-4EADBFA09446}"/>
                </a:ext>
              </a:extLst>
            </p:cNvPr>
            <p:cNvCxnSpPr>
              <a:cxnSpLocks/>
              <a:stCxn id="46" idx="2"/>
              <a:endCxn id="52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[R] 110">
              <a:extLst>
                <a:ext uri="{FF2B5EF4-FFF2-40B4-BE49-F238E27FC236}">
                  <a16:creationId xmlns:a16="http://schemas.microsoft.com/office/drawing/2014/main" id="{22494E5D-744A-1418-EAD8-E3D110FA2CFD}"/>
                </a:ext>
              </a:extLst>
            </p:cNvPr>
            <p:cNvCxnSpPr>
              <a:cxnSpLocks/>
              <a:stCxn id="50" idx="2"/>
              <a:endCxn id="52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[R] 111">
              <a:extLst>
                <a:ext uri="{FF2B5EF4-FFF2-40B4-BE49-F238E27FC236}">
                  <a16:creationId xmlns:a16="http://schemas.microsoft.com/office/drawing/2014/main" id="{636326FD-1773-0249-929F-3673DBAAB6D1}"/>
                </a:ext>
              </a:extLst>
            </p:cNvPr>
            <p:cNvCxnSpPr>
              <a:cxnSpLocks/>
              <a:stCxn id="47" idx="2"/>
              <a:endCxn id="51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112">
              <a:extLst>
                <a:ext uri="{FF2B5EF4-FFF2-40B4-BE49-F238E27FC236}">
                  <a16:creationId xmlns:a16="http://schemas.microsoft.com/office/drawing/2014/main" id="{CD1FE8DC-664F-F502-7954-308218712285}"/>
                </a:ext>
              </a:extLst>
            </p:cNvPr>
            <p:cNvCxnSpPr>
              <a:cxnSpLocks/>
              <a:stCxn id="46" idx="2"/>
              <a:endCxn id="51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[R] 113">
              <a:extLst>
                <a:ext uri="{FF2B5EF4-FFF2-40B4-BE49-F238E27FC236}">
                  <a16:creationId xmlns:a16="http://schemas.microsoft.com/office/drawing/2014/main" id="{D647C532-6040-865B-2066-79DE31633916}"/>
                </a:ext>
              </a:extLst>
            </p:cNvPr>
            <p:cNvCxnSpPr>
              <a:cxnSpLocks/>
              <a:stCxn id="50" idx="2"/>
              <a:endCxn id="51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D4E9F105-D016-DF05-A497-2270B2738541}"/>
                </a:ext>
              </a:extLst>
            </p:cNvPr>
            <p:cNvCxnSpPr>
              <a:cxnSpLocks/>
              <a:stCxn id="49" idx="2"/>
              <a:endCxn id="47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0D235A58-5ED6-B597-69E8-287018C9970B}"/>
                </a:ext>
              </a:extLst>
            </p:cNvPr>
            <p:cNvCxnSpPr>
              <a:cxnSpLocks/>
              <a:stCxn id="48" idx="2"/>
              <a:endCxn id="47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5A3C2D84-C086-3B05-6534-B7F31F456F1C}"/>
                </a:ext>
              </a:extLst>
            </p:cNvPr>
            <p:cNvCxnSpPr>
              <a:cxnSpLocks/>
              <a:stCxn id="49" idx="2"/>
              <a:endCxn id="46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5D6EB189-D9B3-82BC-86E3-DAE786167C53}"/>
                </a:ext>
              </a:extLst>
            </p:cNvPr>
            <p:cNvCxnSpPr>
              <a:cxnSpLocks/>
              <a:stCxn id="49" idx="2"/>
              <a:endCxn id="50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26B081F2-16D3-2468-60B8-B3C3E534E230}"/>
                </a:ext>
              </a:extLst>
            </p:cNvPr>
            <p:cNvCxnSpPr>
              <a:cxnSpLocks/>
              <a:stCxn id="48" idx="2"/>
              <a:endCxn id="50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타원 123">
            <a:extLst>
              <a:ext uri="{FF2B5EF4-FFF2-40B4-BE49-F238E27FC236}">
                <a16:creationId xmlns:a16="http://schemas.microsoft.com/office/drawing/2014/main" id="{682101B9-2877-05D6-B60C-7CCB8B744C62}"/>
              </a:ext>
            </a:extLst>
          </p:cNvPr>
          <p:cNvSpPr/>
          <p:nvPr/>
        </p:nvSpPr>
        <p:spPr>
          <a:xfrm>
            <a:off x="-2747625" y="-225682"/>
            <a:ext cx="2740422" cy="1320968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AD3B9C4D-6EDC-7721-47A2-BDDA85A761C5}"/>
              </a:ext>
            </a:extLst>
          </p:cNvPr>
          <p:cNvCxnSpPr>
            <a:cxnSpLocks/>
            <a:stCxn id="35" idx="3"/>
            <a:endCxn id="124" idx="0"/>
          </p:cNvCxnSpPr>
          <p:nvPr/>
        </p:nvCxnSpPr>
        <p:spPr>
          <a:xfrm rot="5400000">
            <a:off x="-1011181" y="-865685"/>
            <a:ext cx="273771" cy="100623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D1E6AB3-A2B1-C8EC-2DC0-CF4B364D6E66}"/>
              </a:ext>
            </a:extLst>
          </p:cNvPr>
          <p:cNvSpPr txBox="1"/>
          <p:nvPr/>
        </p:nvSpPr>
        <p:spPr>
          <a:xfrm>
            <a:off x="98592" y="64202"/>
            <a:ext cx="3293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input and output has fixed dimensionality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B984057-8E33-F5A8-46D2-A544255A905C}"/>
              </a:ext>
            </a:extLst>
          </p:cNvPr>
          <p:cNvSpPr/>
          <p:nvPr/>
        </p:nvSpPr>
        <p:spPr>
          <a:xfrm>
            <a:off x="76361" y="-85466"/>
            <a:ext cx="3379283" cy="1163033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3E6B3B40-9EFA-639D-1ED4-750010ED8279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 rot="16200000" flipH="1">
            <a:off x="1242746" y="-608723"/>
            <a:ext cx="229992" cy="8165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7EC97A9-561C-FF9C-C03A-2F587EDF8B6D}"/>
              </a:ext>
            </a:extLst>
          </p:cNvPr>
          <p:cNvSpPr txBox="1"/>
          <p:nvPr/>
        </p:nvSpPr>
        <p:spPr>
          <a:xfrm>
            <a:off x="-1561920" y="1371990"/>
            <a:ext cx="4013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but the length of sequence is not known a-priori</a:t>
            </a: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F24DFEA-A911-8282-4A53-8902FCF861BE}"/>
              </a:ext>
            </a:extLst>
          </p:cNvPr>
          <p:cNvSpPr/>
          <p:nvPr/>
        </p:nvSpPr>
        <p:spPr>
          <a:xfrm>
            <a:off x="-1856875" y="1282911"/>
            <a:ext cx="4674054" cy="964170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9EF9B456-ABB0-5296-F695-691C22B3D927}"/>
              </a:ext>
            </a:extLst>
          </p:cNvPr>
          <p:cNvCxnSpPr>
            <a:cxnSpLocks/>
            <a:stCxn id="42" idx="4"/>
            <a:endCxn id="126" idx="0"/>
          </p:cNvCxnSpPr>
          <p:nvPr/>
        </p:nvCxnSpPr>
        <p:spPr>
          <a:xfrm rot="5400000">
            <a:off x="1020406" y="537314"/>
            <a:ext cx="205344" cy="128585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934AE794-C281-FCD2-89F8-8983452CBBE3}"/>
              </a:ext>
            </a:extLst>
          </p:cNvPr>
          <p:cNvSpPr txBox="1"/>
          <p:nvPr/>
        </p:nvSpPr>
        <p:spPr>
          <a:xfrm>
            <a:off x="-918215" y="-1367943"/>
            <a:ext cx="3735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how about using simple deep neural network?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8BA6F8-32BE-96F6-66E0-98B2812D9A92}"/>
              </a:ext>
            </a:extLst>
          </p:cNvPr>
          <p:cNvSpPr txBox="1"/>
          <p:nvPr/>
        </p:nvSpPr>
        <p:spPr>
          <a:xfrm>
            <a:off x="3097933" y="-1098831"/>
            <a:ext cx="607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how can we train the network regardless of sequence length?</a:t>
            </a: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5067F55-2057-1CE3-78C6-2D0C42492D42}"/>
              </a:ext>
            </a:extLst>
          </p:cNvPr>
          <p:cNvSpPr/>
          <p:nvPr/>
        </p:nvSpPr>
        <p:spPr>
          <a:xfrm>
            <a:off x="2953075" y="-1393135"/>
            <a:ext cx="6285850" cy="13076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5EBA29AA-8163-163A-6239-9E4572F7458D}"/>
              </a:ext>
            </a:extLst>
          </p:cNvPr>
          <p:cNvCxnSpPr>
            <a:cxnSpLocks/>
            <a:stCxn id="32" idx="4"/>
            <a:endCxn id="120" idx="1"/>
          </p:cNvCxnSpPr>
          <p:nvPr/>
        </p:nvCxnSpPr>
        <p:spPr>
          <a:xfrm rot="16200000" flipH="1">
            <a:off x="3385492" y="-1689755"/>
            <a:ext cx="483854" cy="4923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22FD19C-E29C-3C2E-6BA8-799ECEE79BFC}"/>
              </a:ext>
            </a:extLst>
          </p:cNvPr>
          <p:cNvSpPr txBox="1"/>
          <p:nvPr/>
        </p:nvSpPr>
        <p:spPr>
          <a:xfrm>
            <a:off x="3206499" y="519673"/>
            <a:ext cx="607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read the input sequence,</a:t>
            </a:r>
          </a:p>
          <a:p>
            <a:pPr algn="ctr"/>
            <a:r>
              <a:rPr kumimoji="1" lang="en-US" altLang="ko-Kore-KR" sz="2400"/>
              <a:t>one timestep at a time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041A48AC-E0EF-EBA7-C45D-924FD4F04DE8}"/>
              </a:ext>
            </a:extLst>
          </p:cNvPr>
          <p:cNvSpPr/>
          <p:nvPr/>
        </p:nvSpPr>
        <p:spPr>
          <a:xfrm>
            <a:off x="4031408" y="348489"/>
            <a:ext cx="4361574" cy="11854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B7710FA0-C5A6-8292-85AD-F981AC61CFC2}"/>
              </a:ext>
            </a:extLst>
          </p:cNvPr>
          <p:cNvCxnSpPr>
            <a:cxnSpLocks/>
            <a:stCxn id="120" idx="4"/>
            <a:endCxn id="129" idx="0"/>
          </p:cNvCxnSpPr>
          <p:nvPr/>
        </p:nvCxnSpPr>
        <p:spPr>
          <a:xfrm rot="16200000" flipH="1">
            <a:off x="5937120" y="73413"/>
            <a:ext cx="433955" cy="1161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166CF70-B683-E373-6046-8A8C9D5E5FD1}"/>
              </a:ext>
            </a:extLst>
          </p:cNvPr>
          <p:cNvSpPr txBox="1"/>
          <p:nvPr/>
        </p:nvSpPr>
        <p:spPr>
          <a:xfrm>
            <a:off x="2369149" y="2036926"/>
            <a:ext cx="680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ex) put each word (fixed dimension) into the network,</a:t>
            </a:r>
          </a:p>
          <a:p>
            <a:pPr algn="ctr"/>
            <a:r>
              <a:rPr kumimoji="1" lang="en-US" altLang="ko-Kore-KR" sz="2400"/>
              <a:t>one timestep at a time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1822D5BE-CA25-1455-2CE3-E594509337B8}"/>
              </a:ext>
            </a:extLst>
          </p:cNvPr>
          <p:cNvSpPr/>
          <p:nvPr/>
        </p:nvSpPr>
        <p:spPr>
          <a:xfrm>
            <a:off x="2222079" y="1758277"/>
            <a:ext cx="7072347" cy="1197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C6D433BE-B4BC-2279-E656-25D2D40DF4B7}"/>
              </a:ext>
            </a:extLst>
          </p:cNvPr>
          <p:cNvCxnSpPr>
            <a:cxnSpLocks/>
            <a:stCxn id="129" idx="4"/>
            <a:endCxn id="132" idx="0"/>
          </p:cNvCxnSpPr>
          <p:nvPr/>
        </p:nvCxnSpPr>
        <p:spPr>
          <a:xfrm rot="5400000">
            <a:off x="5873054" y="1419136"/>
            <a:ext cx="224340" cy="4539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B037A20F-4155-5D9D-B684-55173E031A8A}"/>
              </a:ext>
            </a:extLst>
          </p:cNvPr>
          <p:cNvSpPr txBox="1"/>
          <p:nvPr/>
        </p:nvSpPr>
        <p:spPr>
          <a:xfrm>
            <a:off x="-2833104" y="137798"/>
            <a:ext cx="686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/>
              <a:t>word</a:t>
            </a:r>
          </a:p>
          <a:p>
            <a:pPr algn="ctr"/>
            <a:r>
              <a:rPr kumimoji="1" lang="en-US" altLang="ko-Kore-KR" sz="1400"/>
              <a:t>vector</a:t>
            </a:r>
            <a:endParaRPr lang="ko-Kore-KR" altLang="en-US" sz="1400"/>
          </a:p>
        </p:txBody>
      </p:sp>
      <p:sp>
        <p:nvSpPr>
          <p:cNvPr id="136" name="양쪽 대괄호 135">
            <a:extLst>
              <a:ext uri="{FF2B5EF4-FFF2-40B4-BE49-F238E27FC236}">
                <a16:creationId xmlns:a16="http://schemas.microsoft.com/office/drawing/2014/main" id="{8B920091-0ED9-DD96-E568-5DFFE7C94B28}"/>
              </a:ext>
            </a:extLst>
          </p:cNvPr>
          <p:cNvSpPr/>
          <p:nvPr/>
        </p:nvSpPr>
        <p:spPr>
          <a:xfrm>
            <a:off x="-2737248" y="-150016"/>
            <a:ext cx="484387" cy="118544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F43F672-6E01-CE3F-16D2-F6A888D41CCE}"/>
              </a:ext>
            </a:extLst>
          </p:cNvPr>
          <p:cNvSpPr txBox="1"/>
          <p:nvPr/>
        </p:nvSpPr>
        <p:spPr>
          <a:xfrm>
            <a:off x="-2737248" y="-953110"/>
            <a:ext cx="5289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600"/>
              <a:t>word</a:t>
            </a:r>
          </a:p>
          <a:p>
            <a:pPr algn="ctr"/>
            <a:r>
              <a:rPr kumimoji="1" lang="en-US" altLang="ko-Kore-KR" sz="600"/>
              <a:t>vector</a:t>
            </a:r>
            <a:endParaRPr lang="ko-Kore-KR" altLang="en-US" sz="600"/>
          </a:p>
        </p:txBody>
      </p:sp>
      <p:sp>
        <p:nvSpPr>
          <p:cNvPr id="137" name="양쪽 대괄호 136">
            <a:extLst>
              <a:ext uri="{FF2B5EF4-FFF2-40B4-BE49-F238E27FC236}">
                <a16:creationId xmlns:a16="http://schemas.microsoft.com/office/drawing/2014/main" id="{EEEFAA03-2215-7253-54B5-4E371CE0578A}"/>
              </a:ext>
            </a:extLst>
          </p:cNvPr>
          <p:cNvSpPr/>
          <p:nvPr/>
        </p:nvSpPr>
        <p:spPr>
          <a:xfrm>
            <a:off x="-2600423" y="-1080142"/>
            <a:ext cx="255332" cy="52322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D25A59F-D147-430C-1648-AB32CDB8A0B3}"/>
              </a:ext>
            </a:extLst>
          </p:cNvPr>
          <p:cNvSpPr txBox="1"/>
          <p:nvPr/>
        </p:nvSpPr>
        <p:spPr>
          <a:xfrm>
            <a:off x="-2377761" y="-945564"/>
            <a:ext cx="5289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600"/>
              <a:t>word</a:t>
            </a:r>
          </a:p>
          <a:p>
            <a:pPr algn="ctr"/>
            <a:r>
              <a:rPr kumimoji="1" lang="en-US" altLang="ko-Kore-KR" sz="600"/>
              <a:t>vector</a:t>
            </a:r>
            <a:endParaRPr lang="ko-Kore-KR" altLang="en-US" sz="600"/>
          </a:p>
        </p:txBody>
      </p:sp>
      <p:sp>
        <p:nvSpPr>
          <p:cNvPr id="139" name="양쪽 대괄호 138">
            <a:extLst>
              <a:ext uri="{FF2B5EF4-FFF2-40B4-BE49-F238E27FC236}">
                <a16:creationId xmlns:a16="http://schemas.microsoft.com/office/drawing/2014/main" id="{B95D15CB-FCAE-0D00-7FE7-F0125BC73291}"/>
              </a:ext>
            </a:extLst>
          </p:cNvPr>
          <p:cNvSpPr/>
          <p:nvPr/>
        </p:nvSpPr>
        <p:spPr>
          <a:xfrm>
            <a:off x="-2240936" y="-1072596"/>
            <a:ext cx="255332" cy="52322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673AA59-74F7-0D21-7DB2-14F465701426}"/>
              </a:ext>
            </a:extLst>
          </p:cNvPr>
          <p:cNvSpPr txBox="1"/>
          <p:nvPr/>
        </p:nvSpPr>
        <p:spPr>
          <a:xfrm>
            <a:off x="-1857677" y="-944489"/>
            <a:ext cx="5289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600"/>
              <a:t>word</a:t>
            </a:r>
          </a:p>
          <a:p>
            <a:pPr algn="ctr"/>
            <a:r>
              <a:rPr kumimoji="1" lang="en-US" altLang="ko-Kore-KR" sz="600"/>
              <a:t>vector</a:t>
            </a:r>
            <a:endParaRPr lang="ko-Kore-KR" altLang="en-US" sz="600"/>
          </a:p>
        </p:txBody>
      </p:sp>
      <p:sp>
        <p:nvSpPr>
          <p:cNvPr id="141" name="양쪽 대괄호 140">
            <a:extLst>
              <a:ext uri="{FF2B5EF4-FFF2-40B4-BE49-F238E27FC236}">
                <a16:creationId xmlns:a16="http://schemas.microsoft.com/office/drawing/2014/main" id="{10CB1791-A814-2E49-6D69-A62959EB9C7A}"/>
              </a:ext>
            </a:extLst>
          </p:cNvPr>
          <p:cNvSpPr/>
          <p:nvPr/>
        </p:nvSpPr>
        <p:spPr>
          <a:xfrm>
            <a:off x="-1720852" y="-1071521"/>
            <a:ext cx="255332" cy="52322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378713A-9938-F8CB-B169-C8F8DFE64F27}"/>
              </a:ext>
            </a:extLst>
          </p:cNvPr>
          <p:cNvSpPr txBox="1"/>
          <p:nvPr/>
        </p:nvSpPr>
        <p:spPr>
          <a:xfrm>
            <a:off x="-1489136" y="-942509"/>
            <a:ext cx="5289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600"/>
              <a:t>word</a:t>
            </a:r>
          </a:p>
          <a:p>
            <a:pPr algn="ctr"/>
            <a:r>
              <a:rPr kumimoji="1" lang="en-US" altLang="ko-Kore-KR" sz="600"/>
              <a:t>vector</a:t>
            </a:r>
            <a:endParaRPr lang="ko-Kore-KR" altLang="en-US" sz="600"/>
          </a:p>
        </p:txBody>
      </p:sp>
      <p:sp>
        <p:nvSpPr>
          <p:cNvPr id="143" name="양쪽 대괄호 142">
            <a:extLst>
              <a:ext uri="{FF2B5EF4-FFF2-40B4-BE49-F238E27FC236}">
                <a16:creationId xmlns:a16="http://schemas.microsoft.com/office/drawing/2014/main" id="{5C129675-FA62-9045-D80A-27ADF5503A09}"/>
              </a:ext>
            </a:extLst>
          </p:cNvPr>
          <p:cNvSpPr/>
          <p:nvPr/>
        </p:nvSpPr>
        <p:spPr>
          <a:xfrm>
            <a:off x="-1352311" y="-1069541"/>
            <a:ext cx="255332" cy="52322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5522E40-CF8F-256F-6D59-3E22F9464DB2}"/>
              </a:ext>
            </a:extLst>
          </p:cNvPr>
          <p:cNvSpPr txBox="1"/>
          <p:nvPr/>
        </p:nvSpPr>
        <p:spPr>
          <a:xfrm>
            <a:off x="-2105237" y="-899957"/>
            <a:ext cx="52898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600"/>
              <a:t>…</a:t>
            </a:r>
            <a:endParaRPr lang="ko-Kore-KR" altLang="en-US" sz="600"/>
          </a:p>
        </p:txBody>
      </p:sp>
      <p:sp>
        <p:nvSpPr>
          <p:cNvPr id="145" name="오른쪽 중괄호[R] 144">
            <a:extLst>
              <a:ext uri="{FF2B5EF4-FFF2-40B4-BE49-F238E27FC236}">
                <a16:creationId xmlns:a16="http://schemas.microsoft.com/office/drawing/2014/main" id="{74C462F9-E6CC-D777-CB2B-6E3C732ED494}"/>
              </a:ext>
            </a:extLst>
          </p:cNvPr>
          <p:cNvSpPr/>
          <p:nvPr/>
        </p:nvSpPr>
        <p:spPr>
          <a:xfrm rot="16200000">
            <a:off x="-1934798" y="-2008148"/>
            <a:ext cx="163395" cy="15122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6" name="직선 연결선[R] 145">
            <a:extLst>
              <a:ext uri="{FF2B5EF4-FFF2-40B4-BE49-F238E27FC236}">
                <a16:creationId xmlns:a16="http://schemas.microsoft.com/office/drawing/2014/main" id="{C5F3D506-E6D7-CE72-2F78-816EA8487C0D}"/>
              </a:ext>
            </a:extLst>
          </p:cNvPr>
          <p:cNvCxnSpPr/>
          <p:nvPr/>
        </p:nvCxnSpPr>
        <p:spPr>
          <a:xfrm flipH="1">
            <a:off x="-2737248" y="-519429"/>
            <a:ext cx="136825" cy="2737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[R] 147">
            <a:extLst>
              <a:ext uri="{FF2B5EF4-FFF2-40B4-BE49-F238E27FC236}">
                <a16:creationId xmlns:a16="http://schemas.microsoft.com/office/drawing/2014/main" id="{62A3135B-63D1-5069-E1AB-FC5B948853C7}"/>
              </a:ext>
            </a:extLst>
          </p:cNvPr>
          <p:cNvCxnSpPr>
            <a:cxnSpLocks/>
          </p:cNvCxnSpPr>
          <p:nvPr/>
        </p:nvCxnSpPr>
        <p:spPr>
          <a:xfrm>
            <a:off x="-2345091" y="-506601"/>
            <a:ext cx="83327" cy="2658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079582D-A26E-3BCF-7657-A3F4A8131891}"/>
              </a:ext>
            </a:extLst>
          </p:cNvPr>
          <p:cNvSpPr txBox="1"/>
          <p:nvPr/>
        </p:nvSpPr>
        <p:spPr>
          <a:xfrm>
            <a:off x="-3198290" y="-1664964"/>
            <a:ext cx="28705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/>
              <a:t>word sequence (sentence)</a:t>
            </a:r>
            <a:endParaRPr lang="ko-Kore-KR" altLang="en-US" sz="1200"/>
          </a:p>
        </p:txBody>
      </p:sp>
    </p:spTree>
    <p:extLst>
      <p:ext uri="{BB962C8B-B14F-4D97-AF65-F5344CB8AC3E}">
        <p14:creationId xmlns:p14="http://schemas.microsoft.com/office/powerpoint/2010/main" val="650739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1491858" y="-7643662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2383714" y="-7393072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B4D95-5F1A-3206-E4BB-6D36A4A62B29}"/>
              </a:ext>
            </a:extLst>
          </p:cNvPr>
          <p:cNvSpPr txBox="1"/>
          <p:nvPr/>
        </p:nvSpPr>
        <p:spPr>
          <a:xfrm>
            <a:off x="5415907" y="-6337735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what is a sequence?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DB384-C0A0-8BD2-82CF-0376B77AD4EC}"/>
              </a:ext>
            </a:extLst>
          </p:cNvPr>
          <p:cNvSpPr/>
          <p:nvPr/>
        </p:nvSpPr>
        <p:spPr>
          <a:xfrm>
            <a:off x="5108079" y="-6430227"/>
            <a:ext cx="3335644" cy="64665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660B8DC0-DF6A-56FA-DCE2-1654BF8E5980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4451224" y="-6763757"/>
            <a:ext cx="573915" cy="739796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DF6B5A-94E3-D275-A9D0-CF4717D89E5C}"/>
              </a:ext>
            </a:extLst>
          </p:cNvPr>
          <p:cNvSpPr txBox="1"/>
          <p:nvPr/>
        </p:nvSpPr>
        <p:spPr>
          <a:xfrm>
            <a:off x="8171218" y="-5561193"/>
            <a:ext cx="376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A series of related things</a:t>
            </a: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A99FFA1-644F-CF02-7578-F1F374C229B0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 rot="16200000" flipH="1">
            <a:off x="8083417" y="-6006465"/>
            <a:ext cx="280342" cy="5367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BCF2375-0757-ECDD-9EA8-2AFEA2540C08}"/>
              </a:ext>
            </a:extLst>
          </p:cNvPr>
          <p:cNvSpPr/>
          <p:nvPr/>
        </p:nvSpPr>
        <p:spPr>
          <a:xfrm>
            <a:off x="7971381" y="-5711301"/>
            <a:ext cx="3554656" cy="774115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E44AD-8918-B9EB-0945-A870F3783ECD}"/>
              </a:ext>
            </a:extLst>
          </p:cNvPr>
          <p:cNvSpPr txBox="1"/>
          <p:nvPr/>
        </p:nvSpPr>
        <p:spPr>
          <a:xfrm>
            <a:off x="14618381" y="-1713998"/>
            <a:ext cx="105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word?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FF5A56-11BE-37CF-8F41-23C7BB619A35}"/>
              </a:ext>
            </a:extLst>
          </p:cNvPr>
          <p:cNvSpPr/>
          <p:nvPr/>
        </p:nvSpPr>
        <p:spPr>
          <a:xfrm>
            <a:off x="14223081" y="-1700143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8F91124-40EC-CD01-46D9-3BC70625AE4D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1526037" y="-5324243"/>
            <a:ext cx="693684" cy="6394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DE02E5-7AD3-0A03-3322-BE13504A6369}"/>
              </a:ext>
            </a:extLst>
          </p:cNvPr>
          <p:cNvSpPr txBox="1"/>
          <p:nvPr/>
        </p:nvSpPr>
        <p:spPr>
          <a:xfrm>
            <a:off x="15045495" y="-272604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image?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8947388-E525-8385-5DC1-4C825CD58616}"/>
              </a:ext>
            </a:extLst>
          </p:cNvPr>
          <p:cNvSpPr/>
          <p:nvPr/>
        </p:nvSpPr>
        <p:spPr>
          <a:xfrm>
            <a:off x="14890807" y="-2726661"/>
            <a:ext cx="1410049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2412B4-741C-0151-45B0-EECD5E4F2037}"/>
              </a:ext>
            </a:extLst>
          </p:cNvPr>
          <p:cNvSpPr txBox="1"/>
          <p:nvPr/>
        </p:nvSpPr>
        <p:spPr>
          <a:xfrm>
            <a:off x="14395924" y="-334841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voice?</a:t>
            </a:r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AF5EDBD-444C-9686-BC8A-3E87306A3650}"/>
              </a:ext>
            </a:extLst>
          </p:cNvPr>
          <p:cNvCxnSpPr>
            <a:cxnSpLocks/>
            <a:stCxn id="10" idx="6"/>
          </p:cNvCxnSpPr>
          <p:nvPr/>
        </p:nvCxnSpPr>
        <p:spPr>
          <a:xfrm flipH="1" flipV="1">
            <a:off x="11360928" y="-5933376"/>
            <a:ext cx="165109" cy="609133"/>
          </a:xfrm>
          <a:prstGeom prst="curvedConnector4">
            <a:avLst>
              <a:gd name="adj1" fmla="val -138454"/>
              <a:gd name="adj2" fmla="val 75683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C3953F12-5562-A83E-2779-3C256995B59C}"/>
              </a:ext>
            </a:extLst>
          </p:cNvPr>
          <p:cNvSpPr/>
          <p:nvPr/>
        </p:nvSpPr>
        <p:spPr>
          <a:xfrm>
            <a:off x="13996593" y="-3381034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4B661FD3-E988-821C-96DB-C67A07BD72EB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11526037" y="-5458066"/>
            <a:ext cx="467196" cy="1338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C810EB-9474-9036-E3B3-3729E8C9CBEA}"/>
              </a:ext>
            </a:extLst>
          </p:cNvPr>
          <p:cNvSpPr txBox="1"/>
          <p:nvPr/>
        </p:nvSpPr>
        <p:spPr>
          <a:xfrm>
            <a:off x="9154910" y="-4245908"/>
            <a:ext cx="237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 else?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B3EC44-9239-6323-CAA5-BA738571DE0F}"/>
              </a:ext>
            </a:extLst>
          </p:cNvPr>
          <p:cNvSpPr/>
          <p:nvPr/>
        </p:nvSpPr>
        <p:spPr>
          <a:xfrm>
            <a:off x="9076652" y="-4358030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BA8ECAC-4018-BF14-68AF-2D840DE7347C}"/>
              </a:ext>
            </a:extLst>
          </p:cNvPr>
          <p:cNvCxnSpPr>
            <a:cxnSpLocks/>
            <a:stCxn id="10" idx="6"/>
            <a:endCxn id="58" idx="0"/>
          </p:cNvCxnSpPr>
          <p:nvPr/>
        </p:nvCxnSpPr>
        <p:spPr>
          <a:xfrm flipH="1">
            <a:off x="10262215" y="-5324243"/>
            <a:ext cx="1263822" cy="966213"/>
          </a:xfrm>
          <a:prstGeom prst="curvedConnector4">
            <a:avLst>
              <a:gd name="adj1" fmla="val -18088"/>
              <a:gd name="adj2" fmla="val 7003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91B775-5163-8FCA-E0DE-2F03222ECD2A}"/>
              </a:ext>
            </a:extLst>
          </p:cNvPr>
          <p:cNvSpPr txBox="1"/>
          <p:nvPr/>
        </p:nvSpPr>
        <p:spPr>
          <a:xfrm>
            <a:off x="2077794" y="-5727962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what is a seq2seq?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1404F3-4EFC-99AF-6EA8-832FD561FAF4}"/>
              </a:ext>
            </a:extLst>
          </p:cNvPr>
          <p:cNvSpPr/>
          <p:nvPr/>
        </p:nvSpPr>
        <p:spPr>
          <a:xfrm>
            <a:off x="1710864" y="-5803180"/>
            <a:ext cx="3335644" cy="646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0E44B2B-6B52-62D0-04B5-5142AF3168C4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 rot="5400000">
            <a:off x="3434667" y="-6736796"/>
            <a:ext cx="877636" cy="989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022CC0-2B19-3CE1-C649-95088531EB73}"/>
              </a:ext>
            </a:extLst>
          </p:cNvPr>
          <p:cNvSpPr txBox="1"/>
          <p:nvPr/>
        </p:nvSpPr>
        <p:spPr>
          <a:xfrm>
            <a:off x="2132122" y="-4732330"/>
            <a:ext cx="3104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converting sequence into anther sequence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E63BD9D-7C80-9D2B-971E-F0E88A6D3E84}"/>
              </a:ext>
            </a:extLst>
          </p:cNvPr>
          <p:cNvSpPr/>
          <p:nvPr/>
        </p:nvSpPr>
        <p:spPr>
          <a:xfrm>
            <a:off x="1797028" y="-4800863"/>
            <a:ext cx="3788436" cy="10439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3ADFD84B-9F7F-03FD-B294-30FA1AACD219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rot="16200000" flipH="1">
            <a:off x="3357133" y="-5134976"/>
            <a:ext cx="355666" cy="3125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2F26B9-DC6E-81FC-2E73-127DB1027D7F}"/>
              </a:ext>
            </a:extLst>
          </p:cNvPr>
          <p:cNvSpPr txBox="1"/>
          <p:nvPr/>
        </p:nvSpPr>
        <p:spPr>
          <a:xfrm>
            <a:off x="7190493" y="-3662390"/>
            <a:ext cx="4893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it doesn’t </a:t>
            </a:r>
            <a:r>
              <a:rPr kumimoji="1" lang="en-US" altLang="ko-KR" sz="2400">
                <a:solidFill>
                  <a:schemeClr val="tx1">
                    <a:alpha val="15000"/>
                  </a:schemeClr>
                </a:solidFill>
              </a:rPr>
              <a:t>necessarily mean that both sequences should have same criteria</a:t>
            </a:r>
            <a:endParaRPr kumimoji="1" lang="en-US" altLang="ko-Kore-KR" sz="24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B846EFE-D4AD-9485-ABA9-2BAD6D3CCC3B}"/>
              </a:ext>
            </a:extLst>
          </p:cNvPr>
          <p:cNvSpPr/>
          <p:nvPr/>
        </p:nvSpPr>
        <p:spPr>
          <a:xfrm>
            <a:off x="6900705" y="-3900148"/>
            <a:ext cx="5510366" cy="1323764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F132B95-6BE2-1E57-E56B-794C28E90032}"/>
              </a:ext>
            </a:extLst>
          </p:cNvPr>
          <p:cNvCxnSpPr>
            <a:cxnSpLocks/>
            <a:stCxn id="17" idx="4"/>
            <a:endCxn id="20" idx="1"/>
          </p:cNvCxnSpPr>
          <p:nvPr/>
        </p:nvCxnSpPr>
        <p:spPr>
          <a:xfrm rot="16200000" flipH="1">
            <a:off x="5674144" y="-5739823"/>
            <a:ext cx="50637" cy="4016433"/>
          </a:xfrm>
          <a:prstGeom prst="curvedConnector5">
            <a:avLst>
              <a:gd name="adj1" fmla="val 451449"/>
              <a:gd name="adj2" fmla="val 63535"/>
              <a:gd name="adj3" fmla="val -351449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7A0C36-25D1-52E3-F387-8214DE9BE213}"/>
              </a:ext>
            </a:extLst>
          </p:cNvPr>
          <p:cNvSpPr txBox="1"/>
          <p:nvPr/>
        </p:nvSpPr>
        <p:spPr>
          <a:xfrm>
            <a:off x="15674251" y="-547131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 to 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C83BA-1406-7931-FB2B-F9C2335F4C6C}"/>
              </a:ext>
            </a:extLst>
          </p:cNvPr>
          <p:cNvSpPr txBox="1"/>
          <p:nvPr/>
        </p:nvSpPr>
        <p:spPr>
          <a:xfrm>
            <a:off x="14915705" y="273279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 to voice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8BFAE7-5593-5564-263A-CACF68AD10FE}"/>
              </a:ext>
            </a:extLst>
          </p:cNvPr>
          <p:cNvSpPr txBox="1"/>
          <p:nvPr/>
        </p:nvSpPr>
        <p:spPr>
          <a:xfrm>
            <a:off x="12003559" y="1029152"/>
            <a:ext cx="368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something1 to something2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502D9CC-0D9C-5CDC-8285-DB5A61935E3B}"/>
              </a:ext>
            </a:extLst>
          </p:cNvPr>
          <p:cNvSpPr/>
          <p:nvPr/>
        </p:nvSpPr>
        <p:spPr>
          <a:xfrm>
            <a:off x="11795627" y="898182"/>
            <a:ext cx="4220080" cy="74997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ACF952C-824A-3F83-4817-77A127563CDA}"/>
              </a:ext>
            </a:extLst>
          </p:cNvPr>
          <p:cNvSpPr/>
          <p:nvPr/>
        </p:nvSpPr>
        <p:spPr>
          <a:xfrm>
            <a:off x="15789219" y="-647935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2D32F1B-A331-8049-C145-1F68A09241BE}"/>
              </a:ext>
            </a:extLst>
          </p:cNvPr>
          <p:cNvSpPr/>
          <p:nvPr/>
        </p:nvSpPr>
        <p:spPr>
          <a:xfrm>
            <a:off x="15017331" y="168758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5B8A20-1BD4-C604-36A0-349728DCFD04}"/>
              </a:ext>
            </a:extLst>
          </p:cNvPr>
          <p:cNvCxnSpPr>
            <a:cxnSpLocks/>
            <a:stCxn id="20" idx="5"/>
            <a:endCxn id="26" idx="2"/>
          </p:cNvCxnSpPr>
          <p:nvPr/>
        </p:nvCxnSpPr>
        <p:spPr>
          <a:xfrm rot="16200000" flipH="1">
            <a:off x="12460562" y="-3626710"/>
            <a:ext cx="2472193" cy="4185122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26B0D5F0-96AC-AA32-C1E1-B843525ABA36}"/>
              </a:ext>
            </a:extLst>
          </p:cNvPr>
          <p:cNvCxnSpPr>
            <a:cxnSpLocks/>
            <a:stCxn id="20" idx="5"/>
          </p:cNvCxnSpPr>
          <p:nvPr/>
        </p:nvCxnSpPr>
        <p:spPr>
          <a:xfrm rot="16200000" flipH="1">
            <a:off x="11709804" y="-2875952"/>
            <a:ext cx="304246" cy="5156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F7130447-005B-86B6-B775-A9E40855FD6A}"/>
              </a:ext>
            </a:extLst>
          </p:cNvPr>
          <p:cNvCxnSpPr>
            <a:cxnSpLocks/>
            <a:stCxn id="20" idx="5"/>
          </p:cNvCxnSpPr>
          <p:nvPr/>
        </p:nvCxnSpPr>
        <p:spPr>
          <a:xfrm rot="5400000">
            <a:off x="10964202" y="-2726354"/>
            <a:ext cx="683787" cy="5960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D34F30-EF67-A42D-8170-1AE213D20A1D}"/>
              </a:ext>
            </a:extLst>
          </p:cNvPr>
          <p:cNvSpPr txBox="1"/>
          <p:nvPr/>
        </p:nvSpPr>
        <p:spPr>
          <a:xfrm>
            <a:off x="1945597" y="-2582407"/>
            <a:ext cx="287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then how can we solve this problem?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9026450-41ED-5747-2AC5-38CB16656EA2}"/>
              </a:ext>
            </a:extLst>
          </p:cNvPr>
          <p:cNvSpPr/>
          <p:nvPr/>
        </p:nvSpPr>
        <p:spPr>
          <a:xfrm>
            <a:off x="1691580" y="-2648331"/>
            <a:ext cx="3379283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CFA29BD-E7DF-C67B-0668-CBDCF6BFAF8B}"/>
              </a:ext>
            </a:extLst>
          </p:cNvPr>
          <p:cNvCxnSpPr>
            <a:cxnSpLocks/>
            <a:stCxn id="17" idx="4"/>
            <a:endCxn id="32" idx="0"/>
          </p:cNvCxnSpPr>
          <p:nvPr/>
        </p:nvCxnSpPr>
        <p:spPr>
          <a:xfrm rot="5400000">
            <a:off x="2981938" y="-3357640"/>
            <a:ext cx="1108593" cy="3100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411E9D4E-62DC-47D9-99A6-1F895DFF6B8B}"/>
              </a:ext>
            </a:extLst>
          </p:cNvPr>
          <p:cNvSpPr/>
          <p:nvPr/>
        </p:nvSpPr>
        <p:spPr>
          <a:xfrm>
            <a:off x="-918215" y="-1571855"/>
            <a:ext cx="3735394" cy="125639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C5D6E58-AF25-E4C7-4D39-AAD17F816A40}"/>
              </a:ext>
            </a:extLst>
          </p:cNvPr>
          <p:cNvCxnSpPr>
            <a:cxnSpLocks/>
            <a:stCxn id="32" idx="4"/>
            <a:endCxn id="35" idx="6"/>
          </p:cNvCxnSpPr>
          <p:nvPr/>
        </p:nvCxnSpPr>
        <p:spPr>
          <a:xfrm rot="5400000">
            <a:off x="2728287" y="-1596592"/>
            <a:ext cx="741829" cy="564043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BB9ECC87-5D42-A39B-1654-A9DBA51B30E1}"/>
              </a:ext>
            </a:extLst>
          </p:cNvPr>
          <p:cNvGrpSpPr/>
          <p:nvPr/>
        </p:nvGrpSpPr>
        <p:grpSpPr>
          <a:xfrm>
            <a:off x="-2151831" y="-79953"/>
            <a:ext cx="1706511" cy="1045323"/>
            <a:chOff x="3903976" y="1968842"/>
            <a:chExt cx="7164816" cy="4523558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2DF52C1-878A-FD61-DB58-8FAC5D871CE0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32AD06A-7832-CDB7-9ED8-8C22D3E6D12B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75E847E-339F-3C71-0185-7D178BC485A0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17E6295-8605-D1ED-5283-6BAE9282B316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E96BA9D-0F55-1723-1E96-D7261F8F0A05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7FADE664-6695-9468-ED79-1D7BF38C1EB1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F91E6CC-04D1-C735-FB3E-10BD0A62A7C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FDF66EC-3327-2C3A-A9A3-DF75803C7CF4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090332E-D93C-0984-DCE0-54F38E7FF5A5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CEB1AEA-4D3F-6B6E-0A61-A8EBFB9A7462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E048FB8-2909-286B-C4BC-D3B21B26B46B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C527E40-4ECA-BBD9-7224-205E520C3EBE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364C4EE-A6FA-7408-DF59-DDFA2B6FE3EB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F2BF467-8FBB-6ADD-0F7C-968BC5C0892B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1810441-4890-052C-CA56-DA072BEDBF51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3E1A679-BB33-5692-49BE-59F2F8D14C72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4FBD2B2E-8DFF-8101-D2C6-756840DFDF3F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F44BC62-0EFC-D287-9EE0-FF3CFB9DA429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E6A3B94D-54F0-DDE9-C010-A20C4F921AB1}"/>
                </a:ext>
              </a:extLst>
            </p:cNvPr>
            <p:cNvCxnSpPr>
              <a:cxnSpLocks/>
              <a:stCxn id="61" idx="2"/>
              <a:endCxn id="66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5DDF0B7E-0A44-221F-D795-598E31A79F1A}"/>
                </a:ext>
              </a:extLst>
            </p:cNvPr>
            <p:cNvCxnSpPr>
              <a:cxnSpLocks/>
              <a:stCxn id="61" idx="2"/>
              <a:endCxn id="65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AB01E5A3-1022-A68F-3202-EE086CD7517E}"/>
                </a:ext>
              </a:extLst>
            </p:cNvPr>
            <p:cNvCxnSpPr>
              <a:cxnSpLocks/>
              <a:stCxn id="61" idx="2"/>
              <a:endCxn id="64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FADFB1C4-097C-0251-B6E7-EAFFB7E8D48C}"/>
                </a:ext>
              </a:extLst>
            </p:cNvPr>
            <p:cNvCxnSpPr>
              <a:cxnSpLocks/>
              <a:stCxn id="61" idx="2"/>
              <a:endCxn id="63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[R] 70">
              <a:extLst>
                <a:ext uri="{FF2B5EF4-FFF2-40B4-BE49-F238E27FC236}">
                  <a16:creationId xmlns:a16="http://schemas.microsoft.com/office/drawing/2014/main" id="{3E39234E-A58F-DBDD-F988-56F9AEBFC0E8}"/>
                </a:ext>
              </a:extLst>
            </p:cNvPr>
            <p:cNvCxnSpPr>
              <a:cxnSpLocks/>
              <a:stCxn id="61" idx="2"/>
              <a:endCxn id="62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AFCB8407-65F5-1772-B58E-C18CDB6589D3}"/>
                </a:ext>
              </a:extLst>
            </p:cNvPr>
            <p:cNvCxnSpPr>
              <a:cxnSpLocks/>
              <a:stCxn id="60" idx="2"/>
              <a:endCxn id="65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520AC875-5FDA-B728-64DC-C065B5B509C9}"/>
                </a:ext>
              </a:extLst>
            </p:cNvPr>
            <p:cNvCxnSpPr>
              <a:cxnSpLocks/>
              <a:stCxn id="56" idx="2"/>
              <a:endCxn id="65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[R] 73">
              <a:extLst>
                <a:ext uri="{FF2B5EF4-FFF2-40B4-BE49-F238E27FC236}">
                  <a16:creationId xmlns:a16="http://schemas.microsoft.com/office/drawing/2014/main" id="{2932CC10-CFBA-BCAE-41D6-4A2AF43D46D5}"/>
                </a:ext>
              </a:extLst>
            </p:cNvPr>
            <p:cNvCxnSpPr>
              <a:cxnSpLocks/>
              <a:stCxn id="55" idx="2"/>
              <a:endCxn id="65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DD39C466-B5A2-F955-DD98-B11A7BB28699}"/>
                </a:ext>
              </a:extLst>
            </p:cNvPr>
            <p:cNvCxnSpPr>
              <a:cxnSpLocks/>
              <a:stCxn id="60" idx="2"/>
              <a:endCxn id="64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75">
              <a:extLst>
                <a:ext uri="{FF2B5EF4-FFF2-40B4-BE49-F238E27FC236}">
                  <a16:creationId xmlns:a16="http://schemas.microsoft.com/office/drawing/2014/main" id="{A829E8DA-B8E6-087A-A537-34284DE93ABD}"/>
                </a:ext>
              </a:extLst>
            </p:cNvPr>
            <p:cNvCxnSpPr>
              <a:cxnSpLocks/>
              <a:stCxn id="56" idx="2"/>
              <a:endCxn id="64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7FF1F228-1859-322C-3256-1C4E748AF986}"/>
                </a:ext>
              </a:extLst>
            </p:cNvPr>
            <p:cNvCxnSpPr>
              <a:cxnSpLocks/>
              <a:stCxn id="55" idx="2"/>
              <a:endCxn id="64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69E6D2E1-4A4E-550E-0740-89A744BC9DAB}"/>
                </a:ext>
              </a:extLst>
            </p:cNvPr>
            <p:cNvCxnSpPr>
              <a:cxnSpLocks/>
              <a:stCxn id="60" idx="2"/>
              <a:endCxn id="63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78">
              <a:extLst>
                <a:ext uri="{FF2B5EF4-FFF2-40B4-BE49-F238E27FC236}">
                  <a16:creationId xmlns:a16="http://schemas.microsoft.com/office/drawing/2014/main" id="{5B4A9A67-6CAE-09AA-FA1F-764DCCA4B419}"/>
                </a:ext>
              </a:extLst>
            </p:cNvPr>
            <p:cNvCxnSpPr>
              <a:cxnSpLocks/>
              <a:stCxn id="56" idx="2"/>
              <a:endCxn id="63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[R] 79">
              <a:extLst>
                <a:ext uri="{FF2B5EF4-FFF2-40B4-BE49-F238E27FC236}">
                  <a16:creationId xmlns:a16="http://schemas.microsoft.com/office/drawing/2014/main" id="{E1CF98CA-A11C-342F-FC8C-78C43556D9D8}"/>
                </a:ext>
              </a:extLst>
            </p:cNvPr>
            <p:cNvCxnSpPr>
              <a:cxnSpLocks/>
              <a:stCxn id="60" idx="2"/>
              <a:endCxn id="62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[R] 80">
              <a:extLst>
                <a:ext uri="{FF2B5EF4-FFF2-40B4-BE49-F238E27FC236}">
                  <a16:creationId xmlns:a16="http://schemas.microsoft.com/office/drawing/2014/main" id="{92034618-CEFB-DCD2-803E-59B765519C64}"/>
                </a:ext>
              </a:extLst>
            </p:cNvPr>
            <p:cNvCxnSpPr>
              <a:cxnSpLocks/>
              <a:stCxn id="55" idx="2"/>
              <a:endCxn id="63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[R] 81">
              <a:extLst>
                <a:ext uri="{FF2B5EF4-FFF2-40B4-BE49-F238E27FC236}">
                  <a16:creationId xmlns:a16="http://schemas.microsoft.com/office/drawing/2014/main" id="{6B63D015-21FD-EB1A-CFFC-800EB36D41A7}"/>
                </a:ext>
              </a:extLst>
            </p:cNvPr>
            <p:cNvCxnSpPr>
              <a:cxnSpLocks/>
              <a:stCxn id="56" idx="2"/>
              <a:endCxn id="62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[R] 82">
              <a:extLst>
                <a:ext uri="{FF2B5EF4-FFF2-40B4-BE49-F238E27FC236}">
                  <a16:creationId xmlns:a16="http://schemas.microsoft.com/office/drawing/2014/main" id="{7A924077-8CDF-2FFB-1DD4-F25C4C7F8ABA}"/>
                </a:ext>
              </a:extLst>
            </p:cNvPr>
            <p:cNvCxnSpPr>
              <a:cxnSpLocks/>
              <a:stCxn id="55" idx="2"/>
              <a:endCxn id="62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3312637A-484C-EB89-3CD5-758417CC8E08}"/>
                </a:ext>
              </a:extLst>
            </p:cNvPr>
            <p:cNvCxnSpPr>
              <a:cxnSpLocks/>
              <a:stCxn id="60" idx="2"/>
              <a:endCxn id="66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4BCD1028-9E86-9814-A375-30C34E463E21}"/>
                </a:ext>
              </a:extLst>
            </p:cNvPr>
            <p:cNvCxnSpPr>
              <a:cxnSpLocks/>
              <a:stCxn id="56" idx="2"/>
              <a:endCxn id="66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13352CD8-A1F7-541C-9C3B-6B0EF4562423}"/>
                </a:ext>
              </a:extLst>
            </p:cNvPr>
            <p:cNvCxnSpPr>
              <a:cxnSpLocks/>
              <a:stCxn id="55" idx="2"/>
              <a:endCxn id="66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9C123F31-5966-3D0F-802A-27EA4232BC90}"/>
                </a:ext>
              </a:extLst>
            </p:cNvPr>
            <p:cNvCxnSpPr>
              <a:cxnSpLocks/>
              <a:stCxn id="54" idx="2"/>
              <a:endCxn id="61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6AF7C79B-911E-1B97-B310-8950E7CF891B}"/>
                </a:ext>
              </a:extLst>
            </p:cNvPr>
            <p:cNvCxnSpPr>
              <a:cxnSpLocks/>
              <a:stCxn id="53" idx="2"/>
              <a:endCxn id="61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D00FABD7-9C5F-9694-1A7D-0DF23B8E2D06}"/>
                </a:ext>
              </a:extLst>
            </p:cNvPr>
            <p:cNvCxnSpPr>
              <a:cxnSpLocks/>
              <a:stCxn id="52" idx="2"/>
              <a:endCxn id="61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5395226C-0DE4-7D4F-2516-A6C16E4AA1D9}"/>
                </a:ext>
              </a:extLst>
            </p:cNvPr>
            <p:cNvCxnSpPr>
              <a:cxnSpLocks/>
              <a:stCxn id="51" idx="2"/>
              <a:endCxn id="61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C6FA7929-B8F4-9A6A-ED51-EDEC36C19863}"/>
                </a:ext>
              </a:extLst>
            </p:cNvPr>
            <p:cNvCxnSpPr>
              <a:cxnSpLocks/>
              <a:stCxn id="47" idx="2"/>
              <a:endCxn id="54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78114603-ABA8-7FB5-E437-D911585EB5DC}"/>
                </a:ext>
              </a:extLst>
            </p:cNvPr>
            <p:cNvCxnSpPr>
              <a:cxnSpLocks/>
              <a:stCxn id="46" idx="2"/>
              <a:endCxn id="54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91DCB874-5A48-1E9A-058A-9F7EAAAE01FB}"/>
                </a:ext>
              </a:extLst>
            </p:cNvPr>
            <p:cNvCxnSpPr>
              <a:cxnSpLocks/>
              <a:stCxn id="50" idx="2"/>
              <a:endCxn id="54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6A345ED4-0CAE-C7D6-DED7-BB57C8B1B466}"/>
                </a:ext>
              </a:extLst>
            </p:cNvPr>
            <p:cNvCxnSpPr>
              <a:cxnSpLocks/>
              <a:stCxn id="54" idx="2"/>
              <a:endCxn id="60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416AF8FC-B998-0020-58C9-7E111D16F63D}"/>
                </a:ext>
              </a:extLst>
            </p:cNvPr>
            <p:cNvCxnSpPr>
              <a:cxnSpLocks/>
              <a:stCxn id="53" idx="2"/>
              <a:endCxn id="60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122B0028-8AE6-07C9-EBCB-A528C2D11E46}"/>
                </a:ext>
              </a:extLst>
            </p:cNvPr>
            <p:cNvCxnSpPr>
              <a:cxnSpLocks/>
              <a:stCxn id="52" idx="2"/>
              <a:endCxn id="60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2F7F6006-5D49-73ED-E825-ED902FC49D13}"/>
                </a:ext>
              </a:extLst>
            </p:cNvPr>
            <p:cNvCxnSpPr>
              <a:cxnSpLocks/>
              <a:stCxn id="51" idx="2"/>
              <a:endCxn id="60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674FF9C7-90ED-536D-96FC-2C43457B4463}"/>
                </a:ext>
              </a:extLst>
            </p:cNvPr>
            <p:cNvCxnSpPr>
              <a:cxnSpLocks/>
              <a:stCxn id="54" idx="2"/>
              <a:endCxn id="56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57D39C76-6285-8599-0E1A-B50D9C70E590}"/>
                </a:ext>
              </a:extLst>
            </p:cNvPr>
            <p:cNvCxnSpPr>
              <a:cxnSpLocks/>
              <a:stCxn id="53" idx="2"/>
              <a:endCxn id="56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[R] 99">
              <a:extLst>
                <a:ext uri="{FF2B5EF4-FFF2-40B4-BE49-F238E27FC236}">
                  <a16:creationId xmlns:a16="http://schemas.microsoft.com/office/drawing/2014/main" id="{54F90DF8-3D4E-9F24-255C-BBAEBBE171B5}"/>
                </a:ext>
              </a:extLst>
            </p:cNvPr>
            <p:cNvCxnSpPr>
              <a:cxnSpLocks/>
              <a:stCxn id="52" idx="2"/>
              <a:endCxn id="56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[R] 100">
              <a:extLst>
                <a:ext uri="{FF2B5EF4-FFF2-40B4-BE49-F238E27FC236}">
                  <a16:creationId xmlns:a16="http://schemas.microsoft.com/office/drawing/2014/main" id="{0A82212B-09BB-E62D-8206-BC7634358E9E}"/>
                </a:ext>
              </a:extLst>
            </p:cNvPr>
            <p:cNvCxnSpPr>
              <a:cxnSpLocks/>
              <a:stCxn id="51" idx="2"/>
              <a:endCxn id="56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[R] 101">
              <a:extLst>
                <a:ext uri="{FF2B5EF4-FFF2-40B4-BE49-F238E27FC236}">
                  <a16:creationId xmlns:a16="http://schemas.microsoft.com/office/drawing/2014/main" id="{48A7CB1B-76CD-8AD7-8CF4-E75157FB05F6}"/>
                </a:ext>
              </a:extLst>
            </p:cNvPr>
            <p:cNvCxnSpPr>
              <a:cxnSpLocks/>
              <a:stCxn id="54" idx="2"/>
              <a:endCxn id="55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DB5092F9-4CE9-F9E6-5F89-CA8E383491E9}"/>
                </a:ext>
              </a:extLst>
            </p:cNvPr>
            <p:cNvCxnSpPr>
              <a:cxnSpLocks/>
              <a:stCxn id="53" idx="2"/>
              <a:endCxn id="55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1282E73D-5FA9-5FBB-1A51-735E586749DE}"/>
                </a:ext>
              </a:extLst>
            </p:cNvPr>
            <p:cNvCxnSpPr>
              <a:cxnSpLocks/>
              <a:stCxn id="52" idx="2"/>
              <a:endCxn id="55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>
              <a:extLst>
                <a:ext uri="{FF2B5EF4-FFF2-40B4-BE49-F238E27FC236}">
                  <a16:creationId xmlns:a16="http://schemas.microsoft.com/office/drawing/2014/main" id="{7B0E1E61-5E8C-BE7F-F71C-39E40DB05F65}"/>
                </a:ext>
              </a:extLst>
            </p:cNvPr>
            <p:cNvCxnSpPr>
              <a:cxnSpLocks/>
              <a:stCxn id="51" idx="2"/>
              <a:endCxn id="55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[R] 105">
              <a:extLst>
                <a:ext uri="{FF2B5EF4-FFF2-40B4-BE49-F238E27FC236}">
                  <a16:creationId xmlns:a16="http://schemas.microsoft.com/office/drawing/2014/main" id="{235C150D-534D-1BEF-F90D-6592E0DF0B59}"/>
                </a:ext>
              </a:extLst>
            </p:cNvPr>
            <p:cNvCxnSpPr>
              <a:cxnSpLocks/>
              <a:stCxn id="47" idx="2"/>
              <a:endCxn id="53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[R] 106">
              <a:extLst>
                <a:ext uri="{FF2B5EF4-FFF2-40B4-BE49-F238E27FC236}">
                  <a16:creationId xmlns:a16="http://schemas.microsoft.com/office/drawing/2014/main" id="{A5920590-3171-7651-9211-83F1C5F7240D}"/>
                </a:ext>
              </a:extLst>
            </p:cNvPr>
            <p:cNvCxnSpPr>
              <a:cxnSpLocks/>
              <a:stCxn id="46" idx="2"/>
              <a:endCxn id="53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8C537BA8-49E5-5521-712F-FA449DA4A78D}"/>
                </a:ext>
              </a:extLst>
            </p:cNvPr>
            <p:cNvCxnSpPr>
              <a:cxnSpLocks/>
              <a:stCxn id="50" idx="2"/>
              <a:endCxn id="53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4D476A1C-834A-EE17-BB87-ECDE259EB50B}"/>
                </a:ext>
              </a:extLst>
            </p:cNvPr>
            <p:cNvCxnSpPr>
              <a:cxnSpLocks/>
              <a:stCxn id="47" idx="2"/>
              <a:endCxn id="52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109">
              <a:extLst>
                <a:ext uri="{FF2B5EF4-FFF2-40B4-BE49-F238E27FC236}">
                  <a16:creationId xmlns:a16="http://schemas.microsoft.com/office/drawing/2014/main" id="{E7BF1953-BC92-94E9-29DF-4EADBFA09446}"/>
                </a:ext>
              </a:extLst>
            </p:cNvPr>
            <p:cNvCxnSpPr>
              <a:cxnSpLocks/>
              <a:stCxn id="46" idx="2"/>
              <a:endCxn id="52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[R] 110">
              <a:extLst>
                <a:ext uri="{FF2B5EF4-FFF2-40B4-BE49-F238E27FC236}">
                  <a16:creationId xmlns:a16="http://schemas.microsoft.com/office/drawing/2014/main" id="{22494E5D-744A-1418-EAD8-E3D110FA2CFD}"/>
                </a:ext>
              </a:extLst>
            </p:cNvPr>
            <p:cNvCxnSpPr>
              <a:cxnSpLocks/>
              <a:stCxn id="50" idx="2"/>
              <a:endCxn id="52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[R] 111">
              <a:extLst>
                <a:ext uri="{FF2B5EF4-FFF2-40B4-BE49-F238E27FC236}">
                  <a16:creationId xmlns:a16="http://schemas.microsoft.com/office/drawing/2014/main" id="{636326FD-1773-0249-929F-3673DBAAB6D1}"/>
                </a:ext>
              </a:extLst>
            </p:cNvPr>
            <p:cNvCxnSpPr>
              <a:cxnSpLocks/>
              <a:stCxn id="47" idx="2"/>
              <a:endCxn id="51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112">
              <a:extLst>
                <a:ext uri="{FF2B5EF4-FFF2-40B4-BE49-F238E27FC236}">
                  <a16:creationId xmlns:a16="http://schemas.microsoft.com/office/drawing/2014/main" id="{CD1FE8DC-664F-F502-7954-308218712285}"/>
                </a:ext>
              </a:extLst>
            </p:cNvPr>
            <p:cNvCxnSpPr>
              <a:cxnSpLocks/>
              <a:stCxn id="46" idx="2"/>
              <a:endCxn id="51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[R] 113">
              <a:extLst>
                <a:ext uri="{FF2B5EF4-FFF2-40B4-BE49-F238E27FC236}">
                  <a16:creationId xmlns:a16="http://schemas.microsoft.com/office/drawing/2014/main" id="{D647C532-6040-865B-2066-79DE31633916}"/>
                </a:ext>
              </a:extLst>
            </p:cNvPr>
            <p:cNvCxnSpPr>
              <a:cxnSpLocks/>
              <a:stCxn id="50" idx="2"/>
              <a:endCxn id="51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D4E9F105-D016-DF05-A497-2270B2738541}"/>
                </a:ext>
              </a:extLst>
            </p:cNvPr>
            <p:cNvCxnSpPr>
              <a:cxnSpLocks/>
              <a:stCxn id="49" idx="2"/>
              <a:endCxn id="47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0D235A58-5ED6-B597-69E8-287018C9970B}"/>
                </a:ext>
              </a:extLst>
            </p:cNvPr>
            <p:cNvCxnSpPr>
              <a:cxnSpLocks/>
              <a:stCxn id="48" idx="2"/>
              <a:endCxn id="47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5A3C2D84-C086-3B05-6534-B7F31F456F1C}"/>
                </a:ext>
              </a:extLst>
            </p:cNvPr>
            <p:cNvCxnSpPr>
              <a:cxnSpLocks/>
              <a:stCxn id="49" idx="2"/>
              <a:endCxn id="46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5D6EB189-D9B3-82BC-86E3-DAE786167C53}"/>
                </a:ext>
              </a:extLst>
            </p:cNvPr>
            <p:cNvCxnSpPr>
              <a:cxnSpLocks/>
              <a:stCxn id="49" idx="2"/>
              <a:endCxn id="50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26B081F2-16D3-2468-60B8-B3C3E534E230}"/>
                </a:ext>
              </a:extLst>
            </p:cNvPr>
            <p:cNvCxnSpPr>
              <a:cxnSpLocks/>
              <a:stCxn id="48" idx="2"/>
              <a:endCxn id="50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타원 123">
            <a:extLst>
              <a:ext uri="{FF2B5EF4-FFF2-40B4-BE49-F238E27FC236}">
                <a16:creationId xmlns:a16="http://schemas.microsoft.com/office/drawing/2014/main" id="{682101B9-2877-05D6-B60C-7CCB8B744C62}"/>
              </a:ext>
            </a:extLst>
          </p:cNvPr>
          <p:cNvSpPr/>
          <p:nvPr/>
        </p:nvSpPr>
        <p:spPr>
          <a:xfrm>
            <a:off x="-2747625" y="-225682"/>
            <a:ext cx="2740422" cy="1320968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AD3B9C4D-6EDC-7721-47A2-BDDA85A761C5}"/>
              </a:ext>
            </a:extLst>
          </p:cNvPr>
          <p:cNvCxnSpPr>
            <a:cxnSpLocks/>
            <a:stCxn id="35" idx="3"/>
            <a:endCxn id="124" idx="0"/>
          </p:cNvCxnSpPr>
          <p:nvPr/>
        </p:nvCxnSpPr>
        <p:spPr>
          <a:xfrm rot="5400000">
            <a:off x="-1011181" y="-865685"/>
            <a:ext cx="273771" cy="100623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D1E6AB3-A2B1-C8EC-2DC0-CF4B364D6E66}"/>
              </a:ext>
            </a:extLst>
          </p:cNvPr>
          <p:cNvSpPr txBox="1"/>
          <p:nvPr/>
        </p:nvSpPr>
        <p:spPr>
          <a:xfrm>
            <a:off x="98592" y="64202"/>
            <a:ext cx="3293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input and output has fixed dimensionality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B984057-8E33-F5A8-46D2-A544255A905C}"/>
              </a:ext>
            </a:extLst>
          </p:cNvPr>
          <p:cNvSpPr/>
          <p:nvPr/>
        </p:nvSpPr>
        <p:spPr>
          <a:xfrm>
            <a:off x="76361" y="-85466"/>
            <a:ext cx="3379283" cy="1163033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3E6B3B40-9EFA-639D-1ED4-750010ED8279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 rot="16200000" flipH="1">
            <a:off x="1242746" y="-608723"/>
            <a:ext cx="229992" cy="8165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7EC97A9-561C-FF9C-C03A-2F587EDF8B6D}"/>
              </a:ext>
            </a:extLst>
          </p:cNvPr>
          <p:cNvSpPr txBox="1"/>
          <p:nvPr/>
        </p:nvSpPr>
        <p:spPr>
          <a:xfrm>
            <a:off x="-1561920" y="1371990"/>
            <a:ext cx="4013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but the length of sequence is not known a-priori</a:t>
            </a: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F24DFEA-A911-8282-4A53-8902FCF861BE}"/>
              </a:ext>
            </a:extLst>
          </p:cNvPr>
          <p:cNvSpPr/>
          <p:nvPr/>
        </p:nvSpPr>
        <p:spPr>
          <a:xfrm>
            <a:off x="-1856875" y="1282911"/>
            <a:ext cx="4674054" cy="964170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9EF9B456-ABB0-5296-F695-691C22B3D927}"/>
              </a:ext>
            </a:extLst>
          </p:cNvPr>
          <p:cNvCxnSpPr>
            <a:cxnSpLocks/>
            <a:stCxn id="42" idx="4"/>
            <a:endCxn id="126" idx="0"/>
          </p:cNvCxnSpPr>
          <p:nvPr/>
        </p:nvCxnSpPr>
        <p:spPr>
          <a:xfrm rot="5400000">
            <a:off x="1020406" y="537314"/>
            <a:ext cx="205344" cy="128585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934AE794-C281-FCD2-89F8-8983452CBBE3}"/>
              </a:ext>
            </a:extLst>
          </p:cNvPr>
          <p:cNvSpPr txBox="1"/>
          <p:nvPr/>
        </p:nvSpPr>
        <p:spPr>
          <a:xfrm>
            <a:off x="-918215" y="-1367943"/>
            <a:ext cx="3735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how about using simple deep neural network?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8BA6F8-32BE-96F6-66E0-98B2812D9A92}"/>
              </a:ext>
            </a:extLst>
          </p:cNvPr>
          <p:cNvSpPr txBox="1"/>
          <p:nvPr/>
        </p:nvSpPr>
        <p:spPr>
          <a:xfrm>
            <a:off x="3097933" y="-1098831"/>
            <a:ext cx="607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how can we train the network regardless of sequence length?</a:t>
            </a: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5067F55-2057-1CE3-78C6-2D0C42492D42}"/>
              </a:ext>
            </a:extLst>
          </p:cNvPr>
          <p:cNvSpPr/>
          <p:nvPr/>
        </p:nvSpPr>
        <p:spPr>
          <a:xfrm>
            <a:off x="2953075" y="-1393135"/>
            <a:ext cx="6285850" cy="13076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5EBA29AA-8163-163A-6239-9E4572F7458D}"/>
              </a:ext>
            </a:extLst>
          </p:cNvPr>
          <p:cNvCxnSpPr>
            <a:cxnSpLocks/>
            <a:stCxn id="32" idx="4"/>
            <a:endCxn id="120" idx="1"/>
          </p:cNvCxnSpPr>
          <p:nvPr/>
        </p:nvCxnSpPr>
        <p:spPr>
          <a:xfrm rot="16200000" flipH="1">
            <a:off x="3385492" y="-1689755"/>
            <a:ext cx="483854" cy="4923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22FD19C-E29C-3C2E-6BA8-799ECEE79BFC}"/>
              </a:ext>
            </a:extLst>
          </p:cNvPr>
          <p:cNvSpPr txBox="1"/>
          <p:nvPr/>
        </p:nvSpPr>
        <p:spPr>
          <a:xfrm>
            <a:off x="3206499" y="519673"/>
            <a:ext cx="607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read the input sequence,</a:t>
            </a:r>
          </a:p>
          <a:p>
            <a:pPr algn="ctr"/>
            <a:r>
              <a:rPr kumimoji="1" lang="en-US" altLang="ko-Kore-KR" sz="2400"/>
              <a:t>one timestep at a time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041A48AC-E0EF-EBA7-C45D-924FD4F04DE8}"/>
              </a:ext>
            </a:extLst>
          </p:cNvPr>
          <p:cNvSpPr/>
          <p:nvPr/>
        </p:nvSpPr>
        <p:spPr>
          <a:xfrm>
            <a:off x="4031408" y="348489"/>
            <a:ext cx="4361574" cy="11854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B7710FA0-C5A6-8292-85AD-F981AC61CFC2}"/>
              </a:ext>
            </a:extLst>
          </p:cNvPr>
          <p:cNvCxnSpPr>
            <a:cxnSpLocks/>
            <a:stCxn id="120" idx="4"/>
            <a:endCxn id="129" idx="0"/>
          </p:cNvCxnSpPr>
          <p:nvPr/>
        </p:nvCxnSpPr>
        <p:spPr>
          <a:xfrm rot="16200000" flipH="1">
            <a:off x="5937120" y="73413"/>
            <a:ext cx="433955" cy="1161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166CF70-B683-E373-6046-8A8C9D5E5FD1}"/>
              </a:ext>
            </a:extLst>
          </p:cNvPr>
          <p:cNvSpPr txBox="1"/>
          <p:nvPr/>
        </p:nvSpPr>
        <p:spPr>
          <a:xfrm>
            <a:off x="2369149" y="2036926"/>
            <a:ext cx="680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ex) put each word (fixed dimension) into the network,</a:t>
            </a:r>
          </a:p>
          <a:p>
            <a:pPr algn="ctr"/>
            <a:r>
              <a:rPr kumimoji="1" lang="en-US" altLang="ko-Kore-KR" sz="2400"/>
              <a:t>one timestep at a time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1822D5BE-CA25-1455-2CE3-E594509337B8}"/>
              </a:ext>
            </a:extLst>
          </p:cNvPr>
          <p:cNvSpPr/>
          <p:nvPr/>
        </p:nvSpPr>
        <p:spPr>
          <a:xfrm>
            <a:off x="2222079" y="1758277"/>
            <a:ext cx="7072347" cy="1197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C6D433BE-B4BC-2279-E656-25D2D40DF4B7}"/>
              </a:ext>
            </a:extLst>
          </p:cNvPr>
          <p:cNvCxnSpPr>
            <a:cxnSpLocks/>
            <a:stCxn id="129" idx="4"/>
            <a:endCxn id="132" idx="0"/>
          </p:cNvCxnSpPr>
          <p:nvPr/>
        </p:nvCxnSpPr>
        <p:spPr>
          <a:xfrm rot="5400000">
            <a:off x="5873054" y="1419136"/>
            <a:ext cx="224340" cy="4539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B037A20F-4155-5D9D-B684-55173E031A8A}"/>
              </a:ext>
            </a:extLst>
          </p:cNvPr>
          <p:cNvSpPr txBox="1"/>
          <p:nvPr/>
        </p:nvSpPr>
        <p:spPr>
          <a:xfrm>
            <a:off x="-2833104" y="137798"/>
            <a:ext cx="686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/>
              <a:t>word</a:t>
            </a:r>
          </a:p>
          <a:p>
            <a:pPr algn="ctr"/>
            <a:r>
              <a:rPr kumimoji="1" lang="en-US" altLang="ko-Kore-KR" sz="1400"/>
              <a:t>vector</a:t>
            </a:r>
            <a:endParaRPr lang="ko-Kore-KR" altLang="en-US" sz="1400"/>
          </a:p>
        </p:txBody>
      </p:sp>
      <p:sp>
        <p:nvSpPr>
          <p:cNvPr id="136" name="양쪽 대괄호 135">
            <a:extLst>
              <a:ext uri="{FF2B5EF4-FFF2-40B4-BE49-F238E27FC236}">
                <a16:creationId xmlns:a16="http://schemas.microsoft.com/office/drawing/2014/main" id="{8B920091-0ED9-DD96-E568-5DFFE7C94B28}"/>
              </a:ext>
            </a:extLst>
          </p:cNvPr>
          <p:cNvSpPr/>
          <p:nvPr/>
        </p:nvSpPr>
        <p:spPr>
          <a:xfrm>
            <a:off x="-2737248" y="-150016"/>
            <a:ext cx="484387" cy="118544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7EBE8BE-0E41-0F4F-CF37-7CC670B6680C}"/>
              </a:ext>
            </a:extLst>
          </p:cNvPr>
          <p:cNvSpPr txBox="1"/>
          <p:nvPr/>
        </p:nvSpPr>
        <p:spPr>
          <a:xfrm>
            <a:off x="2733541" y="3240270"/>
            <a:ext cx="607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seperating the amount of weights to be learned from the length of the input sequence</a:t>
            </a: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81CA806-55C6-A5A6-4C30-F68E28A27754}"/>
              </a:ext>
            </a:extLst>
          </p:cNvPr>
          <p:cNvSpPr/>
          <p:nvPr/>
        </p:nvSpPr>
        <p:spPr>
          <a:xfrm>
            <a:off x="2019599" y="3095233"/>
            <a:ext cx="7388908" cy="1121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E86B53D-025D-0942-B62F-38BDC6108776}"/>
              </a:ext>
            </a:extLst>
          </p:cNvPr>
          <p:cNvCxnSpPr>
            <a:cxnSpLocks/>
            <a:stCxn id="132" idx="4"/>
            <a:endCxn id="137" idx="0"/>
          </p:cNvCxnSpPr>
          <p:nvPr/>
        </p:nvCxnSpPr>
        <p:spPr>
          <a:xfrm rot="5400000">
            <a:off x="5666651" y="3003630"/>
            <a:ext cx="139005" cy="44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36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1491858" y="-7643662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2383714" y="-7393072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B4D95-5F1A-3206-E4BB-6D36A4A62B29}"/>
              </a:ext>
            </a:extLst>
          </p:cNvPr>
          <p:cNvSpPr txBox="1"/>
          <p:nvPr/>
        </p:nvSpPr>
        <p:spPr>
          <a:xfrm>
            <a:off x="5415907" y="-6337735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what is a sequence?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DB384-C0A0-8BD2-82CF-0376B77AD4EC}"/>
              </a:ext>
            </a:extLst>
          </p:cNvPr>
          <p:cNvSpPr/>
          <p:nvPr/>
        </p:nvSpPr>
        <p:spPr>
          <a:xfrm>
            <a:off x="5108079" y="-6430227"/>
            <a:ext cx="3335644" cy="64665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660B8DC0-DF6A-56FA-DCE2-1654BF8E5980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4451224" y="-6763757"/>
            <a:ext cx="573915" cy="739796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DF6B5A-94E3-D275-A9D0-CF4717D89E5C}"/>
              </a:ext>
            </a:extLst>
          </p:cNvPr>
          <p:cNvSpPr txBox="1"/>
          <p:nvPr/>
        </p:nvSpPr>
        <p:spPr>
          <a:xfrm>
            <a:off x="8171218" y="-5561193"/>
            <a:ext cx="376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A series of related things</a:t>
            </a: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A99FFA1-644F-CF02-7578-F1F374C229B0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 rot="16200000" flipH="1">
            <a:off x="8083417" y="-6006465"/>
            <a:ext cx="280342" cy="5367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BCF2375-0757-ECDD-9EA8-2AFEA2540C08}"/>
              </a:ext>
            </a:extLst>
          </p:cNvPr>
          <p:cNvSpPr/>
          <p:nvPr/>
        </p:nvSpPr>
        <p:spPr>
          <a:xfrm>
            <a:off x="7971381" y="-5711301"/>
            <a:ext cx="3554656" cy="774115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E44AD-8918-B9EB-0945-A870F3783ECD}"/>
              </a:ext>
            </a:extLst>
          </p:cNvPr>
          <p:cNvSpPr txBox="1"/>
          <p:nvPr/>
        </p:nvSpPr>
        <p:spPr>
          <a:xfrm>
            <a:off x="14618381" y="-1713998"/>
            <a:ext cx="105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word?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FF5A56-11BE-37CF-8F41-23C7BB619A35}"/>
              </a:ext>
            </a:extLst>
          </p:cNvPr>
          <p:cNvSpPr/>
          <p:nvPr/>
        </p:nvSpPr>
        <p:spPr>
          <a:xfrm>
            <a:off x="14223081" y="-1700143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8F91124-40EC-CD01-46D9-3BC70625AE4D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1526037" y="-5324243"/>
            <a:ext cx="693684" cy="6394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DE02E5-7AD3-0A03-3322-BE13504A6369}"/>
              </a:ext>
            </a:extLst>
          </p:cNvPr>
          <p:cNvSpPr txBox="1"/>
          <p:nvPr/>
        </p:nvSpPr>
        <p:spPr>
          <a:xfrm>
            <a:off x="15045495" y="-272604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image?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8947388-E525-8385-5DC1-4C825CD58616}"/>
              </a:ext>
            </a:extLst>
          </p:cNvPr>
          <p:cNvSpPr/>
          <p:nvPr/>
        </p:nvSpPr>
        <p:spPr>
          <a:xfrm>
            <a:off x="14890807" y="-2726661"/>
            <a:ext cx="1410049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2412B4-741C-0151-45B0-EECD5E4F2037}"/>
              </a:ext>
            </a:extLst>
          </p:cNvPr>
          <p:cNvSpPr txBox="1"/>
          <p:nvPr/>
        </p:nvSpPr>
        <p:spPr>
          <a:xfrm>
            <a:off x="14395924" y="-3348416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voice?</a:t>
            </a:r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AF5EDBD-444C-9686-BC8A-3E87306A3650}"/>
              </a:ext>
            </a:extLst>
          </p:cNvPr>
          <p:cNvCxnSpPr>
            <a:cxnSpLocks/>
            <a:stCxn id="10" idx="6"/>
          </p:cNvCxnSpPr>
          <p:nvPr/>
        </p:nvCxnSpPr>
        <p:spPr>
          <a:xfrm flipH="1" flipV="1">
            <a:off x="11360928" y="-5933376"/>
            <a:ext cx="165109" cy="609133"/>
          </a:xfrm>
          <a:prstGeom prst="curvedConnector4">
            <a:avLst>
              <a:gd name="adj1" fmla="val -138454"/>
              <a:gd name="adj2" fmla="val 75683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C3953F12-5562-A83E-2779-3C256995B59C}"/>
              </a:ext>
            </a:extLst>
          </p:cNvPr>
          <p:cNvSpPr/>
          <p:nvPr/>
        </p:nvSpPr>
        <p:spPr>
          <a:xfrm>
            <a:off x="13996593" y="-3381034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4B661FD3-E988-821C-96DB-C67A07BD72EB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11526037" y="-5458066"/>
            <a:ext cx="467196" cy="1338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C810EB-9474-9036-E3B3-3729E8C9CBEA}"/>
              </a:ext>
            </a:extLst>
          </p:cNvPr>
          <p:cNvSpPr txBox="1"/>
          <p:nvPr/>
        </p:nvSpPr>
        <p:spPr>
          <a:xfrm>
            <a:off x="9154910" y="-4245908"/>
            <a:ext cx="237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 else?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B3EC44-9239-6323-CAA5-BA738571DE0F}"/>
              </a:ext>
            </a:extLst>
          </p:cNvPr>
          <p:cNvSpPr/>
          <p:nvPr/>
        </p:nvSpPr>
        <p:spPr>
          <a:xfrm>
            <a:off x="9076652" y="-4358030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BA8ECAC-4018-BF14-68AF-2D840DE7347C}"/>
              </a:ext>
            </a:extLst>
          </p:cNvPr>
          <p:cNvCxnSpPr>
            <a:cxnSpLocks/>
            <a:stCxn id="10" idx="6"/>
            <a:endCxn id="58" idx="0"/>
          </p:cNvCxnSpPr>
          <p:nvPr/>
        </p:nvCxnSpPr>
        <p:spPr>
          <a:xfrm flipH="1">
            <a:off x="10262215" y="-5324243"/>
            <a:ext cx="1263822" cy="966213"/>
          </a:xfrm>
          <a:prstGeom prst="curvedConnector4">
            <a:avLst>
              <a:gd name="adj1" fmla="val -18088"/>
              <a:gd name="adj2" fmla="val 7003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91B775-5163-8FCA-E0DE-2F03222ECD2A}"/>
              </a:ext>
            </a:extLst>
          </p:cNvPr>
          <p:cNvSpPr txBox="1"/>
          <p:nvPr/>
        </p:nvSpPr>
        <p:spPr>
          <a:xfrm>
            <a:off x="2077794" y="-5727962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what is a seq2seq?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1404F3-4EFC-99AF-6EA8-832FD561FAF4}"/>
              </a:ext>
            </a:extLst>
          </p:cNvPr>
          <p:cNvSpPr/>
          <p:nvPr/>
        </p:nvSpPr>
        <p:spPr>
          <a:xfrm>
            <a:off x="1710864" y="-5803180"/>
            <a:ext cx="3335644" cy="646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0E44B2B-6B52-62D0-04B5-5142AF3168C4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 rot="5400000">
            <a:off x="3434667" y="-6736796"/>
            <a:ext cx="877636" cy="989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022CC0-2B19-3CE1-C649-95088531EB73}"/>
              </a:ext>
            </a:extLst>
          </p:cNvPr>
          <p:cNvSpPr txBox="1"/>
          <p:nvPr/>
        </p:nvSpPr>
        <p:spPr>
          <a:xfrm>
            <a:off x="2132122" y="-4732330"/>
            <a:ext cx="3104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converting sequence into anther sequence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E63BD9D-7C80-9D2B-971E-F0E88A6D3E84}"/>
              </a:ext>
            </a:extLst>
          </p:cNvPr>
          <p:cNvSpPr/>
          <p:nvPr/>
        </p:nvSpPr>
        <p:spPr>
          <a:xfrm>
            <a:off x="1797028" y="-4800863"/>
            <a:ext cx="3788436" cy="10439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3ADFD84B-9F7F-03FD-B294-30FA1AACD219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rot="16200000" flipH="1">
            <a:off x="3357133" y="-5134976"/>
            <a:ext cx="355666" cy="3125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2F26B9-DC6E-81FC-2E73-127DB1027D7F}"/>
              </a:ext>
            </a:extLst>
          </p:cNvPr>
          <p:cNvSpPr txBox="1"/>
          <p:nvPr/>
        </p:nvSpPr>
        <p:spPr>
          <a:xfrm>
            <a:off x="7190493" y="-3662390"/>
            <a:ext cx="4893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it doesn’t </a:t>
            </a:r>
            <a:r>
              <a:rPr kumimoji="1" lang="en-US" altLang="ko-KR" sz="2400">
                <a:solidFill>
                  <a:schemeClr val="tx1">
                    <a:alpha val="15000"/>
                  </a:schemeClr>
                </a:solidFill>
              </a:rPr>
              <a:t>necessarily mean that both sequences should have same criteria</a:t>
            </a:r>
            <a:endParaRPr kumimoji="1" lang="en-US" altLang="ko-Kore-KR" sz="24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B846EFE-D4AD-9485-ABA9-2BAD6D3CCC3B}"/>
              </a:ext>
            </a:extLst>
          </p:cNvPr>
          <p:cNvSpPr/>
          <p:nvPr/>
        </p:nvSpPr>
        <p:spPr>
          <a:xfrm>
            <a:off x="6900705" y="-3900148"/>
            <a:ext cx="5510366" cy="1323764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F132B95-6BE2-1E57-E56B-794C28E90032}"/>
              </a:ext>
            </a:extLst>
          </p:cNvPr>
          <p:cNvCxnSpPr>
            <a:cxnSpLocks/>
            <a:stCxn id="17" idx="4"/>
            <a:endCxn id="20" idx="1"/>
          </p:cNvCxnSpPr>
          <p:nvPr/>
        </p:nvCxnSpPr>
        <p:spPr>
          <a:xfrm rot="16200000" flipH="1">
            <a:off x="5674144" y="-5739823"/>
            <a:ext cx="50637" cy="4016433"/>
          </a:xfrm>
          <a:prstGeom prst="curvedConnector5">
            <a:avLst>
              <a:gd name="adj1" fmla="val 451449"/>
              <a:gd name="adj2" fmla="val 63535"/>
              <a:gd name="adj3" fmla="val -351449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7A0C36-25D1-52E3-F387-8214DE9BE213}"/>
              </a:ext>
            </a:extLst>
          </p:cNvPr>
          <p:cNvSpPr txBox="1"/>
          <p:nvPr/>
        </p:nvSpPr>
        <p:spPr>
          <a:xfrm>
            <a:off x="15674251" y="-547131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 to 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C83BA-1406-7931-FB2B-F9C2335F4C6C}"/>
              </a:ext>
            </a:extLst>
          </p:cNvPr>
          <p:cNvSpPr txBox="1"/>
          <p:nvPr/>
        </p:nvSpPr>
        <p:spPr>
          <a:xfrm>
            <a:off x="14915705" y="273279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 to voice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8BFAE7-5593-5564-263A-CACF68AD10FE}"/>
              </a:ext>
            </a:extLst>
          </p:cNvPr>
          <p:cNvSpPr txBox="1"/>
          <p:nvPr/>
        </p:nvSpPr>
        <p:spPr>
          <a:xfrm>
            <a:off x="12003559" y="1029152"/>
            <a:ext cx="368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something1 to something2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502D9CC-0D9C-5CDC-8285-DB5A61935E3B}"/>
              </a:ext>
            </a:extLst>
          </p:cNvPr>
          <p:cNvSpPr/>
          <p:nvPr/>
        </p:nvSpPr>
        <p:spPr>
          <a:xfrm>
            <a:off x="11795627" y="898182"/>
            <a:ext cx="4220080" cy="74997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ACF952C-824A-3F83-4817-77A127563CDA}"/>
              </a:ext>
            </a:extLst>
          </p:cNvPr>
          <p:cNvSpPr/>
          <p:nvPr/>
        </p:nvSpPr>
        <p:spPr>
          <a:xfrm>
            <a:off x="15789219" y="-647935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2D32F1B-A331-8049-C145-1F68A09241BE}"/>
              </a:ext>
            </a:extLst>
          </p:cNvPr>
          <p:cNvSpPr/>
          <p:nvPr/>
        </p:nvSpPr>
        <p:spPr>
          <a:xfrm>
            <a:off x="15017331" y="168758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5B8A20-1BD4-C604-36A0-349728DCFD04}"/>
              </a:ext>
            </a:extLst>
          </p:cNvPr>
          <p:cNvCxnSpPr>
            <a:cxnSpLocks/>
            <a:stCxn id="20" idx="5"/>
            <a:endCxn id="26" idx="2"/>
          </p:cNvCxnSpPr>
          <p:nvPr/>
        </p:nvCxnSpPr>
        <p:spPr>
          <a:xfrm rot="16200000" flipH="1">
            <a:off x="12460562" y="-3626710"/>
            <a:ext cx="2472193" cy="4185122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26B0D5F0-96AC-AA32-C1E1-B843525ABA36}"/>
              </a:ext>
            </a:extLst>
          </p:cNvPr>
          <p:cNvCxnSpPr>
            <a:cxnSpLocks/>
            <a:stCxn id="20" idx="5"/>
          </p:cNvCxnSpPr>
          <p:nvPr/>
        </p:nvCxnSpPr>
        <p:spPr>
          <a:xfrm rot="16200000" flipH="1">
            <a:off x="11709804" y="-2875952"/>
            <a:ext cx="304246" cy="5156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F7130447-005B-86B6-B775-A9E40855FD6A}"/>
              </a:ext>
            </a:extLst>
          </p:cNvPr>
          <p:cNvCxnSpPr>
            <a:cxnSpLocks/>
            <a:stCxn id="20" idx="5"/>
          </p:cNvCxnSpPr>
          <p:nvPr/>
        </p:nvCxnSpPr>
        <p:spPr>
          <a:xfrm rot="5400000">
            <a:off x="10964202" y="-2726354"/>
            <a:ext cx="683787" cy="5960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D34F30-EF67-A42D-8170-1AE213D20A1D}"/>
              </a:ext>
            </a:extLst>
          </p:cNvPr>
          <p:cNvSpPr txBox="1"/>
          <p:nvPr/>
        </p:nvSpPr>
        <p:spPr>
          <a:xfrm>
            <a:off x="1945597" y="-2582407"/>
            <a:ext cx="287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then how can we solve this problem?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9026450-41ED-5747-2AC5-38CB16656EA2}"/>
              </a:ext>
            </a:extLst>
          </p:cNvPr>
          <p:cNvSpPr/>
          <p:nvPr/>
        </p:nvSpPr>
        <p:spPr>
          <a:xfrm>
            <a:off x="1691580" y="-2648331"/>
            <a:ext cx="3379283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CFA29BD-E7DF-C67B-0668-CBDCF6BFAF8B}"/>
              </a:ext>
            </a:extLst>
          </p:cNvPr>
          <p:cNvCxnSpPr>
            <a:cxnSpLocks/>
            <a:stCxn id="17" idx="4"/>
            <a:endCxn id="32" idx="0"/>
          </p:cNvCxnSpPr>
          <p:nvPr/>
        </p:nvCxnSpPr>
        <p:spPr>
          <a:xfrm rot="5400000">
            <a:off x="2981938" y="-3357640"/>
            <a:ext cx="1108593" cy="3100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411E9D4E-62DC-47D9-99A6-1F895DFF6B8B}"/>
              </a:ext>
            </a:extLst>
          </p:cNvPr>
          <p:cNvSpPr/>
          <p:nvPr/>
        </p:nvSpPr>
        <p:spPr>
          <a:xfrm>
            <a:off x="-918215" y="-1571855"/>
            <a:ext cx="3735394" cy="125639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C5D6E58-AF25-E4C7-4D39-AAD17F816A40}"/>
              </a:ext>
            </a:extLst>
          </p:cNvPr>
          <p:cNvCxnSpPr>
            <a:cxnSpLocks/>
            <a:stCxn id="32" idx="4"/>
            <a:endCxn id="35" idx="6"/>
          </p:cNvCxnSpPr>
          <p:nvPr/>
        </p:nvCxnSpPr>
        <p:spPr>
          <a:xfrm rot="5400000">
            <a:off x="2728287" y="-1596592"/>
            <a:ext cx="741829" cy="564043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BB9ECC87-5D42-A39B-1654-A9DBA51B30E1}"/>
              </a:ext>
            </a:extLst>
          </p:cNvPr>
          <p:cNvGrpSpPr/>
          <p:nvPr/>
        </p:nvGrpSpPr>
        <p:grpSpPr>
          <a:xfrm>
            <a:off x="-2151831" y="-79953"/>
            <a:ext cx="1706511" cy="1045323"/>
            <a:chOff x="3903976" y="1968842"/>
            <a:chExt cx="7164816" cy="4523558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2DF52C1-878A-FD61-DB58-8FAC5D871CE0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32AD06A-7832-CDB7-9ED8-8C22D3E6D12B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75E847E-339F-3C71-0185-7D178BC485A0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17E6295-8605-D1ED-5283-6BAE9282B316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E96BA9D-0F55-1723-1E96-D7261F8F0A05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7FADE664-6695-9468-ED79-1D7BF38C1EB1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F91E6CC-04D1-C735-FB3E-10BD0A62A7C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FDF66EC-3327-2C3A-A9A3-DF75803C7CF4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090332E-D93C-0984-DCE0-54F38E7FF5A5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CEB1AEA-4D3F-6B6E-0A61-A8EBFB9A7462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E048FB8-2909-286B-C4BC-D3B21B26B46B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C527E40-4ECA-BBD9-7224-205E520C3EBE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364C4EE-A6FA-7408-DF59-DDFA2B6FE3EB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F2BF467-8FBB-6ADD-0F7C-968BC5C0892B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1810441-4890-052C-CA56-DA072BEDBF51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3E1A679-BB33-5692-49BE-59F2F8D14C72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4FBD2B2E-8DFF-8101-D2C6-756840DFDF3F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F44BC62-0EFC-D287-9EE0-FF3CFB9DA429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E6A3B94D-54F0-DDE9-C010-A20C4F921AB1}"/>
                </a:ext>
              </a:extLst>
            </p:cNvPr>
            <p:cNvCxnSpPr>
              <a:cxnSpLocks/>
              <a:stCxn id="61" idx="2"/>
              <a:endCxn id="66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5DDF0B7E-0A44-221F-D795-598E31A79F1A}"/>
                </a:ext>
              </a:extLst>
            </p:cNvPr>
            <p:cNvCxnSpPr>
              <a:cxnSpLocks/>
              <a:stCxn id="61" idx="2"/>
              <a:endCxn id="65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AB01E5A3-1022-A68F-3202-EE086CD7517E}"/>
                </a:ext>
              </a:extLst>
            </p:cNvPr>
            <p:cNvCxnSpPr>
              <a:cxnSpLocks/>
              <a:stCxn id="61" idx="2"/>
              <a:endCxn id="64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FADFB1C4-097C-0251-B6E7-EAFFB7E8D48C}"/>
                </a:ext>
              </a:extLst>
            </p:cNvPr>
            <p:cNvCxnSpPr>
              <a:cxnSpLocks/>
              <a:stCxn id="61" idx="2"/>
              <a:endCxn id="63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[R] 70">
              <a:extLst>
                <a:ext uri="{FF2B5EF4-FFF2-40B4-BE49-F238E27FC236}">
                  <a16:creationId xmlns:a16="http://schemas.microsoft.com/office/drawing/2014/main" id="{3E39234E-A58F-DBDD-F988-56F9AEBFC0E8}"/>
                </a:ext>
              </a:extLst>
            </p:cNvPr>
            <p:cNvCxnSpPr>
              <a:cxnSpLocks/>
              <a:stCxn id="61" idx="2"/>
              <a:endCxn id="62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AFCB8407-65F5-1772-B58E-C18CDB6589D3}"/>
                </a:ext>
              </a:extLst>
            </p:cNvPr>
            <p:cNvCxnSpPr>
              <a:cxnSpLocks/>
              <a:stCxn id="60" idx="2"/>
              <a:endCxn id="65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520AC875-5FDA-B728-64DC-C065B5B509C9}"/>
                </a:ext>
              </a:extLst>
            </p:cNvPr>
            <p:cNvCxnSpPr>
              <a:cxnSpLocks/>
              <a:stCxn id="56" idx="2"/>
              <a:endCxn id="65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[R] 73">
              <a:extLst>
                <a:ext uri="{FF2B5EF4-FFF2-40B4-BE49-F238E27FC236}">
                  <a16:creationId xmlns:a16="http://schemas.microsoft.com/office/drawing/2014/main" id="{2932CC10-CFBA-BCAE-41D6-4A2AF43D46D5}"/>
                </a:ext>
              </a:extLst>
            </p:cNvPr>
            <p:cNvCxnSpPr>
              <a:cxnSpLocks/>
              <a:stCxn id="55" idx="2"/>
              <a:endCxn id="65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DD39C466-B5A2-F955-DD98-B11A7BB28699}"/>
                </a:ext>
              </a:extLst>
            </p:cNvPr>
            <p:cNvCxnSpPr>
              <a:cxnSpLocks/>
              <a:stCxn id="60" idx="2"/>
              <a:endCxn id="64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75">
              <a:extLst>
                <a:ext uri="{FF2B5EF4-FFF2-40B4-BE49-F238E27FC236}">
                  <a16:creationId xmlns:a16="http://schemas.microsoft.com/office/drawing/2014/main" id="{A829E8DA-B8E6-087A-A537-34284DE93ABD}"/>
                </a:ext>
              </a:extLst>
            </p:cNvPr>
            <p:cNvCxnSpPr>
              <a:cxnSpLocks/>
              <a:stCxn id="56" idx="2"/>
              <a:endCxn id="64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7FF1F228-1859-322C-3256-1C4E748AF986}"/>
                </a:ext>
              </a:extLst>
            </p:cNvPr>
            <p:cNvCxnSpPr>
              <a:cxnSpLocks/>
              <a:stCxn id="55" idx="2"/>
              <a:endCxn id="64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69E6D2E1-4A4E-550E-0740-89A744BC9DAB}"/>
                </a:ext>
              </a:extLst>
            </p:cNvPr>
            <p:cNvCxnSpPr>
              <a:cxnSpLocks/>
              <a:stCxn id="60" idx="2"/>
              <a:endCxn id="63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78">
              <a:extLst>
                <a:ext uri="{FF2B5EF4-FFF2-40B4-BE49-F238E27FC236}">
                  <a16:creationId xmlns:a16="http://schemas.microsoft.com/office/drawing/2014/main" id="{5B4A9A67-6CAE-09AA-FA1F-764DCCA4B419}"/>
                </a:ext>
              </a:extLst>
            </p:cNvPr>
            <p:cNvCxnSpPr>
              <a:cxnSpLocks/>
              <a:stCxn id="56" idx="2"/>
              <a:endCxn id="63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[R] 79">
              <a:extLst>
                <a:ext uri="{FF2B5EF4-FFF2-40B4-BE49-F238E27FC236}">
                  <a16:creationId xmlns:a16="http://schemas.microsoft.com/office/drawing/2014/main" id="{E1CF98CA-A11C-342F-FC8C-78C43556D9D8}"/>
                </a:ext>
              </a:extLst>
            </p:cNvPr>
            <p:cNvCxnSpPr>
              <a:cxnSpLocks/>
              <a:stCxn id="60" idx="2"/>
              <a:endCxn id="62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[R] 80">
              <a:extLst>
                <a:ext uri="{FF2B5EF4-FFF2-40B4-BE49-F238E27FC236}">
                  <a16:creationId xmlns:a16="http://schemas.microsoft.com/office/drawing/2014/main" id="{92034618-CEFB-DCD2-803E-59B765519C64}"/>
                </a:ext>
              </a:extLst>
            </p:cNvPr>
            <p:cNvCxnSpPr>
              <a:cxnSpLocks/>
              <a:stCxn id="55" idx="2"/>
              <a:endCxn id="63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[R] 81">
              <a:extLst>
                <a:ext uri="{FF2B5EF4-FFF2-40B4-BE49-F238E27FC236}">
                  <a16:creationId xmlns:a16="http://schemas.microsoft.com/office/drawing/2014/main" id="{6B63D015-21FD-EB1A-CFFC-800EB36D41A7}"/>
                </a:ext>
              </a:extLst>
            </p:cNvPr>
            <p:cNvCxnSpPr>
              <a:cxnSpLocks/>
              <a:stCxn id="56" idx="2"/>
              <a:endCxn id="62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[R] 82">
              <a:extLst>
                <a:ext uri="{FF2B5EF4-FFF2-40B4-BE49-F238E27FC236}">
                  <a16:creationId xmlns:a16="http://schemas.microsoft.com/office/drawing/2014/main" id="{7A924077-8CDF-2FFB-1DD4-F25C4C7F8ABA}"/>
                </a:ext>
              </a:extLst>
            </p:cNvPr>
            <p:cNvCxnSpPr>
              <a:cxnSpLocks/>
              <a:stCxn id="55" idx="2"/>
              <a:endCxn id="62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3312637A-484C-EB89-3CD5-758417CC8E08}"/>
                </a:ext>
              </a:extLst>
            </p:cNvPr>
            <p:cNvCxnSpPr>
              <a:cxnSpLocks/>
              <a:stCxn id="60" idx="2"/>
              <a:endCxn id="66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4BCD1028-9E86-9814-A375-30C34E463E21}"/>
                </a:ext>
              </a:extLst>
            </p:cNvPr>
            <p:cNvCxnSpPr>
              <a:cxnSpLocks/>
              <a:stCxn id="56" idx="2"/>
              <a:endCxn id="66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13352CD8-A1F7-541C-9C3B-6B0EF4562423}"/>
                </a:ext>
              </a:extLst>
            </p:cNvPr>
            <p:cNvCxnSpPr>
              <a:cxnSpLocks/>
              <a:stCxn id="55" idx="2"/>
              <a:endCxn id="66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9C123F31-5966-3D0F-802A-27EA4232BC90}"/>
                </a:ext>
              </a:extLst>
            </p:cNvPr>
            <p:cNvCxnSpPr>
              <a:cxnSpLocks/>
              <a:stCxn id="54" idx="2"/>
              <a:endCxn id="61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6AF7C79B-911E-1B97-B310-8950E7CF891B}"/>
                </a:ext>
              </a:extLst>
            </p:cNvPr>
            <p:cNvCxnSpPr>
              <a:cxnSpLocks/>
              <a:stCxn id="53" idx="2"/>
              <a:endCxn id="61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D00FABD7-9C5F-9694-1A7D-0DF23B8E2D06}"/>
                </a:ext>
              </a:extLst>
            </p:cNvPr>
            <p:cNvCxnSpPr>
              <a:cxnSpLocks/>
              <a:stCxn id="52" idx="2"/>
              <a:endCxn id="61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5395226C-0DE4-7D4F-2516-A6C16E4AA1D9}"/>
                </a:ext>
              </a:extLst>
            </p:cNvPr>
            <p:cNvCxnSpPr>
              <a:cxnSpLocks/>
              <a:stCxn id="51" idx="2"/>
              <a:endCxn id="61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C6FA7929-B8F4-9A6A-ED51-EDEC36C19863}"/>
                </a:ext>
              </a:extLst>
            </p:cNvPr>
            <p:cNvCxnSpPr>
              <a:cxnSpLocks/>
              <a:stCxn id="47" idx="2"/>
              <a:endCxn id="54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78114603-ABA8-7FB5-E437-D911585EB5DC}"/>
                </a:ext>
              </a:extLst>
            </p:cNvPr>
            <p:cNvCxnSpPr>
              <a:cxnSpLocks/>
              <a:stCxn id="46" idx="2"/>
              <a:endCxn id="54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91DCB874-5A48-1E9A-058A-9F7EAAAE01FB}"/>
                </a:ext>
              </a:extLst>
            </p:cNvPr>
            <p:cNvCxnSpPr>
              <a:cxnSpLocks/>
              <a:stCxn id="50" idx="2"/>
              <a:endCxn id="54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6A345ED4-0CAE-C7D6-DED7-BB57C8B1B466}"/>
                </a:ext>
              </a:extLst>
            </p:cNvPr>
            <p:cNvCxnSpPr>
              <a:cxnSpLocks/>
              <a:stCxn id="54" idx="2"/>
              <a:endCxn id="60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416AF8FC-B998-0020-58C9-7E111D16F63D}"/>
                </a:ext>
              </a:extLst>
            </p:cNvPr>
            <p:cNvCxnSpPr>
              <a:cxnSpLocks/>
              <a:stCxn id="53" idx="2"/>
              <a:endCxn id="60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122B0028-8AE6-07C9-EBCB-A528C2D11E46}"/>
                </a:ext>
              </a:extLst>
            </p:cNvPr>
            <p:cNvCxnSpPr>
              <a:cxnSpLocks/>
              <a:stCxn id="52" idx="2"/>
              <a:endCxn id="60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2F7F6006-5D49-73ED-E825-ED902FC49D13}"/>
                </a:ext>
              </a:extLst>
            </p:cNvPr>
            <p:cNvCxnSpPr>
              <a:cxnSpLocks/>
              <a:stCxn id="51" idx="2"/>
              <a:endCxn id="60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674FF9C7-90ED-536D-96FC-2C43457B4463}"/>
                </a:ext>
              </a:extLst>
            </p:cNvPr>
            <p:cNvCxnSpPr>
              <a:cxnSpLocks/>
              <a:stCxn id="54" idx="2"/>
              <a:endCxn id="56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57D39C76-6285-8599-0E1A-B50D9C70E590}"/>
                </a:ext>
              </a:extLst>
            </p:cNvPr>
            <p:cNvCxnSpPr>
              <a:cxnSpLocks/>
              <a:stCxn id="53" idx="2"/>
              <a:endCxn id="56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[R] 99">
              <a:extLst>
                <a:ext uri="{FF2B5EF4-FFF2-40B4-BE49-F238E27FC236}">
                  <a16:creationId xmlns:a16="http://schemas.microsoft.com/office/drawing/2014/main" id="{54F90DF8-3D4E-9F24-255C-BBAEBBE171B5}"/>
                </a:ext>
              </a:extLst>
            </p:cNvPr>
            <p:cNvCxnSpPr>
              <a:cxnSpLocks/>
              <a:stCxn id="52" idx="2"/>
              <a:endCxn id="56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[R] 100">
              <a:extLst>
                <a:ext uri="{FF2B5EF4-FFF2-40B4-BE49-F238E27FC236}">
                  <a16:creationId xmlns:a16="http://schemas.microsoft.com/office/drawing/2014/main" id="{0A82212B-09BB-E62D-8206-BC7634358E9E}"/>
                </a:ext>
              </a:extLst>
            </p:cNvPr>
            <p:cNvCxnSpPr>
              <a:cxnSpLocks/>
              <a:stCxn id="51" idx="2"/>
              <a:endCxn id="56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[R] 101">
              <a:extLst>
                <a:ext uri="{FF2B5EF4-FFF2-40B4-BE49-F238E27FC236}">
                  <a16:creationId xmlns:a16="http://schemas.microsoft.com/office/drawing/2014/main" id="{48A7CB1B-76CD-8AD7-8CF4-E75157FB05F6}"/>
                </a:ext>
              </a:extLst>
            </p:cNvPr>
            <p:cNvCxnSpPr>
              <a:cxnSpLocks/>
              <a:stCxn id="54" idx="2"/>
              <a:endCxn id="55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DB5092F9-4CE9-F9E6-5F89-CA8E383491E9}"/>
                </a:ext>
              </a:extLst>
            </p:cNvPr>
            <p:cNvCxnSpPr>
              <a:cxnSpLocks/>
              <a:stCxn id="53" idx="2"/>
              <a:endCxn id="55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1282E73D-5FA9-5FBB-1A51-735E586749DE}"/>
                </a:ext>
              </a:extLst>
            </p:cNvPr>
            <p:cNvCxnSpPr>
              <a:cxnSpLocks/>
              <a:stCxn id="52" idx="2"/>
              <a:endCxn id="55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>
              <a:extLst>
                <a:ext uri="{FF2B5EF4-FFF2-40B4-BE49-F238E27FC236}">
                  <a16:creationId xmlns:a16="http://schemas.microsoft.com/office/drawing/2014/main" id="{7B0E1E61-5E8C-BE7F-F71C-39E40DB05F65}"/>
                </a:ext>
              </a:extLst>
            </p:cNvPr>
            <p:cNvCxnSpPr>
              <a:cxnSpLocks/>
              <a:stCxn id="51" idx="2"/>
              <a:endCxn id="55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[R] 105">
              <a:extLst>
                <a:ext uri="{FF2B5EF4-FFF2-40B4-BE49-F238E27FC236}">
                  <a16:creationId xmlns:a16="http://schemas.microsoft.com/office/drawing/2014/main" id="{235C150D-534D-1BEF-F90D-6592E0DF0B59}"/>
                </a:ext>
              </a:extLst>
            </p:cNvPr>
            <p:cNvCxnSpPr>
              <a:cxnSpLocks/>
              <a:stCxn id="47" idx="2"/>
              <a:endCxn id="53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[R] 106">
              <a:extLst>
                <a:ext uri="{FF2B5EF4-FFF2-40B4-BE49-F238E27FC236}">
                  <a16:creationId xmlns:a16="http://schemas.microsoft.com/office/drawing/2014/main" id="{A5920590-3171-7651-9211-83F1C5F7240D}"/>
                </a:ext>
              </a:extLst>
            </p:cNvPr>
            <p:cNvCxnSpPr>
              <a:cxnSpLocks/>
              <a:stCxn id="46" idx="2"/>
              <a:endCxn id="53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8C537BA8-49E5-5521-712F-FA449DA4A78D}"/>
                </a:ext>
              </a:extLst>
            </p:cNvPr>
            <p:cNvCxnSpPr>
              <a:cxnSpLocks/>
              <a:stCxn id="50" idx="2"/>
              <a:endCxn id="53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4D476A1C-834A-EE17-BB87-ECDE259EB50B}"/>
                </a:ext>
              </a:extLst>
            </p:cNvPr>
            <p:cNvCxnSpPr>
              <a:cxnSpLocks/>
              <a:stCxn id="47" idx="2"/>
              <a:endCxn id="52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109">
              <a:extLst>
                <a:ext uri="{FF2B5EF4-FFF2-40B4-BE49-F238E27FC236}">
                  <a16:creationId xmlns:a16="http://schemas.microsoft.com/office/drawing/2014/main" id="{E7BF1953-BC92-94E9-29DF-4EADBFA09446}"/>
                </a:ext>
              </a:extLst>
            </p:cNvPr>
            <p:cNvCxnSpPr>
              <a:cxnSpLocks/>
              <a:stCxn id="46" idx="2"/>
              <a:endCxn id="52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[R] 110">
              <a:extLst>
                <a:ext uri="{FF2B5EF4-FFF2-40B4-BE49-F238E27FC236}">
                  <a16:creationId xmlns:a16="http://schemas.microsoft.com/office/drawing/2014/main" id="{22494E5D-744A-1418-EAD8-E3D110FA2CFD}"/>
                </a:ext>
              </a:extLst>
            </p:cNvPr>
            <p:cNvCxnSpPr>
              <a:cxnSpLocks/>
              <a:stCxn id="50" idx="2"/>
              <a:endCxn id="52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[R] 111">
              <a:extLst>
                <a:ext uri="{FF2B5EF4-FFF2-40B4-BE49-F238E27FC236}">
                  <a16:creationId xmlns:a16="http://schemas.microsoft.com/office/drawing/2014/main" id="{636326FD-1773-0249-929F-3673DBAAB6D1}"/>
                </a:ext>
              </a:extLst>
            </p:cNvPr>
            <p:cNvCxnSpPr>
              <a:cxnSpLocks/>
              <a:stCxn id="47" idx="2"/>
              <a:endCxn id="51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112">
              <a:extLst>
                <a:ext uri="{FF2B5EF4-FFF2-40B4-BE49-F238E27FC236}">
                  <a16:creationId xmlns:a16="http://schemas.microsoft.com/office/drawing/2014/main" id="{CD1FE8DC-664F-F502-7954-308218712285}"/>
                </a:ext>
              </a:extLst>
            </p:cNvPr>
            <p:cNvCxnSpPr>
              <a:cxnSpLocks/>
              <a:stCxn id="46" idx="2"/>
              <a:endCxn id="51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[R] 113">
              <a:extLst>
                <a:ext uri="{FF2B5EF4-FFF2-40B4-BE49-F238E27FC236}">
                  <a16:creationId xmlns:a16="http://schemas.microsoft.com/office/drawing/2014/main" id="{D647C532-6040-865B-2066-79DE31633916}"/>
                </a:ext>
              </a:extLst>
            </p:cNvPr>
            <p:cNvCxnSpPr>
              <a:cxnSpLocks/>
              <a:stCxn id="50" idx="2"/>
              <a:endCxn id="51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D4E9F105-D016-DF05-A497-2270B2738541}"/>
                </a:ext>
              </a:extLst>
            </p:cNvPr>
            <p:cNvCxnSpPr>
              <a:cxnSpLocks/>
              <a:stCxn id="49" idx="2"/>
              <a:endCxn id="47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0D235A58-5ED6-B597-69E8-287018C9970B}"/>
                </a:ext>
              </a:extLst>
            </p:cNvPr>
            <p:cNvCxnSpPr>
              <a:cxnSpLocks/>
              <a:stCxn id="48" idx="2"/>
              <a:endCxn id="47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5A3C2D84-C086-3B05-6534-B7F31F456F1C}"/>
                </a:ext>
              </a:extLst>
            </p:cNvPr>
            <p:cNvCxnSpPr>
              <a:cxnSpLocks/>
              <a:stCxn id="49" idx="2"/>
              <a:endCxn id="46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5D6EB189-D9B3-82BC-86E3-DAE786167C53}"/>
                </a:ext>
              </a:extLst>
            </p:cNvPr>
            <p:cNvCxnSpPr>
              <a:cxnSpLocks/>
              <a:stCxn id="49" idx="2"/>
              <a:endCxn id="50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26B081F2-16D3-2468-60B8-B3C3E534E230}"/>
                </a:ext>
              </a:extLst>
            </p:cNvPr>
            <p:cNvCxnSpPr>
              <a:cxnSpLocks/>
              <a:stCxn id="48" idx="2"/>
              <a:endCxn id="50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타원 123">
            <a:extLst>
              <a:ext uri="{FF2B5EF4-FFF2-40B4-BE49-F238E27FC236}">
                <a16:creationId xmlns:a16="http://schemas.microsoft.com/office/drawing/2014/main" id="{682101B9-2877-05D6-B60C-7CCB8B744C62}"/>
              </a:ext>
            </a:extLst>
          </p:cNvPr>
          <p:cNvSpPr/>
          <p:nvPr/>
        </p:nvSpPr>
        <p:spPr>
          <a:xfrm>
            <a:off x="-2747625" y="-225682"/>
            <a:ext cx="2740422" cy="1320968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AD3B9C4D-6EDC-7721-47A2-BDDA85A761C5}"/>
              </a:ext>
            </a:extLst>
          </p:cNvPr>
          <p:cNvCxnSpPr>
            <a:cxnSpLocks/>
            <a:stCxn id="35" idx="3"/>
            <a:endCxn id="124" idx="0"/>
          </p:cNvCxnSpPr>
          <p:nvPr/>
        </p:nvCxnSpPr>
        <p:spPr>
          <a:xfrm rot="5400000">
            <a:off x="-1011181" y="-865685"/>
            <a:ext cx="273771" cy="100623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D1E6AB3-A2B1-C8EC-2DC0-CF4B364D6E66}"/>
              </a:ext>
            </a:extLst>
          </p:cNvPr>
          <p:cNvSpPr txBox="1"/>
          <p:nvPr/>
        </p:nvSpPr>
        <p:spPr>
          <a:xfrm>
            <a:off x="98592" y="64202"/>
            <a:ext cx="3293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input and output has fixed dimensionality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B984057-8E33-F5A8-46D2-A544255A905C}"/>
              </a:ext>
            </a:extLst>
          </p:cNvPr>
          <p:cNvSpPr/>
          <p:nvPr/>
        </p:nvSpPr>
        <p:spPr>
          <a:xfrm>
            <a:off x="76361" y="-85466"/>
            <a:ext cx="3379283" cy="1163033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3E6B3B40-9EFA-639D-1ED4-750010ED8279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 rot="16200000" flipH="1">
            <a:off x="1242746" y="-608723"/>
            <a:ext cx="229992" cy="8165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7EC97A9-561C-FF9C-C03A-2F587EDF8B6D}"/>
              </a:ext>
            </a:extLst>
          </p:cNvPr>
          <p:cNvSpPr txBox="1"/>
          <p:nvPr/>
        </p:nvSpPr>
        <p:spPr>
          <a:xfrm>
            <a:off x="-1561920" y="1371990"/>
            <a:ext cx="4013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but the length of sequence is not known a-priori</a:t>
            </a: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F24DFEA-A911-8282-4A53-8902FCF861BE}"/>
              </a:ext>
            </a:extLst>
          </p:cNvPr>
          <p:cNvSpPr/>
          <p:nvPr/>
        </p:nvSpPr>
        <p:spPr>
          <a:xfrm>
            <a:off x="-1856875" y="1282911"/>
            <a:ext cx="4674054" cy="964170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9EF9B456-ABB0-5296-F695-691C22B3D927}"/>
              </a:ext>
            </a:extLst>
          </p:cNvPr>
          <p:cNvCxnSpPr>
            <a:cxnSpLocks/>
            <a:stCxn id="42" idx="4"/>
            <a:endCxn id="126" idx="0"/>
          </p:cNvCxnSpPr>
          <p:nvPr/>
        </p:nvCxnSpPr>
        <p:spPr>
          <a:xfrm rot="5400000">
            <a:off x="1020406" y="537314"/>
            <a:ext cx="205344" cy="128585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934AE794-C281-FCD2-89F8-8983452CBBE3}"/>
              </a:ext>
            </a:extLst>
          </p:cNvPr>
          <p:cNvSpPr txBox="1"/>
          <p:nvPr/>
        </p:nvSpPr>
        <p:spPr>
          <a:xfrm>
            <a:off x="-918215" y="-1367943"/>
            <a:ext cx="3735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how about using simple deep neural network?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8BA6F8-32BE-96F6-66E0-98B2812D9A92}"/>
              </a:ext>
            </a:extLst>
          </p:cNvPr>
          <p:cNvSpPr txBox="1"/>
          <p:nvPr/>
        </p:nvSpPr>
        <p:spPr>
          <a:xfrm>
            <a:off x="3097933" y="-1098831"/>
            <a:ext cx="607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how can we train the network regardless of sequence length?</a:t>
            </a: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5067F55-2057-1CE3-78C6-2D0C42492D42}"/>
              </a:ext>
            </a:extLst>
          </p:cNvPr>
          <p:cNvSpPr/>
          <p:nvPr/>
        </p:nvSpPr>
        <p:spPr>
          <a:xfrm>
            <a:off x="2953075" y="-1393135"/>
            <a:ext cx="6285850" cy="13076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5EBA29AA-8163-163A-6239-9E4572F7458D}"/>
              </a:ext>
            </a:extLst>
          </p:cNvPr>
          <p:cNvCxnSpPr>
            <a:cxnSpLocks/>
            <a:stCxn id="32" idx="4"/>
            <a:endCxn id="120" idx="1"/>
          </p:cNvCxnSpPr>
          <p:nvPr/>
        </p:nvCxnSpPr>
        <p:spPr>
          <a:xfrm rot="16200000" flipH="1">
            <a:off x="3385492" y="-1689755"/>
            <a:ext cx="483854" cy="4923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22FD19C-E29C-3C2E-6BA8-799ECEE79BFC}"/>
              </a:ext>
            </a:extLst>
          </p:cNvPr>
          <p:cNvSpPr txBox="1"/>
          <p:nvPr/>
        </p:nvSpPr>
        <p:spPr>
          <a:xfrm>
            <a:off x="3206499" y="519673"/>
            <a:ext cx="607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read the input sequence,</a:t>
            </a:r>
          </a:p>
          <a:p>
            <a:pPr algn="ctr"/>
            <a:r>
              <a:rPr kumimoji="1" lang="en-US" altLang="ko-Kore-KR" sz="2400"/>
              <a:t>one timestep at a time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041A48AC-E0EF-EBA7-C45D-924FD4F04DE8}"/>
              </a:ext>
            </a:extLst>
          </p:cNvPr>
          <p:cNvSpPr/>
          <p:nvPr/>
        </p:nvSpPr>
        <p:spPr>
          <a:xfrm>
            <a:off x="4031408" y="348489"/>
            <a:ext cx="4361574" cy="11854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B7710FA0-C5A6-8292-85AD-F981AC61CFC2}"/>
              </a:ext>
            </a:extLst>
          </p:cNvPr>
          <p:cNvCxnSpPr>
            <a:cxnSpLocks/>
            <a:stCxn id="120" idx="4"/>
            <a:endCxn id="129" idx="0"/>
          </p:cNvCxnSpPr>
          <p:nvPr/>
        </p:nvCxnSpPr>
        <p:spPr>
          <a:xfrm rot="16200000" flipH="1">
            <a:off x="5937120" y="73413"/>
            <a:ext cx="433955" cy="1161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166CF70-B683-E373-6046-8A8C9D5E5FD1}"/>
              </a:ext>
            </a:extLst>
          </p:cNvPr>
          <p:cNvSpPr txBox="1"/>
          <p:nvPr/>
        </p:nvSpPr>
        <p:spPr>
          <a:xfrm>
            <a:off x="2369149" y="2036926"/>
            <a:ext cx="680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ex) put each word (fixed dimension) into the network,</a:t>
            </a:r>
          </a:p>
          <a:p>
            <a:pPr algn="ctr"/>
            <a:r>
              <a:rPr kumimoji="1" lang="en-US" altLang="ko-Kore-KR" sz="2400"/>
              <a:t>one timestep at a time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1822D5BE-CA25-1455-2CE3-E594509337B8}"/>
              </a:ext>
            </a:extLst>
          </p:cNvPr>
          <p:cNvSpPr/>
          <p:nvPr/>
        </p:nvSpPr>
        <p:spPr>
          <a:xfrm>
            <a:off x="2222079" y="1758277"/>
            <a:ext cx="7072347" cy="1197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C6D433BE-B4BC-2279-E656-25D2D40DF4B7}"/>
              </a:ext>
            </a:extLst>
          </p:cNvPr>
          <p:cNvCxnSpPr>
            <a:cxnSpLocks/>
            <a:stCxn id="129" idx="4"/>
            <a:endCxn id="132" idx="0"/>
          </p:cNvCxnSpPr>
          <p:nvPr/>
        </p:nvCxnSpPr>
        <p:spPr>
          <a:xfrm rot="5400000">
            <a:off x="5873054" y="1419136"/>
            <a:ext cx="224340" cy="4539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B037A20F-4155-5D9D-B684-55173E031A8A}"/>
              </a:ext>
            </a:extLst>
          </p:cNvPr>
          <p:cNvSpPr txBox="1"/>
          <p:nvPr/>
        </p:nvSpPr>
        <p:spPr>
          <a:xfrm>
            <a:off x="-2833104" y="137798"/>
            <a:ext cx="686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/>
              <a:t>word</a:t>
            </a:r>
          </a:p>
          <a:p>
            <a:pPr algn="ctr"/>
            <a:r>
              <a:rPr kumimoji="1" lang="en-US" altLang="ko-Kore-KR" sz="1400"/>
              <a:t>vector</a:t>
            </a:r>
            <a:endParaRPr lang="ko-Kore-KR" altLang="en-US" sz="1400"/>
          </a:p>
        </p:txBody>
      </p:sp>
      <p:sp>
        <p:nvSpPr>
          <p:cNvPr id="136" name="양쪽 대괄호 135">
            <a:extLst>
              <a:ext uri="{FF2B5EF4-FFF2-40B4-BE49-F238E27FC236}">
                <a16:creationId xmlns:a16="http://schemas.microsoft.com/office/drawing/2014/main" id="{8B920091-0ED9-DD96-E568-5DFFE7C94B28}"/>
              </a:ext>
            </a:extLst>
          </p:cNvPr>
          <p:cNvSpPr/>
          <p:nvPr/>
        </p:nvSpPr>
        <p:spPr>
          <a:xfrm>
            <a:off x="-2737248" y="-150016"/>
            <a:ext cx="484387" cy="118544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81CA806-55C6-A5A6-4C30-F68E28A27754}"/>
              </a:ext>
            </a:extLst>
          </p:cNvPr>
          <p:cNvSpPr/>
          <p:nvPr/>
        </p:nvSpPr>
        <p:spPr>
          <a:xfrm>
            <a:off x="2019599" y="3095233"/>
            <a:ext cx="7388908" cy="1121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E86B53D-025D-0942-B62F-38BDC6108776}"/>
              </a:ext>
            </a:extLst>
          </p:cNvPr>
          <p:cNvCxnSpPr>
            <a:cxnSpLocks/>
            <a:stCxn id="132" idx="4"/>
            <a:endCxn id="137" idx="0"/>
          </p:cNvCxnSpPr>
          <p:nvPr/>
        </p:nvCxnSpPr>
        <p:spPr>
          <a:xfrm rot="5400000">
            <a:off x="5666651" y="3003630"/>
            <a:ext cx="139005" cy="44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BE144C5D-A9AF-72C2-48C1-D9AF414AB15C}"/>
              </a:ext>
            </a:extLst>
          </p:cNvPr>
          <p:cNvSpPr txBox="1"/>
          <p:nvPr/>
        </p:nvSpPr>
        <p:spPr>
          <a:xfrm>
            <a:off x="2395994" y="4588265"/>
            <a:ext cx="7207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Recurrent Neural Network (RNN)</a:t>
            </a: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227BF9D5-7399-39DC-B241-EA1C7BCDB499}"/>
              </a:ext>
            </a:extLst>
          </p:cNvPr>
          <p:cNvSpPr/>
          <p:nvPr/>
        </p:nvSpPr>
        <p:spPr>
          <a:xfrm>
            <a:off x="3620830" y="4439285"/>
            <a:ext cx="4757638" cy="8330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D1B1D546-D54C-BD9A-5A69-A6E15C0AA741}"/>
              </a:ext>
            </a:extLst>
          </p:cNvPr>
          <p:cNvCxnSpPr>
            <a:cxnSpLocks/>
            <a:stCxn id="137" idx="4"/>
            <a:endCxn id="140" idx="0"/>
          </p:cNvCxnSpPr>
          <p:nvPr/>
        </p:nvCxnSpPr>
        <p:spPr>
          <a:xfrm rot="16200000" flipH="1">
            <a:off x="5745362" y="4184997"/>
            <a:ext cx="222979" cy="2855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>
            <a:extLst>
              <a:ext uri="{FF2B5EF4-FFF2-40B4-BE49-F238E27FC236}">
                <a16:creationId xmlns:a16="http://schemas.microsoft.com/office/drawing/2014/main" id="{0CE7918F-D9C8-140A-22E5-4C078BB7CE64}"/>
              </a:ext>
            </a:extLst>
          </p:cNvPr>
          <p:cNvSpPr/>
          <p:nvPr/>
        </p:nvSpPr>
        <p:spPr>
          <a:xfrm>
            <a:off x="2197515" y="5449453"/>
            <a:ext cx="3013328" cy="6820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113CF8C2-59F7-B917-5C0A-04D8E27FEAAA}"/>
              </a:ext>
            </a:extLst>
          </p:cNvPr>
          <p:cNvCxnSpPr>
            <a:cxnSpLocks/>
            <a:stCxn id="140" idx="4"/>
            <a:endCxn id="142" idx="7"/>
          </p:cNvCxnSpPr>
          <p:nvPr/>
        </p:nvCxnSpPr>
        <p:spPr>
          <a:xfrm rot="5400000">
            <a:off x="5246075" y="4795767"/>
            <a:ext cx="277051" cy="12300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7837B4DE-AF4C-D4A0-3B9F-618C1D098745}"/>
              </a:ext>
            </a:extLst>
          </p:cNvPr>
          <p:cNvSpPr/>
          <p:nvPr/>
        </p:nvSpPr>
        <p:spPr>
          <a:xfrm>
            <a:off x="6672579" y="5568932"/>
            <a:ext cx="3013328" cy="6820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8DA3E5E3-CC2B-02BA-A294-3A39C070AB3F}"/>
              </a:ext>
            </a:extLst>
          </p:cNvPr>
          <p:cNvCxnSpPr>
            <a:cxnSpLocks/>
            <a:stCxn id="140" idx="4"/>
            <a:endCxn id="144" idx="0"/>
          </p:cNvCxnSpPr>
          <p:nvPr/>
        </p:nvCxnSpPr>
        <p:spPr>
          <a:xfrm rot="16200000" flipH="1">
            <a:off x="6941126" y="4330814"/>
            <a:ext cx="296641" cy="21795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A4AB46E-1DB2-D32C-828C-35975D2A89CF}"/>
              </a:ext>
            </a:extLst>
          </p:cNvPr>
          <p:cNvSpPr txBox="1"/>
          <p:nvPr/>
        </p:nvSpPr>
        <p:spPr>
          <a:xfrm>
            <a:off x="612794" y="5568932"/>
            <a:ext cx="607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what is it?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C3E9573-EB43-C0BC-476D-81F9B33B1FD5}"/>
              </a:ext>
            </a:extLst>
          </p:cNvPr>
          <p:cNvSpPr txBox="1"/>
          <p:nvPr/>
        </p:nvSpPr>
        <p:spPr>
          <a:xfrm>
            <a:off x="5210843" y="5668821"/>
            <a:ext cx="607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how can we use it?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806F0C4-74B7-2959-9FC8-91BCCFED56AB}"/>
              </a:ext>
            </a:extLst>
          </p:cNvPr>
          <p:cNvSpPr txBox="1"/>
          <p:nvPr/>
        </p:nvSpPr>
        <p:spPr>
          <a:xfrm>
            <a:off x="2733541" y="3240270"/>
            <a:ext cx="607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seperating the amount of weights to be learned from the length of the input sequence</a:t>
            </a:r>
          </a:p>
        </p:txBody>
      </p:sp>
    </p:spTree>
    <p:extLst>
      <p:ext uri="{BB962C8B-B14F-4D97-AF65-F5344CB8AC3E}">
        <p14:creationId xmlns:p14="http://schemas.microsoft.com/office/powerpoint/2010/main" val="102251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54499" y="48445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946355" y="299035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</p:spTree>
    <p:extLst>
      <p:ext uri="{BB962C8B-B14F-4D97-AF65-F5344CB8AC3E}">
        <p14:creationId xmlns:p14="http://schemas.microsoft.com/office/powerpoint/2010/main" val="3273229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6F39F95F-A750-FE6A-381D-B8B264B01CFA}"/>
              </a:ext>
            </a:extLst>
          </p:cNvPr>
          <p:cNvSpPr txBox="1"/>
          <p:nvPr/>
        </p:nvSpPr>
        <p:spPr>
          <a:xfrm>
            <a:off x="-1047023" y="578205"/>
            <a:ext cx="607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What is a RNN?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E8A981D-B451-0FB0-370A-EFB214139DE9}"/>
              </a:ext>
            </a:extLst>
          </p:cNvPr>
          <p:cNvSpPr txBox="1"/>
          <p:nvPr/>
        </p:nvSpPr>
        <p:spPr>
          <a:xfrm>
            <a:off x="0" y="1351839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Type of artificial neural network which uses sequential data or time series data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339085C3-E00E-26EA-C85A-B5C55E39ED5D}"/>
              </a:ext>
            </a:extLst>
          </p:cNvPr>
          <p:cNvGrpSpPr/>
          <p:nvPr/>
        </p:nvGrpSpPr>
        <p:grpSpPr>
          <a:xfrm rot="16200000">
            <a:off x="2536305" y="2920597"/>
            <a:ext cx="1230277" cy="780384"/>
            <a:chOff x="3903976" y="1968842"/>
            <a:chExt cx="7164816" cy="4523558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0755F0E9-10B5-1778-E67E-0A6AD4F86233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DD783C4E-F643-B49B-D2E7-9FDB4283995F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63239399-4261-3453-B927-5A6BF867243B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97D92DC0-F5B7-146A-22D6-B84BCEA68A92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34C70937-0A4A-5872-357D-7A73CC756DA5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E04815AC-4012-4B6A-ECED-42D3834795A2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A6ED2B68-795D-D542-CE41-87581C7B3DE7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42C800A-5C89-A76E-A424-C1E56DDF34C1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1D0344D7-CEE9-07E1-2BF4-52C33779FC13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E9B1FCB-473A-A86D-D750-AAC02A4EE130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B4FCD199-69B5-8BDF-950D-1186B96B9B32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3A1D8D05-C1BF-FBDA-D941-355A5949393E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E049990D-ECEA-8FA0-1AFF-2BBB79D3036E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394A4C5C-D820-DB3C-A654-E14460ACAD8D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B926375-F47C-08F7-E82B-130227B8703A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84C24743-B06B-8632-5247-7059F7B0B675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637E4775-6AFA-C818-3D37-C9C3CA531361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246E41AA-680D-815F-95DE-1CD5F144D33C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56" name="직선 연결선[R] 155">
              <a:extLst>
                <a:ext uri="{FF2B5EF4-FFF2-40B4-BE49-F238E27FC236}">
                  <a16:creationId xmlns:a16="http://schemas.microsoft.com/office/drawing/2014/main" id="{67E95F65-ACEC-6A44-9AF5-55DF0F934793}"/>
                </a:ext>
              </a:extLst>
            </p:cNvPr>
            <p:cNvCxnSpPr>
              <a:cxnSpLocks/>
              <a:stCxn id="150" idx="2"/>
              <a:endCxn id="155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[R] 156">
              <a:extLst>
                <a:ext uri="{FF2B5EF4-FFF2-40B4-BE49-F238E27FC236}">
                  <a16:creationId xmlns:a16="http://schemas.microsoft.com/office/drawing/2014/main" id="{64603B2E-24F7-79F6-ED0F-2DA2A6716C4B}"/>
                </a:ext>
              </a:extLst>
            </p:cNvPr>
            <p:cNvCxnSpPr>
              <a:cxnSpLocks/>
              <a:stCxn id="150" idx="2"/>
              <a:endCxn id="154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[R] 157">
              <a:extLst>
                <a:ext uri="{FF2B5EF4-FFF2-40B4-BE49-F238E27FC236}">
                  <a16:creationId xmlns:a16="http://schemas.microsoft.com/office/drawing/2014/main" id="{C5572ED6-808B-F706-DCC3-F7A17F549E50}"/>
                </a:ext>
              </a:extLst>
            </p:cNvPr>
            <p:cNvCxnSpPr>
              <a:cxnSpLocks/>
              <a:stCxn id="150" idx="2"/>
              <a:endCxn id="153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[R] 158">
              <a:extLst>
                <a:ext uri="{FF2B5EF4-FFF2-40B4-BE49-F238E27FC236}">
                  <a16:creationId xmlns:a16="http://schemas.microsoft.com/office/drawing/2014/main" id="{E9F1D762-3864-0193-5E38-4D211C467D05}"/>
                </a:ext>
              </a:extLst>
            </p:cNvPr>
            <p:cNvCxnSpPr>
              <a:cxnSpLocks/>
              <a:stCxn id="150" idx="2"/>
              <a:endCxn id="152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[R] 159">
              <a:extLst>
                <a:ext uri="{FF2B5EF4-FFF2-40B4-BE49-F238E27FC236}">
                  <a16:creationId xmlns:a16="http://schemas.microsoft.com/office/drawing/2014/main" id="{39358D0B-40F8-BBEA-8405-FB0FC5E707FC}"/>
                </a:ext>
              </a:extLst>
            </p:cNvPr>
            <p:cNvCxnSpPr>
              <a:cxnSpLocks/>
              <a:stCxn id="150" idx="2"/>
              <a:endCxn id="151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[R] 160">
              <a:extLst>
                <a:ext uri="{FF2B5EF4-FFF2-40B4-BE49-F238E27FC236}">
                  <a16:creationId xmlns:a16="http://schemas.microsoft.com/office/drawing/2014/main" id="{8EE1A413-AD2F-868F-58E4-A0898FA148BD}"/>
                </a:ext>
              </a:extLst>
            </p:cNvPr>
            <p:cNvCxnSpPr>
              <a:cxnSpLocks/>
              <a:stCxn id="149" idx="2"/>
              <a:endCxn id="154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[R] 161">
              <a:extLst>
                <a:ext uri="{FF2B5EF4-FFF2-40B4-BE49-F238E27FC236}">
                  <a16:creationId xmlns:a16="http://schemas.microsoft.com/office/drawing/2014/main" id="{BC8D7CA3-0647-3ECC-B869-67019D95F2C5}"/>
                </a:ext>
              </a:extLst>
            </p:cNvPr>
            <p:cNvCxnSpPr>
              <a:cxnSpLocks/>
              <a:stCxn id="148" idx="2"/>
              <a:endCxn id="154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[R] 162">
              <a:extLst>
                <a:ext uri="{FF2B5EF4-FFF2-40B4-BE49-F238E27FC236}">
                  <a16:creationId xmlns:a16="http://schemas.microsoft.com/office/drawing/2014/main" id="{0E6CD43D-881C-0AB6-29DD-66C137CF0FC5}"/>
                </a:ext>
              </a:extLst>
            </p:cNvPr>
            <p:cNvCxnSpPr>
              <a:cxnSpLocks/>
              <a:stCxn id="146" idx="2"/>
              <a:endCxn id="154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[R] 163">
              <a:extLst>
                <a:ext uri="{FF2B5EF4-FFF2-40B4-BE49-F238E27FC236}">
                  <a16:creationId xmlns:a16="http://schemas.microsoft.com/office/drawing/2014/main" id="{65A76D93-2C2B-7BAC-E33F-E572E8B80B29}"/>
                </a:ext>
              </a:extLst>
            </p:cNvPr>
            <p:cNvCxnSpPr>
              <a:cxnSpLocks/>
              <a:stCxn id="149" idx="2"/>
              <a:endCxn id="153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[R] 164">
              <a:extLst>
                <a:ext uri="{FF2B5EF4-FFF2-40B4-BE49-F238E27FC236}">
                  <a16:creationId xmlns:a16="http://schemas.microsoft.com/office/drawing/2014/main" id="{3CF4B2D0-3968-F2CC-8D33-BC62B972E40C}"/>
                </a:ext>
              </a:extLst>
            </p:cNvPr>
            <p:cNvCxnSpPr>
              <a:cxnSpLocks/>
              <a:stCxn id="148" idx="2"/>
              <a:endCxn id="153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[R] 165">
              <a:extLst>
                <a:ext uri="{FF2B5EF4-FFF2-40B4-BE49-F238E27FC236}">
                  <a16:creationId xmlns:a16="http://schemas.microsoft.com/office/drawing/2014/main" id="{34539A88-CE62-D4E7-DF95-75FBF3F8A4A9}"/>
                </a:ext>
              </a:extLst>
            </p:cNvPr>
            <p:cNvCxnSpPr>
              <a:cxnSpLocks/>
              <a:stCxn id="146" idx="2"/>
              <a:endCxn id="153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[R] 166">
              <a:extLst>
                <a:ext uri="{FF2B5EF4-FFF2-40B4-BE49-F238E27FC236}">
                  <a16:creationId xmlns:a16="http://schemas.microsoft.com/office/drawing/2014/main" id="{71F6C9F1-B321-ABB1-F6AD-B34CD71C562A}"/>
                </a:ext>
              </a:extLst>
            </p:cNvPr>
            <p:cNvCxnSpPr>
              <a:cxnSpLocks/>
              <a:stCxn id="149" idx="2"/>
              <a:endCxn id="152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[R] 167">
              <a:extLst>
                <a:ext uri="{FF2B5EF4-FFF2-40B4-BE49-F238E27FC236}">
                  <a16:creationId xmlns:a16="http://schemas.microsoft.com/office/drawing/2014/main" id="{4F40CB66-1988-13A4-ADC0-5C2BA3BFA57C}"/>
                </a:ext>
              </a:extLst>
            </p:cNvPr>
            <p:cNvCxnSpPr>
              <a:cxnSpLocks/>
              <a:stCxn id="148" idx="2"/>
              <a:endCxn id="152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[R] 168">
              <a:extLst>
                <a:ext uri="{FF2B5EF4-FFF2-40B4-BE49-F238E27FC236}">
                  <a16:creationId xmlns:a16="http://schemas.microsoft.com/office/drawing/2014/main" id="{A64D16DE-DA02-D06F-143A-A54B7A43B67F}"/>
                </a:ext>
              </a:extLst>
            </p:cNvPr>
            <p:cNvCxnSpPr>
              <a:cxnSpLocks/>
              <a:stCxn id="149" idx="2"/>
              <a:endCxn id="151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[R] 169">
              <a:extLst>
                <a:ext uri="{FF2B5EF4-FFF2-40B4-BE49-F238E27FC236}">
                  <a16:creationId xmlns:a16="http://schemas.microsoft.com/office/drawing/2014/main" id="{D7DABF3A-A9A3-D800-6573-50E800C830DB}"/>
                </a:ext>
              </a:extLst>
            </p:cNvPr>
            <p:cNvCxnSpPr>
              <a:cxnSpLocks/>
              <a:stCxn id="146" idx="2"/>
              <a:endCxn id="152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[R] 170">
              <a:extLst>
                <a:ext uri="{FF2B5EF4-FFF2-40B4-BE49-F238E27FC236}">
                  <a16:creationId xmlns:a16="http://schemas.microsoft.com/office/drawing/2014/main" id="{636CC6F0-96C5-943F-CF8B-30DF88014EB8}"/>
                </a:ext>
              </a:extLst>
            </p:cNvPr>
            <p:cNvCxnSpPr>
              <a:cxnSpLocks/>
              <a:stCxn id="148" idx="2"/>
              <a:endCxn id="151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[R] 171">
              <a:extLst>
                <a:ext uri="{FF2B5EF4-FFF2-40B4-BE49-F238E27FC236}">
                  <a16:creationId xmlns:a16="http://schemas.microsoft.com/office/drawing/2014/main" id="{98168DB7-97C6-F858-A6DD-A82215E88D28}"/>
                </a:ext>
              </a:extLst>
            </p:cNvPr>
            <p:cNvCxnSpPr>
              <a:cxnSpLocks/>
              <a:stCxn id="146" idx="2"/>
              <a:endCxn id="151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[R] 172">
              <a:extLst>
                <a:ext uri="{FF2B5EF4-FFF2-40B4-BE49-F238E27FC236}">
                  <a16:creationId xmlns:a16="http://schemas.microsoft.com/office/drawing/2014/main" id="{986EEB26-09B5-5437-090C-20F22A1B72FC}"/>
                </a:ext>
              </a:extLst>
            </p:cNvPr>
            <p:cNvCxnSpPr>
              <a:cxnSpLocks/>
              <a:stCxn id="149" idx="2"/>
              <a:endCxn id="155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[R] 173">
              <a:extLst>
                <a:ext uri="{FF2B5EF4-FFF2-40B4-BE49-F238E27FC236}">
                  <a16:creationId xmlns:a16="http://schemas.microsoft.com/office/drawing/2014/main" id="{ABE281ED-CC76-F670-D198-E68EE61259A3}"/>
                </a:ext>
              </a:extLst>
            </p:cNvPr>
            <p:cNvCxnSpPr>
              <a:cxnSpLocks/>
              <a:stCxn id="148" idx="2"/>
              <a:endCxn id="155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[R] 174">
              <a:extLst>
                <a:ext uri="{FF2B5EF4-FFF2-40B4-BE49-F238E27FC236}">
                  <a16:creationId xmlns:a16="http://schemas.microsoft.com/office/drawing/2014/main" id="{485D13A3-8B7D-3421-9A88-07C1290E815A}"/>
                </a:ext>
              </a:extLst>
            </p:cNvPr>
            <p:cNvCxnSpPr>
              <a:cxnSpLocks/>
              <a:stCxn id="146" idx="2"/>
              <a:endCxn id="155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[R] 175">
              <a:extLst>
                <a:ext uri="{FF2B5EF4-FFF2-40B4-BE49-F238E27FC236}">
                  <a16:creationId xmlns:a16="http://schemas.microsoft.com/office/drawing/2014/main" id="{E61E796C-706A-8AD2-3C2F-A7FEE023C1ED}"/>
                </a:ext>
              </a:extLst>
            </p:cNvPr>
            <p:cNvCxnSpPr>
              <a:cxnSpLocks/>
              <a:stCxn id="145" idx="2"/>
              <a:endCxn id="150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[R] 176">
              <a:extLst>
                <a:ext uri="{FF2B5EF4-FFF2-40B4-BE49-F238E27FC236}">
                  <a16:creationId xmlns:a16="http://schemas.microsoft.com/office/drawing/2014/main" id="{36A2D0EB-CEBD-C326-14D0-980043FF6147}"/>
                </a:ext>
              </a:extLst>
            </p:cNvPr>
            <p:cNvCxnSpPr>
              <a:cxnSpLocks/>
              <a:stCxn id="144" idx="2"/>
              <a:endCxn id="150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979425EE-A470-711A-43A6-6D5A2E8AA8F0}"/>
                </a:ext>
              </a:extLst>
            </p:cNvPr>
            <p:cNvCxnSpPr>
              <a:cxnSpLocks/>
              <a:stCxn id="143" idx="2"/>
              <a:endCxn id="150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[R] 178">
              <a:extLst>
                <a:ext uri="{FF2B5EF4-FFF2-40B4-BE49-F238E27FC236}">
                  <a16:creationId xmlns:a16="http://schemas.microsoft.com/office/drawing/2014/main" id="{4895F7AE-F1F3-E10D-48E2-E1E80FE2CE0C}"/>
                </a:ext>
              </a:extLst>
            </p:cNvPr>
            <p:cNvCxnSpPr>
              <a:cxnSpLocks/>
              <a:stCxn id="142" idx="2"/>
              <a:endCxn id="150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293D3107-EA08-1FF4-AE68-D3DCCECA5332}"/>
                </a:ext>
              </a:extLst>
            </p:cNvPr>
            <p:cNvCxnSpPr>
              <a:cxnSpLocks/>
              <a:stCxn id="138" idx="2"/>
              <a:endCxn id="145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A5CC94EA-F3DF-81FB-2F3E-A7A988E9E8B8}"/>
                </a:ext>
              </a:extLst>
            </p:cNvPr>
            <p:cNvCxnSpPr>
              <a:cxnSpLocks/>
              <a:stCxn id="137" idx="2"/>
              <a:endCxn id="145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[R] 181">
              <a:extLst>
                <a:ext uri="{FF2B5EF4-FFF2-40B4-BE49-F238E27FC236}">
                  <a16:creationId xmlns:a16="http://schemas.microsoft.com/office/drawing/2014/main" id="{A6B9FEA6-476D-2151-ACC7-314BCD456D73}"/>
                </a:ext>
              </a:extLst>
            </p:cNvPr>
            <p:cNvCxnSpPr>
              <a:cxnSpLocks/>
              <a:stCxn id="141" idx="2"/>
              <a:endCxn id="145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[R] 182">
              <a:extLst>
                <a:ext uri="{FF2B5EF4-FFF2-40B4-BE49-F238E27FC236}">
                  <a16:creationId xmlns:a16="http://schemas.microsoft.com/office/drawing/2014/main" id="{5A9C1AF8-56B3-5AFE-6E63-6AD9DC1C5692}"/>
                </a:ext>
              </a:extLst>
            </p:cNvPr>
            <p:cNvCxnSpPr>
              <a:cxnSpLocks/>
              <a:stCxn id="145" idx="2"/>
              <a:endCxn id="149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0A4BD8C8-31EC-7582-3DB7-38325013E5E7}"/>
                </a:ext>
              </a:extLst>
            </p:cNvPr>
            <p:cNvCxnSpPr>
              <a:cxnSpLocks/>
              <a:stCxn id="144" idx="2"/>
              <a:endCxn id="149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[R] 184">
              <a:extLst>
                <a:ext uri="{FF2B5EF4-FFF2-40B4-BE49-F238E27FC236}">
                  <a16:creationId xmlns:a16="http://schemas.microsoft.com/office/drawing/2014/main" id="{A97A4460-E3E9-59BD-9ABC-5E5C7C945370}"/>
                </a:ext>
              </a:extLst>
            </p:cNvPr>
            <p:cNvCxnSpPr>
              <a:cxnSpLocks/>
              <a:stCxn id="143" idx="2"/>
              <a:endCxn id="149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[R] 185">
              <a:extLst>
                <a:ext uri="{FF2B5EF4-FFF2-40B4-BE49-F238E27FC236}">
                  <a16:creationId xmlns:a16="http://schemas.microsoft.com/office/drawing/2014/main" id="{A697E453-C233-D2C0-5D29-02AA82CA8021}"/>
                </a:ext>
              </a:extLst>
            </p:cNvPr>
            <p:cNvCxnSpPr>
              <a:cxnSpLocks/>
              <a:stCxn id="142" idx="2"/>
              <a:endCxn id="149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C4A76184-DDCD-544F-8D4D-BDE869C2DADE}"/>
                </a:ext>
              </a:extLst>
            </p:cNvPr>
            <p:cNvCxnSpPr>
              <a:cxnSpLocks/>
              <a:stCxn id="145" idx="2"/>
              <a:endCxn id="148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608CA8B0-01FD-35E2-5674-AA5E2A193C0F}"/>
                </a:ext>
              </a:extLst>
            </p:cNvPr>
            <p:cNvCxnSpPr>
              <a:cxnSpLocks/>
              <a:stCxn id="144" idx="2"/>
              <a:endCxn id="148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717AFE8E-663E-E0E7-03FB-5536942C9239}"/>
                </a:ext>
              </a:extLst>
            </p:cNvPr>
            <p:cNvCxnSpPr>
              <a:cxnSpLocks/>
              <a:stCxn id="143" idx="2"/>
              <a:endCxn id="148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BA0CD34D-A59F-D781-CEDB-23CC07F1177C}"/>
                </a:ext>
              </a:extLst>
            </p:cNvPr>
            <p:cNvCxnSpPr>
              <a:cxnSpLocks/>
              <a:stCxn id="142" idx="2"/>
              <a:endCxn id="148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091B3B23-CA05-E29E-0499-5495718B8899}"/>
                </a:ext>
              </a:extLst>
            </p:cNvPr>
            <p:cNvCxnSpPr>
              <a:cxnSpLocks/>
              <a:stCxn id="145" idx="2"/>
              <a:endCxn id="146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7663A7BB-E860-2045-207C-9339CC1DDDD1}"/>
                </a:ext>
              </a:extLst>
            </p:cNvPr>
            <p:cNvCxnSpPr>
              <a:cxnSpLocks/>
              <a:stCxn id="144" idx="2"/>
              <a:endCxn id="146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[R] 192">
              <a:extLst>
                <a:ext uri="{FF2B5EF4-FFF2-40B4-BE49-F238E27FC236}">
                  <a16:creationId xmlns:a16="http://schemas.microsoft.com/office/drawing/2014/main" id="{5CD6E966-1B4D-3AE8-8B98-5186D04DAB13}"/>
                </a:ext>
              </a:extLst>
            </p:cNvPr>
            <p:cNvCxnSpPr>
              <a:cxnSpLocks/>
              <a:stCxn id="143" idx="2"/>
              <a:endCxn id="146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[R] 193">
              <a:extLst>
                <a:ext uri="{FF2B5EF4-FFF2-40B4-BE49-F238E27FC236}">
                  <a16:creationId xmlns:a16="http://schemas.microsoft.com/office/drawing/2014/main" id="{F075CF95-66B4-1F50-D60A-8D338A66F9F7}"/>
                </a:ext>
              </a:extLst>
            </p:cNvPr>
            <p:cNvCxnSpPr>
              <a:cxnSpLocks/>
              <a:stCxn id="142" idx="2"/>
              <a:endCxn id="146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[R] 194">
              <a:extLst>
                <a:ext uri="{FF2B5EF4-FFF2-40B4-BE49-F238E27FC236}">
                  <a16:creationId xmlns:a16="http://schemas.microsoft.com/office/drawing/2014/main" id="{7DEB4053-44CC-AACA-CBFF-822125F8B7F0}"/>
                </a:ext>
              </a:extLst>
            </p:cNvPr>
            <p:cNvCxnSpPr>
              <a:cxnSpLocks/>
              <a:stCxn id="138" idx="2"/>
              <a:endCxn id="144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[R] 195">
              <a:extLst>
                <a:ext uri="{FF2B5EF4-FFF2-40B4-BE49-F238E27FC236}">
                  <a16:creationId xmlns:a16="http://schemas.microsoft.com/office/drawing/2014/main" id="{1017CEBF-DAFD-267B-3520-98C3FA01A438}"/>
                </a:ext>
              </a:extLst>
            </p:cNvPr>
            <p:cNvCxnSpPr>
              <a:cxnSpLocks/>
              <a:stCxn id="137" idx="2"/>
              <a:endCxn id="144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9EB96087-E7D3-E505-A84D-ADE0C8207CD9}"/>
                </a:ext>
              </a:extLst>
            </p:cNvPr>
            <p:cNvCxnSpPr>
              <a:cxnSpLocks/>
              <a:stCxn id="141" idx="2"/>
              <a:endCxn id="144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[R] 197">
              <a:extLst>
                <a:ext uri="{FF2B5EF4-FFF2-40B4-BE49-F238E27FC236}">
                  <a16:creationId xmlns:a16="http://schemas.microsoft.com/office/drawing/2014/main" id="{AB59DC43-9C3D-855F-097F-AB9028F3A434}"/>
                </a:ext>
              </a:extLst>
            </p:cNvPr>
            <p:cNvCxnSpPr>
              <a:cxnSpLocks/>
              <a:stCxn id="138" idx="2"/>
              <a:endCxn id="143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[R] 198">
              <a:extLst>
                <a:ext uri="{FF2B5EF4-FFF2-40B4-BE49-F238E27FC236}">
                  <a16:creationId xmlns:a16="http://schemas.microsoft.com/office/drawing/2014/main" id="{CDEC45F9-4A25-D409-278C-7E7D724E4278}"/>
                </a:ext>
              </a:extLst>
            </p:cNvPr>
            <p:cNvCxnSpPr>
              <a:cxnSpLocks/>
              <a:stCxn id="137" idx="2"/>
              <a:endCxn id="143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328FEE7F-2D88-A244-EC65-3D17D891E65E}"/>
                </a:ext>
              </a:extLst>
            </p:cNvPr>
            <p:cNvCxnSpPr>
              <a:cxnSpLocks/>
              <a:stCxn id="141" idx="2"/>
              <a:endCxn id="143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[R] 200">
              <a:extLst>
                <a:ext uri="{FF2B5EF4-FFF2-40B4-BE49-F238E27FC236}">
                  <a16:creationId xmlns:a16="http://schemas.microsoft.com/office/drawing/2014/main" id="{6189885D-D93E-D318-6F0B-5FE1A8E99EEC}"/>
                </a:ext>
              </a:extLst>
            </p:cNvPr>
            <p:cNvCxnSpPr>
              <a:cxnSpLocks/>
              <a:stCxn id="138" idx="2"/>
              <a:endCxn id="142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[R] 201">
              <a:extLst>
                <a:ext uri="{FF2B5EF4-FFF2-40B4-BE49-F238E27FC236}">
                  <a16:creationId xmlns:a16="http://schemas.microsoft.com/office/drawing/2014/main" id="{2BC875E6-E681-D58D-1F2D-72595175E6F0}"/>
                </a:ext>
              </a:extLst>
            </p:cNvPr>
            <p:cNvCxnSpPr>
              <a:cxnSpLocks/>
              <a:stCxn id="137" idx="2"/>
              <a:endCxn id="142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9C9F5A1A-C585-0A99-38BB-EA3B63C50A39}"/>
                </a:ext>
              </a:extLst>
            </p:cNvPr>
            <p:cNvCxnSpPr>
              <a:cxnSpLocks/>
              <a:stCxn id="141" idx="2"/>
              <a:endCxn id="142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[R] 203">
              <a:extLst>
                <a:ext uri="{FF2B5EF4-FFF2-40B4-BE49-F238E27FC236}">
                  <a16:creationId xmlns:a16="http://schemas.microsoft.com/office/drawing/2014/main" id="{06CB5A85-3897-77BA-5509-28FFB1DC5B40}"/>
                </a:ext>
              </a:extLst>
            </p:cNvPr>
            <p:cNvCxnSpPr>
              <a:cxnSpLocks/>
              <a:stCxn id="140" idx="2"/>
              <a:endCxn id="138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[R] 204">
              <a:extLst>
                <a:ext uri="{FF2B5EF4-FFF2-40B4-BE49-F238E27FC236}">
                  <a16:creationId xmlns:a16="http://schemas.microsoft.com/office/drawing/2014/main" id="{57D6D1FF-9B8D-BA5B-9B5A-F873497EA0EC}"/>
                </a:ext>
              </a:extLst>
            </p:cNvPr>
            <p:cNvCxnSpPr>
              <a:cxnSpLocks/>
              <a:stCxn id="139" idx="2"/>
              <a:endCxn id="138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[R] 205">
              <a:extLst>
                <a:ext uri="{FF2B5EF4-FFF2-40B4-BE49-F238E27FC236}">
                  <a16:creationId xmlns:a16="http://schemas.microsoft.com/office/drawing/2014/main" id="{9894E17A-B94F-1799-15EC-651984633A1B}"/>
                </a:ext>
              </a:extLst>
            </p:cNvPr>
            <p:cNvCxnSpPr>
              <a:cxnSpLocks/>
              <a:stCxn id="140" idx="2"/>
              <a:endCxn id="137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[R] 206">
              <a:extLst>
                <a:ext uri="{FF2B5EF4-FFF2-40B4-BE49-F238E27FC236}">
                  <a16:creationId xmlns:a16="http://schemas.microsoft.com/office/drawing/2014/main" id="{7AFD20D7-6C08-0A1F-1386-F4AEC8084E61}"/>
                </a:ext>
              </a:extLst>
            </p:cNvPr>
            <p:cNvCxnSpPr>
              <a:cxnSpLocks/>
              <a:stCxn id="140" idx="2"/>
              <a:endCxn id="141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[R] 207">
              <a:extLst>
                <a:ext uri="{FF2B5EF4-FFF2-40B4-BE49-F238E27FC236}">
                  <a16:creationId xmlns:a16="http://schemas.microsoft.com/office/drawing/2014/main" id="{B271D3B5-CFD6-A347-F4F5-1A0F991B757B}"/>
                </a:ext>
              </a:extLst>
            </p:cNvPr>
            <p:cNvCxnSpPr>
              <a:cxnSpLocks/>
              <a:stCxn id="139" idx="2"/>
              <a:endCxn id="141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03BB90EE-7EC1-AC38-811D-ECB672EAA643}"/>
                  </a:ext>
                </a:extLst>
              </p:cNvPr>
              <p:cNvSpPr txBox="1"/>
              <p:nvPr/>
            </p:nvSpPr>
            <p:spPr>
              <a:xfrm>
                <a:off x="2597874" y="4280380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03BB90EE-7EC1-AC38-811D-ECB672EAA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874" y="4280380"/>
                <a:ext cx="1173829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3A3AB10D-3612-5EDB-DCEC-EF1686EF1598}"/>
                  </a:ext>
                </a:extLst>
              </p:cNvPr>
              <p:cNvSpPr txBox="1"/>
              <p:nvPr/>
            </p:nvSpPr>
            <p:spPr>
              <a:xfrm>
                <a:off x="2669780" y="194115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3A3AB10D-3612-5EDB-DCEC-EF1686EF1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780" y="1941155"/>
                <a:ext cx="117382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모서리가 둥근 직사각형 210">
            <a:extLst>
              <a:ext uri="{FF2B5EF4-FFF2-40B4-BE49-F238E27FC236}">
                <a16:creationId xmlns:a16="http://schemas.microsoft.com/office/drawing/2014/main" id="{74712DC3-E80E-85FD-B11A-6C8CBEB35418}"/>
              </a:ext>
            </a:extLst>
          </p:cNvPr>
          <p:cNvSpPr/>
          <p:nvPr/>
        </p:nvSpPr>
        <p:spPr>
          <a:xfrm>
            <a:off x="2610234" y="2608257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40716EE2-99FF-5F9E-35C4-449EBF5DB9EE}"/>
              </a:ext>
            </a:extLst>
          </p:cNvPr>
          <p:cNvCxnSpPr>
            <a:cxnSpLocks/>
          </p:cNvCxnSpPr>
          <p:nvPr/>
        </p:nvCxnSpPr>
        <p:spPr>
          <a:xfrm flipV="1">
            <a:off x="3163849" y="4143648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FA197682-5E71-1779-5C12-7C07ABA7BD2C}"/>
              </a:ext>
            </a:extLst>
          </p:cNvPr>
          <p:cNvCxnSpPr>
            <a:cxnSpLocks/>
          </p:cNvCxnSpPr>
          <p:nvPr/>
        </p:nvCxnSpPr>
        <p:spPr>
          <a:xfrm flipV="1">
            <a:off x="3195321" y="234191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DBEF2202-6941-B583-B5C3-5E30E456B87D}"/>
              </a:ext>
            </a:extLst>
          </p:cNvPr>
          <p:cNvGrpSpPr/>
          <p:nvPr/>
        </p:nvGrpSpPr>
        <p:grpSpPr>
          <a:xfrm rot="16200000">
            <a:off x="4293397" y="2920597"/>
            <a:ext cx="1230277" cy="780384"/>
            <a:chOff x="3903976" y="1968842"/>
            <a:chExt cx="7164816" cy="4523558"/>
          </a:xfrm>
        </p:grpSpPr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6B5EBB4B-8894-317A-0ABF-1EB87C6DFEC6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19D1CE28-6FCC-A34B-BEE4-8320EC4D31BF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7174A91C-85EA-7681-9969-44290217B6CD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9B96E90-335B-8EB6-6858-CE901A8C0DAA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326FE860-BBAB-12C5-739D-D32D33D48DEB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EA16BB1F-9386-3995-EACB-3F002309BDC2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892EAB18-F59F-AE9E-CEC0-B85410C8E4C7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02F903AA-DAF0-8A5D-758D-BCDDCA2A39FF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E8CC5B6-61AC-C833-4F77-382C394EB90E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C75C0E0F-0CAA-E526-35E4-FD9C1FC2B8D9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00EF2B51-54BF-3CFD-5A92-5E523A92C115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83AFAEB7-E081-FF85-F463-8F4C252C3484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6CB2C8CF-2A60-C319-8355-10ED4C46878E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C1A82F22-B9E8-A0BA-8056-966766D0AC32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88FAA2F4-1840-8D78-044B-738E6C7CCDC0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A86F5122-19E5-0BBC-5B51-A8B28AE5D23F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608DC101-29C3-CB46-50AE-8F74A2B4A191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1F85EDFB-8D0C-FFD1-74DD-B80492FA0011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35" name="직선 연결선[R] 234">
              <a:extLst>
                <a:ext uri="{FF2B5EF4-FFF2-40B4-BE49-F238E27FC236}">
                  <a16:creationId xmlns:a16="http://schemas.microsoft.com/office/drawing/2014/main" id="{31F0DCFB-6EF9-5AAD-3F48-7EBB0BD3676D}"/>
                </a:ext>
              </a:extLst>
            </p:cNvPr>
            <p:cNvCxnSpPr>
              <a:cxnSpLocks/>
              <a:stCxn id="229" idx="2"/>
              <a:endCxn id="234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[R] 235">
              <a:extLst>
                <a:ext uri="{FF2B5EF4-FFF2-40B4-BE49-F238E27FC236}">
                  <a16:creationId xmlns:a16="http://schemas.microsoft.com/office/drawing/2014/main" id="{EAB7DADA-1151-4487-27A5-2482E3BABA9A}"/>
                </a:ext>
              </a:extLst>
            </p:cNvPr>
            <p:cNvCxnSpPr>
              <a:cxnSpLocks/>
              <a:stCxn id="229" idx="2"/>
              <a:endCxn id="233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[R] 236">
              <a:extLst>
                <a:ext uri="{FF2B5EF4-FFF2-40B4-BE49-F238E27FC236}">
                  <a16:creationId xmlns:a16="http://schemas.microsoft.com/office/drawing/2014/main" id="{32C58842-A199-AA82-5FA0-89558DD6C74F}"/>
                </a:ext>
              </a:extLst>
            </p:cNvPr>
            <p:cNvCxnSpPr>
              <a:cxnSpLocks/>
              <a:stCxn id="229" idx="2"/>
              <a:endCxn id="232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[R] 237">
              <a:extLst>
                <a:ext uri="{FF2B5EF4-FFF2-40B4-BE49-F238E27FC236}">
                  <a16:creationId xmlns:a16="http://schemas.microsoft.com/office/drawing/2014/main" id="{99DC86E7-B39E-49DA-209D-9AD600D4B8E2}"/>
                </a:ext>
              </a:extLst>
            </p:cNvPr>
            <p:cNvCxnSpPr>
              <a:cxnSpLocks/>
              <a:stCxn id="229" idx="2"/>
              <a:endCxn id="231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[R] 238">
              <a:extLst>
                <a:ext uri="{FF2B5EF4-FFF2-40B4-BE49-F238E27FC236}">
                  <a16:creationId xmlns:a16="http://schemas.microsoft.com/office/drawing/2014/main" id="{80255956-BF0E-F3D3-4ABC-5B966643E76D}"/>
                </a:ext>
              </a:extLst>
            </p:cNvPr>
            <p:cNvCxnSpPr>
              <a:cxnSpLocks/>
              <a:stCxn id="229" idx="2"/>
              <a:endCxn id="230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[R] 239">
              <a:extLst>
                <a:ext uri="{FF2B5EF4-FFF2-40B4-BE49-F238E27FC236}">
                  <a16:creationId xmlns:a16="http://schemas.microsoft.com/office/drawing/2014/main" id="{9B751DA7-1655-C18F-F4C9-EC64B9531B66}"/>
                </a:ext>
              </a:extLst>
            </p:cNvPr>
            <p:cNvCxnSpPr>
              <a:cxnSpLocks/>
              <a:stCxn id="228" idx="2"/>
              <a:endCxn id="233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[R] 240">
              <a:extLst>
                <a:ext uri="{FF2B5EF4-FFF2-40B4-BE49-F238E27FC236}">
                  <a16:creationId xmlns:a16="http://schemas.microsoft.com/office/drawing/2014/main" id="{8407A49E-3A65-B774-15AF-3539C21214F2}"/>
                </a:ext>
              </a:extLst>
            </p:cNvPr>
            <p:cNvCxnSpPr>
              <a:cxnSpLocks/>
              <a:stCxn id="227" idx="2"/>
              <a:endCxn id="233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[R] 241">
              <a:extLst>
                <a:ext uri="{FF2B5EF4-FFF2-40B4-BE49-F238E27FC236}">
                  <a16:creationId xmlns:a16="http://schemas.microsoft.com/office/drawing/2014/main" id="{C4A583F1-0202-EE48-342B-E4B167E7F07B}"/>
                </a:ext>
              </a:extLst>
            </p:cNvPr>
            <p:cNvCxnSpPr>
              <a:cxnSpLocks/>
              <a:stCxn id="226" idx="2"/>
              <a:endCxn id="233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[R] 242">
              <a:extLst>
                <a:ext uri="{FF2B5EF4-FFF2-40B4-BE49-F238E27FC236}">
                  <a16:creationId xmlns:a16="http://schemas.microsoft.com/office/drawing/2014/main" id="{7E2F624C-98A6-6573-7B73-36E9C98B11FB}"/>
                </a:ext>
              </a:extLst>
            </p:cNvPr>
            <p:cNvCxnSpPr>
              <a:cxnSpLocks/>
              <a:stCxn id="228" idx="2"/>
              <a:endCxn id="232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[R] 243">
              <a:extLst>
                <a:ext uri="{FF2B5EF4-FFF2-40B4-BE49-F238E27FC236}">
                  <a16:creationId xmlns:a16="http://schemas.microsoft.com/office/drawing/2014/main" id="{09DD5EB8-18AF-8A3C-CB77-0EDAD0C0D85B}"/>
                </a:ext>
              </a:extLst>
            </p:cNvPr>
            <p:cNvCxnSpPr>
              <a:cxnSpLocks/>
              <a:stCxn id="227" idx="2"/>
              <a:endCxn id="232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[R] 244">
              <a:extLst>
                <a:ext uri="{FF2B5EF4-FFF2-40B4-BE49-F238E27FC236}">
                  <a16:creationId xmlns:a16="http://schemas.microsoft.com/office/drawing/2014/main" id="{759DDEB6-6CEF-EB51-2898-6109F955C7B7}"/>
                </a:ext>
              </a:extLst>
            </p:cNvPr>
            <p:cNvCxnSpPr>
              <a:cxnSpLocks/>
              <a:stCxn id="226" idx="2"/>
              <a:endCxn id="232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[R] 245">
              <a:extLst>
                <a:ext uri="{FF2B5EF4-FFF2-40B4-BE49-F238E27FC236}">
                  <a16:creationId xmlns:a16="http://schemas.microsoft.com/office/drawing/2014/main" id="{1CB678CD-6C26-1808-8709-8DDBD427449E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[R] 246">
              <a:extLst>
                <a:ext uri="{FF2B5EF4-FFF2-40B4-BE49-F238E27FC236}">
                  <a16:creationId xmlns:a16="http://schemas.microsoft.com/office/drawing/2014/main" id="{597BDA85-737D-C0E3-26C2-67EA6FDB991A}"/>
                </a:ext>
              </a:extLst>
            </p:cNvPr>
            <p:cNvCxnSpPr>
              <a:cxnSpLocks/>
              <a:stCxn id="227" idx="2"/>
              <a:endCxn id="231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[R] 247">
              <a:extLst>
                <a:ext uri="{FF2B5EF4-FFF2-40B4-BE49-F238E27FC236}">
                  <a16:creationId xmlns:a16="http://schemas.microsoft.com/office/drawing/2014/main" id="{E426760D-7004-4C31-B396-98A828B37D2A}"/>
                </a:ext>
              </a:extLst>
            </p:cNvPr>
            <p:cNvCxnSpPr>
              <a:cxnSpLocks/>
              <a:stCxn id="228" idx="2"/>
              <a:endCxn id="230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[R] 248">
              <a:extLst>
                <a:ext uri="{FF2B5EF4-FFF2-40B4-BE49-F238E27FC236}">
                  <a16:creationId xmlns:a16="http://schemas.microsoft.com/office/drawing/2014/main" id="{5E5A7FE9-9737-C07F-605B-DBE645A5DF72}"/>
                </a:ext>
              </a:extLst>
            </p:cNvPr>
            <p:cNvCxnSpPr>
              <a:cxnSpLocks/>
              <a:stCxn id="226" idx="2"/>
              <a:endCxn id="231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[R] 249">
              <a:extLst>
                <a:ext uri="{FF2B5EF4-FFF2-40B4-BE49-F238E27FC236}">
                  <a16:creationId xmlns:a16="http://schemas.microsoft.com/office/drawing/2014/main" id="{E0B3FF0F-58EF-68EE-A17A-0BD397688F48}"/>
                </a:ext>
              </a:extLst>
            </p:cNvPr>
            <p:cNvCxnSpPr>
              <a:cxnSpLocks/>
              <a:stCxn id="227" idx="2"/>
              <a:endCxn id="230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250">
              <a:extLst>
                <a:ext uri="{FF2B5EF4-FFF2-40B4-BE49-F238E27FC236}">
                  <a16:creationId xmlns:a16="http://schemas.microsoft.com/office/drawing/2014/main" id="{043BF94A-6390-C328-2CC8-9FF7BEE79077}"/>
                </a:ext>
              </a:extLst>
            </p:cNvPr>
            <p:cNvCxnSpPr>
              <a:cxnSpLocks/>
              <a:stCxn id="226" idx="2"/>
              <a:endCxn id="230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251">
              <a:extLst>
                <a:ext uri="{FF2B5EF4-FFF2-40B4-BE49-F238E27FC236}">
                  <a16:creationId xmlns:a16="http://schemas.microsoft.com/office/drawing/2014/main" id="{376809E1-8C79-E682-4D0B-2336C8424CA0}"/>
                </a:ext>
              </a:extLst>
            </p:cNvPr>
            <p:cNvCxnSpPr>
              <a:cxnSpLocks/>
              <a:stCxn id="228" idx="2"/>
              <a:endCxn id="234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252">
              <a:extLst>
                <a:ext uri="{FF2B5EF4-FFF2-40B4-BE49-F238E27FC236}">
                  <a16:creationId xmlns:a16="http://schemas.microsoft.com/office/drawing/2014/main" id="{66E27592-9EAD-A8F5-5D7D-B76E3602CDF2}"/>
                </a:ext>
              </a:extLst>
            </p:cNvPr>
            <p:cNvCxnSpPr>
              <a:cxnSpLocks/>
              <a:stCxn id="227" idx="2"/>
              <a:endCxn id="234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253">
              <a:extLst>
                <a:ext uri="{FF2B5EF4-FFF2-40B4-BE49-F238E27FC236}">
                  <a16:creationId xmlns:a16="http://schemas.microsoft.com/office/drawing/2014/main" id="{5D5919E1-5728-1CBC-7843-6F448C9358A1}"/>
                </a:ext>
              </a:extLst>
            </p:cNvPr>
            <p:cNvCxnSpPr>
              <a:cxnSpLocks/>
              <a:stCxn id="226" idx="2"/>
              <a:endCxn id="234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254">
              <a:extLst>
                <a:ext uri="{FF2B5EF4-FFF2-40B4-BE49-F238E27FC236}">
                  <a16:creationId xmlns:a16="http://schemas.microsoft.com/office/drawing/2014/main" id="{4DC27EB5-D579-550F-C738-155CB5EE008E}"/>
                </a:ext>
              </a:extLst>
            </p:cNvPr>
            <p:cNvCxnSpPr>
              <a:cxnSpLocks/>
              <a:stCxn id="225" idx="2"/>
              <a:endCxn id="229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[R] 255">
              <a:extLst>
                <a:ext uri="{FF2B5EF4-FFF2-40B4-BE49-F238E27FC236}">
                  <a16:creationId xmlns:a16="http://schemas.microsoft.com/office/drawing/2014/main" id="{AACB9EFC-061A-3B18-6933-7147E200F610}"/>
                </a:ext>
              </a:extLst>
            </p:cNvPr>
            <p:cNvCxnSpPr>
              <a:cxnSpLocks/>
              <a:stCxn id="224" idx="2"/>
              <a:endCxn id="229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[R] 256">
              <a:extLst>
                <a:ext uri="{FF2B5EF4-FFF2-40B4-BE49-F238E27FC236}">
                  <a16:creationId xmlns:a16="http://schemas.microsoft.com/office/drawing/2014/main" id="{289AAD99-3540-5D27-9158-80C1F6375B04}"/>
                </a:ext>
              </a:extLst>
            </p:cNvPr>
            <p:cNvCxnSpPr>
              <a:cxnSpLocks/>
              <a:stCxn id="223" idx="2"/>
              <a:endCxn id="229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[R] 257">
              <a:extLst>
                <a:ext uri="{FF2B5EF4-FFF2-40B4-BE49-F238E27FC236}">
                  <a16:creationId xmlns:a16="http://schemas.microsoft.com/office/drawing/2014/main" id="{DA026C84-1C4A-4679-0D0A-E6125232FC00}"/>
                </a:ext>
              </a:extLst>
            </p:cNvPr>
            <p:cNvCxnSpPr>
              <a:cxnSpLocks/>
              <a:stCxn id="222" idx="2"/>
              <a:endCxn id="229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[R] 258">
              <a:extLst>
                <a:ext uri="{FF2B5EF4-FFF2-40B4-BE49-F238E27FC236}">
                  <a16:creationId xmlns:a16="http://schemas.microsoft.com/office/drawing/2014/main" id="{56323D25-7888-5D9E-EE94-690D64C99A26}"/>
                </a:ext>
              </a:extLst>
            </p:cNvPr>
            <p:cNvCxnSpPr>
              <a:cxnSpLocks/>
              <a:stCxn id="218" idx="2"/>
              <a:endCxn id="225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[R] 259">
              <a:extLst>
                <a:ext uri="{FF2B5EF4-FFF2-40B4-BE49-F238E27FC236}">
                  <a16:creationId xmlns:a16="http://schemas.microsoft.com/office/drawing/2014/main" id="{D4B11FC9-00F2-7776-9EF4-A853677C6AE9}"/>
                </a:ext>
              </a:extLst>
            </p:cNvPr>
            <p:cNvCxnSpPr>
              <a:cxnSpLocks/>
              <a:stCxn id="217" idx="2"/>
              <a:endCxn id="225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[R] 260">
              <a:extLst>
                <a:ext uri="{FF2B5EF4-FFF2-40B4-BE49-F238E27FC236}">
                  <a16:creationId xmlns:a16="http://schemas.microsoft.com/office/drawing/2014/main" id="{6ED5A633-5C5F-D9FA-FA78-80F7CB5C5FEE}"/>
                </a:ext>
              </a:extLst>
            </p:cNvPr>
            <p:cNvCxnSpPr>
              <a:cxnSpLocks/>
              <a:stCxn id="221" idx="2"/>
              <a:endCxn id="225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[R] 261">
              <a:extLst>
                <a:ext uri="{FF2B5EF4-FFF2-40B4-BE49-F238E27FC236}">
                  <a16:creationId xmlns:a16="http://schemas.microsoft.com/office/drawing/2014/main" id="{DFB058BB-3F31-CC21-44D1-75AEA6299257}"/>
                </a:ext>
              </a:extLst>
            </p:cNvPr>
            <p:cNvCxnSpPr>
              <a:cxnSpLocks/>
              <a:stCxn id="225" idx="2"/>
              <a:endCxn id="228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[R] 262">
              <a:extLst>
                <a:ext uri="{FF2B5EF4-FFF2-40B4-BE49-F238E27FC236}">
                  <a16:creationId xmlns:a16="http://schemas.microsoft.com/office/drawing/2014/main" id="{9A0E63C4-B817-281C-E1F0-FBC7FA7B1E87}"/>
                </a:ext>
              </a:extLst>
            </p:cNvPr>
            <p:cNvCxnSpPr>
              <a:cxnSpLocks/>
              <a:stCxn id="224" idx="2"/>
              <a:endCxn id="228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[R] 263">
              <a:extLst>
                <a:ext uri="{FF2B5EF4-FFF2-40B4-BE49-F238E27FC236}">
                  <a16:creationId xmlns:a16="http://schemas.microsoft.com/office/drawing/2014/main" id="{EB16F3F0-B9A2-0C52-6308-1F5AB7C5E8E9}"/>
                </a:ext>
              </a:extLst>
            </p:cNvPr>
            <p:cNvCxnSpPr>
              <a:cxnSpLocks/>
              <a:stCxn id="223" idx="2"/>
              <a:endCxn id="228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[R] 264">
              <a:extLst>
                <a:ext uri="{FF2B5EF4-FFF2-40B4-BE49-F238E27FC236}">
                  <a16:creationId xmlns:a16="http://schemas.microsoft.com/office/drawing/2014/main" id="{D4DBF00F-130B-0BCA-5E1C-BA5415E86564}"/>
                </a:ext>
              </a:extLst>
            </p:cNvPr>
            <p:cNvCxnSpPr>
              <a:cxnSpLocks/>
              <a:stCxn id="222" idx="2"/>
              <a:endCxn id="228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[R] 265">
              <a:extLst>
                <a:ext uri="{FF2B5EF4-FFF2-40B4-BE49-F238E27FC236}">
                  <a16:creationId xmlns:a16="http://schemas.microsoft.com/office/drawing/2014/main" id="{D911BB61-1B16-697C-FA7A-22EFFFC38432}"/>
                </a:ext>
              </a:extLst>
            </p:cNvPr>
            <p:cNvCxnSpPr>
              <a:cxnSpLocks/>
              <a:stCxn id="225" idx="2"/>
              <a:endCxn id="227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[R] 266">
              <a:extLst>
                <a:ext uri="{FF2B5EF4-FFF2-40B4-BE49-F238E27FC236}">
                  <a16:creationId xmlns:a16="http://schemas.microsoft.com/office/drawing/2014/main" id="{B77E10C8-C83D-2163-921B-6E4E4F13EF43}"/>
                </a:ext>
              </a:extLst>
            </p:cNvPr>
            <p:cNvCxnSpPr>
              <a:cxnSpLocks/>
              <a:stCxn id="224" idx="2"/>
              <a:endCxn id="227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[R] 267">
              <a:extLst>
                <a:ext uri="{FF2B5EF4-FFF2-40B4-BE49-F238E27FC236}">
                  <a16:creationId xmlns:a16="http://schemas.microsoft.com/office/drawing/2014/main" id="{4CCAC48C-1F13-E318-74D9-5EBF3801FE04}"/>
                </a:ext>
              </a:extLst>
            </p:cNvPr>
            <p:cNvCxnSpPr>
              <a:cxnSpLocks/>
              <a:stCxn id="223" idx="2"/>
              <a:endCxn id="227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[R] 268">
              <a:extLst>
                <a:ext uri="{FF2B5EF4-FFF2-40B4-BE49-F238E27FC236}">
                  <a16:creationId xmlns:a16="http://schemas.microsoft.com/office/drawing/2014/main" id="{BA9A7404-F0E5-D40D-61FB-85954CC5E043}"/>
                </a:ext>
              </a:extLst>
            </p:cNvPr>
            <p:cNvCxnSpPr>
              <a:cxnSpLocks/>
              <a:stCxn id="222" idx="2"/>
              <a:endCxn id="227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[R] 269">
              <a:extLst>
                <a:ext uri="{FF2B5EF4-FFF2-40B4-BE49-F238E27FC236}">
                  <a16:creationId xmlns:a16="http://schemas.microsoft.com/office/drawing/2014/main" id="{EC58A39E-0977-95D2-DBBA-A72B6B739807}"/>
                </a:ext>
              </a:extLst>
            </p:cNvPr>
            <p:cNvCxnSpPr>
              <a:cxnSpLocks/>
              <a:stCxn id="225" idx="2"/>
              <a:endCxn id="226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[R] 270">
              <a:extLst>
                <a:ext uri="{FF2B5EF4-FFF2-40B4-BE49-F238E27FC236}">
                  <a16:creationId xmlns:a16="http://schemas.microsoft.com/office/drawing/2014/main" id="{6048074E-FB6F-87A2-DB1C-0AFF719B25F3}"/>
                </a:ext>
              </a:extLst>
            </p:cNvPr>
            <p:cNvCxnSpPr>
              <a:cxnSpLocks/>
              <a:stCxn id="224" idx="2"/>
              <a:endCxn id="226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[R] 271">
              <a:extLst>
                <a:ext uri="{FF2B5EF4-FFF2-40B4-BE49-F238E27FC236}">
                  <a16:creationId xmlns:a16="http://schemas.microsoft.com/office/drawing/2014/main" id="{58092663-EEA4-5347-EB01-62865E6BFD0C}"/>
                </a:ext>
              </a:extLst>
            </p:cNvPr>
            <p:cNvCxnSpPr>
              <a:cxnSpLocks/>
              <a:stCxn id="223" idx="2"/>
              <a:endCxn id="226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[R] 272">
              <a:extLst>
                <a:ext uri="{FF2B5EF4-FFF2-40B4-BE49-F238E27FC236}">
                  <a16:creationId xmlns:a16="http://schemas.microsoft.com/office/drawing/2014/main" id="{EB742FA1-38EF-8768-61B3-C0D3F65022C3}"/>
                </a:ext>
              </a:extLst>
            </p:cNvPr>
            <p:cNvCxnSpPr>
              <a:cxnSpLocks/>
              <a:stCxn id="222" idx="2"/>
              <a:endCxn id="226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[R] 273">
              <a:extLst>
                <a:ext uri="{FF2B5EF4-FFF2-40B4-BE49-F238E27FC236}">
                  <a16:creationId xmlns:a16="http://schemas.microsoft.com/office/drawing/2014/main" id="{D71008F1-3FAE-9262-C6D2-0893CDB990C2}"/>
                </a:ext>
              </a:extLst>
            </p:cNvPr>
            <p:cNvCxnSpPr>
              <a:cxnSpLocks/>
              <a:stCxn id="218" idx="2"/>
              <a:endCxn id="224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[R] 274">
              <a:extLst>
                <a:ext uri="{FF2B5EF4-FFF2-40B4-BE49-F238E27FC236}">
                  <a16:creationId xmlns:a16="http://schemas.microsoft.com/office/drawing/2014/main" id="{D1F04073-0D4A-9D84-0D69-4AB765E3C11F}"/>
                </a:ext>
              </a:extLst>
            </p:cNvPr>
            <p:cNvCxnSpPr>
              <a:cxnSpLocks/>
              <a:stCxn id="217" idx="2"/>
              <a:endCxn id="224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[R] 275">
              <a:extLst>
                <a:ext uri="{FF2B5EF4-FFF2-40B4-BE49-F238E27FC236}">
                  <a16:creationId xmlns:a16="http://schemas.microsoft.com/office/drawing/2014/main" id="{1D7CACCC-3A36-8A66-D0F9-5E7ED94BF27C}"/>
                </a:ext>
              </a:extLst>
            </p:cNvPr>
            <p:cNvCxnSpPr>
              <a:cxnSpLocks/>
              <a:stCxn id="221" idx="2"/>
              <a:endCxn id="224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[R] 276">
              <a:extLst>
                <a:ext uri="{FF2B5EF4-FFF2-40B4-BE49-F238E27FC236}">
                  <a16:creationId xmlns:a16="http://schemas.microsoft.com/office/drawing/2014/main" id="{F2E9D5C9-EE74-0CD0-12C2-A6AE77DED38F}"/>
                </a:ext>
              </a:extLst>
            </p:cNvPr>
            <p:cNvCxnSpPr>
              <a:cxnSpLocks/>
              <a:stCxn id="218" idx="2"/>
              <a:endCxn id="223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277">
              <a:extLst>
                <a:ext uri="{FF2B5EF4-FFF2-40B4-BE49-F238E27FC236}">
                  <a16:creationId xmlns:a16="http://schemas.microsoft.com/office/drawing/2014/main" id="{C5404A93-B25B-F6B5-C53B-886A14864254}"/>
                </a:ext>
              </a:extLst>
            </p:cNvPr>
            <p:cNvCxnSpPr>
              <a:cxnSpLocks/>
              <a:stCxn id="217" idx="2"/>
              <a:endCxn id="223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278">
              <a:extLst>
                <a:ext uri="{FF2B5EF4-FFF2-40B4-BE49-F238E27FC236}">
                  <a16:creationId xmlns:a16="http://schemas.microsoft.com/office/drawing/2014/main" id="{D29F21D4-1A10-00B1-F562-94ED2186CB15}"/>
                </a:ext>
              </a:extLst>
            </p:cNvPr>
            <p:cNvCxnSpPr>
              <a:cxnSpLocks/>
              <a:stCxn id="221" idx="2"/>
              <a:endCxn id="223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279">
              <a:extLst>
                <a:ext uri="{FF2B5EF4-FFF2-40B4-BE49-F238E27FC236}">
                  <a16:creationId xmlns:a16="http://schemas.microsoft.com/office/drawing/2014/main" id="{60845B3E-4841-25B0-8AF1-5A6A24EB6640}"/>
                </a:ext>
              </a:extLst>
            </p:cNvPr>
            <p:cNvCxnSpPr>
              <a:cxnSpLocks/>
              <a:stCxn id="218" idx="2"/>
              <a:endCxn id="222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280">
              <a:extLst>
                <a:ext uri="{FF2B5EF4-FFF2-40B4-BE49-F238E27FC236}">
                  <a16:creationId xmlns:a16="http://schemas.microsoft.com/office/drawing/2014/main" id="{53B550C5-0294-59F5-0FBB-0E52774EFE0C}"/>
                </a:ext>
              </a:extLst>
            </p:cNvPr>
            <p:cNvCxnSpPr>
              <a:cxnSpLocks/>
              <a:stCxn id="217" idx="2"/>
              <a:endCxn id="222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281">
              <a:extLst>
                <a:ext uri="{FF2B5EF4-FFF2-40B4-BE49-F238E27FC236}">
                  <a16:creationId xmlns:a16="http://schemas.microsoft.com/office/drawing/2014/main" id="{0C8287EC-9D61-A970-8B09-525BC3852D8E}"/>
                </a:ext>
              </a:extLst>
            </p:cNvPr>
            <p:cNvCxnSpPr>
              <a:cxnSpLocks/>
              <a:stCxn id="221" idx="2"/>
              <a:endCxn id="222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[R] 282">
              <a:extLst>
                <a:ext uri="{FF2B5EF4-FFF2-40B4-BE49-F238E27FC236}">
                  <a16:creationId xmlns:a16="http://schemas.microsoft.com/office/drawing/2014/main" id="{8CDEF949-D2B7-C960-5247-4D485AC13C4A}"/>
                </a:ext>
              </a:extLst>
            </p:cNvPr>
            <p:cNvCxnSpPr>
              <a:cxnSpLocks/>
              <a:stCxn id="220" idx="2"/>
              <a:endCxn id="218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[R] 283">
              <a:extLst>
                <a:ext uri="{FF2B5EF4-FFF2-40B4-BE49-F238E27FC236}">
                  <a16:creationId xmlns:a16="http://schemas.microsoft.com/office/drawing/2014/main" id="{C2191345-2A35-66BD-A975-E01D02ECC783}"/>
                </a:ext>
              </a:extLst>
            </p:cNvPr>
            <p:cNvCxnSpPr>
              <a:cxnSpLocks/>
              <a:stCxn id="219" idx="2"/>
              <a:endCxn id="218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1956A866-B6BF-D461-DA51-137CD8728C9F}"/>
                </a:ext>
              </a:extLst>
            </p:cNvPr>
            <p:cNvCxnSpPr>
              <a:cxnSpLocks/>
              <a:stCxn id="220" idx="2"/>
              <a:endCxn id="217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DC1E6481-4A40-6344-FBD5-A4BBBA1DB87B}"/>
                </a:ext>
              </a:extLst>
            </p:cNvPr>
            <p:cNvCxnSpPr>
              <a:cxnSpLocks/>
              <a:stCxn id="220" idx="2"/>
              <a:endCxn id="221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[R] 286">
              <a:extLst>
                <a:ext uri="{FF2B5EF4-FFF2-40B4-BE49-F238E27FC236}">
                  <a16:creationId xmlns:a16="http://schemas.microsoft.com/office/drawing/2014/main" id="{048ED198-4C98-D854-3F42-430AF7EE42F9}"/>
                </a:ext>
              </a:extLst>
            </p:cNvPr>
            <p:cNvCxnSpPr>
              <a:cxnSpLocks/>
              <a:stCxn id="219" idx="2"/>
              <a:endCxn id="221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모서리가 둥근 직사각형 289">
            <a:extLst>
              <a:ext uri="{FF2B5EF4-FFF2-40B4-BE49-F238E27FC236}">
                <a16:creationId xmlns:a16="http://schemas.microsoft.com/office/drawing/2014/main" id="{6D6F2B98-1537-427C-CC12-8240BD789107}"/>
              </a:ext>
            </a:extLst>
          </p:cNvPr>
          <p:cNvSpPr/>
          <p:nvPr/>
        </p:nvSpPr>
        <p:spPr>
          <a:xfrm>
            <a:off x="4367326" y="2608257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91" name="직선 화살표 연결선 290">
            <a:extLst>
              <a:ext uri="{FF2B5EF4-FFF2-40B4-BE49-F238E27FC236}">
                <a16:creationId xmlns:a16="http://schemas.microsoft.com/office/drawing/2014/main" id="{15C5C4BE-C047-9269-B198-176D4FB2C0C8}"/>
              </a:ext>
            </a:extLst>
          </p:cNvPr>
          <p:cNvCxnSpPr>
            <a:cxnSpLocks/>
          </p:cNvCxnSpPr>
          <p:nvPr/>
        </p:nvCxnSpPr>
        <p:spPr>
          <a:xfrm flipV="1">
            <a:off x="4920941" y="4143648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id="{2F2670D1-1541-0084-0A4E-56A971846CFC}"/>
              </a:ext>
            </a:extLst>
          </p:cNvPr>
          <p:cNvCxnSpPr>
            <a:cxnSpLocks/>
          </p:cNvCxnSpPr>
          <p:nvPr/>
        </p:nvCxnSpPr>
        <p:spPr>
          <a:xfrm flipV="1">
            <a:off x="4952413" y="234191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화살표 연결선 292">
            <a:extLst>
              <a:ext uri="{FF2B5EF4-FFF2-40B4-BE49-F238E27FC236}">
                <a16:creationId xmlns:a16="http://schemas.microsoft.com/office/drawing/2014/main" id="{0410F14F-175C-AC14-CB0A-3186031E691A}"/>
              </a:ext>
            </a:extLst>
          </p:cNvPr>
          <p:cNvCxnSpPr>
            <a:cxnSpLocks/>
          </p:cNvCxnSpPr>
          <p:nvPr/>
        </p:nvCxnSpPr>
        <p:spPr>
          <a:xfrm>
            <a:off x="3826896" y="3337563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2" name="그룹 371">
            <a:extLst>
              <a:ext uri="{FF2B5EF4-FFF2-40B4-BE49-F238E27FC236}">
                <a16:creationId xmlns:a16="http://schemas.microsoft.com/office/drawing/2014/main" id="{462D90E6-4541-58BC-2978-449B7D457BB1}"/>
              </a:ext>
            </a:extLst>
          </p:cNvPr>
          <p:cNvGrpSpPr/>
          <p:nvPr/>
        </p:nvGrpSpPr>
        <p:grpSpPr>
          <a:xfrm rot="16200000">
            <a:off x="6083340" y="2920249"/>
            <a:ext cx="1230277" cy="780384"/>
            <a:chOff x="3903976" y="1968842"/>
            <a:chExt cx="7164816" cy="4523558"/>
          </a:xfrm>
        </p:grpSpPr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A93F7A8C-8B6C-573F-B8CB-699FAAA45577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DE9B1338-5844-37A4-D284-E0EA11342CE7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8D06D0D8-59BF-B3A2-A587-0C54200E80A6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969231ED-F90F-2526-F00A-5C03B0ED8C76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FB8C4662-21C3-BD43-AA1A-21EEC4A85BFD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8" name="타원 377">
              <a:extLst>
                <a:ext uri="{FF2B5EF4-FFF2-40B4-BE49-F238E27FC236}">
                  <a16:creationId xmlns:a16="http://schemas.microsoft.com/office/drawing/2014/main" id="{BAD7177D-102E-8DB6-212E-4F8B2567C2C7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9" name="타원 378">
              <a:extLst>
                <a:ext uri="{FF2B5EF4-FFF2-40B4-BE49-F238E27FC236}">
                  <a16:creationId xmlns:a16="http://schemas.microsoft.com/office/drawing/2014/main" id="{49B02DE8-A417-3876-DBE9-7D7C40318F0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0" name="타원 379">
              <a:extLst>
                <a:ext uri="{FF2B5EF4-FFF2-40B4-BE49-F238E27FC236}">
                  <a16:creationId xmlns:a16="http://schemas.microsoft.com/office/drawing/2014/main" id="{E875C7BD-64BF-E90E-934D-6EF0753589D4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7898C9D0-E26F-D6B5-25B5-3864B6523370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6C0971AF-5867-D28B-20F3-23460D87D1F0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EA4F9560-BBA7-9A38-E1EF-49F17C4B009B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E5FA9198-2CDA-6DF4-087A-6B9EFC5E442F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FB666DBD-1370-77D3-6469-9DCD3032AA2A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1B8D7043-AF5C-5E58-7317-DD57DCBBEEC5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CD3E5279-DB1E-BCED-F97F-DB9710FBA550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6E7BBEEB-5798-610C-88F9-C835D68579B2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8DF0DBA7-7BB3-5788-949E-0C27B436AC46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A1F1FA6C-6323-998B-8FF6-D9BA3FD81CE1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91" name="직선 연결선[R] 390">
              <a:extLst>
                <a:ext uri="{FF2B5EF4-FFF2-40B4-BE49-F238E27FC236}">
                  <a16:creationId xmlns:a16="http://schemas.microsoft.com/office/drawing/2014/main" id="{E39E1EC5-FC49-96EC-A714-8C5F25060543}"/>
                </a:ext>
              </a:extLst>
            </p:cNvPr>
            <p:cNvCxnSpPr>
              <a:cxnSpLocks/>
              <a:stCxn id="385" idx="2"/>
              <a:endCxn id="390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직선 연결선[R] 391">
              <a:extLst>
                <a:ext uri="{FF2B5EF4-FFF2-40B4-BE49-F238E27FC236}">
                  <a16:creationId xmlns:a16="http://schemas.microsoft.com/office/drawing/2014/main" id="{BE3B53F7-09B0-7EE1-0793-D385D9B29DCF}"/>
                </a:ext>
              </a:extLst>
            </p:cNvPr>
            <p:cNvCxnSpPr>
              <a:cxnSpLocks/>
              <a:stCxn id="385" idx="2"/>
              <a:endCxn id="389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CD6CDF8F-E36F-F827-B650-E3378B1A0EF3}"/>
                </a:ext>
              </a:extLst>
            </p:cNvPr>
            <p:cNvCxnSpPr>
              <a:cxnSpLocks/>
              <a:stCxn id="385" idx="2"/>
              <a:endCxn id="388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41E03DD3-39B9-8BD5-1753-615E6DF239AB}"/>
                </a:ext>
              </a:extLst>
            </p:cNvPr>
            <p:cNvCxnSpPr>
              <a:cxnSpLocks/>
              <a:stCxn id="385" idx="2"/>
              <a:endCxn id="387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[R] 394">
              <a:extLst>
                <a:ext uri="{FF2B5EF4-FFF2-40B4-BE49-F238E27FC236}">
                  <a16:creationId xmlns:a16="http://schemas.microsoft.com/office/drawing/2014/main" id="{64F1ABE1-A315-31FF-50B8-76DE70DB0232}"/>
                </a:ext>
              </a:extLst>
            </p:cNvPr>
            <p:cNvCxnSpPr>
              <a:cxnSpLocks/>
              <a:stCxn id="385" idx="2"/>
              <a:endCxn id="386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60C41104-E81B-7915-C497-329DC65D8910}"/>
                </a:ext>
              </a:extLst>
            </p:cNvPr>
            <p:cNvCxnSpPr>
              <a:cxnSpLocks/>
              <a:stCxn id="384" idx="2"/>
              <a:endCxn id="389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07781F72-6077-6682-9B39-A2312822D6BD}"/>
                </a:ext>
              </a:extLst>
            </p:cNvPr>
            <p:cNvCxnSpPr>
              <a:cxnSpLocks/>
              <a:stCxn id="383" idx="2"/>
              <a:endCxn id="389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[R] 397">
              <a:extLst>
                <a:ext uri="{FF2B5EF4-FFF2-40B4-BE49-F238E27FC236}">
                  <a16:creationId xmlns:a16="http://schemas.microsoft.com/office/drawing/2014/main" id="{8FCCF4AC-9636-64A9-132C-62A6DF9A08BC}"/>
                </a:ext>
              </a:extLst>
            </p:cNvPr>
            <p:cNvCxnSpPr>
              <a:cxnSpLocks/>
              <a:stCxn id="382" idx="2"/>
              <a:endCxn id="389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[R] 398">
              <a:extLst>
                <a:ext uri="{FF2B5EF4-FFF2-40B4-BE49-F238E27FC236}">
                  <a16:creationId xmlns:a16="http://schemas.microsoft.com/office/drawing/2014/main" id="{82E361F6-F66E-6D72-4A6C-47DDC7A1E5F5}"/>
                </a:ext>
              </a:extLst>
            </p:cNvPr>
            <p:cNvCxnSpPr>
              <a:cxnSpLocks/>
              <a:stCxn id="384" idx="2"/>
              <a:endCxn id="388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[R] 399">
              <a:extLst>
                <a:ext uri="{FF2B5EF4-FFF2-40B4-BE49-F238E27FC236}">
                  <a16:creationId xmlns:a16="http://schemas.microsoft.com/office/drawing/2014/main" id="{28A829FF-3911-B9C2-125D-F19B8A208012}"/>
                </a:ext>
              </a:extLst>
            </p:cNvPr>
            <p:cNvCxnSpPr>
              <a:cxnSpLocks/>
              <a:stCxn id="383" idx="2"/>
              <a:endCxn id="388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직선 연결선[R] 400">
              <a:extLst>
                <a:ext uri="{FF2B5EF4-FFF2-40B4-BE49-F238E27FC236}">
                  <a16:creationId xmlns:a16="http://schemas.microsoft.com/office/drawing/2014/main" id="{A5725423-5CDE-4DE1-CA21-A4807F5ABB52}"/>
                </a:ext>
              </a:extLst>
            </p:cNvPr>
            <p:cNvCxnSpPr>
              <a:cxnSpLocks/>
              <a:stCxn id="382" idx="2"/>
              <a:endCxn id="388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직선 연결선[R] 401">
              <a:extLst>
                <a:ext uri="{FF2B5EF4-FFF2-40B4-BE49-F238E27FC236}">
                  <a16:creationId xmlns:a16="http://schemas.microsoft.com/office/drawing/2014/main" id="{5190D2C3-9051-AC97-5DB9-40B9A2A93D4C}"/>
                </a:ext>
              </a:extLst>
            </p:cNvPr>
            <p:cNvCxnSpPr>
              <a:cxnSpLocks/>
              <a:stCxn id="384" idx="2"/>
              <a:endCxn id="387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[R] 402">
              <a:extLst>
                <a:ext uri="{FF2B5EF4-FFF2-40B4-BE49-F238E27FC236}">
                  <a16:creationId xmlns:a16="http://schemas.microsoft.com/office/drawing/2014/main" id="{6C721802-2D8A-A758-98F5-49BBCF9C0966}"/>
                </a:ext>
              </a:extLst>
            </p:cNvPr>
            <p:cNvCxnSpPr>
              <a:cxnSpLocks/>
              <a:stCxn id="383" idx="2"/>
              <a:endCxn id="387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[R] 403">
              <a:extLst>
                <a:ext uri="{FF2B5EF4-FFF2-40B4-BE49-F238E27FC236}">
                  <a16:creationId xmlns:a16="http://schemas.microsoft.com/office/drawing/2014/main" id="{F2E92C42-298B-6C18-D018-89E32814AB1F}"/>
                </a:ext>
              </a:extLst>
            </p:cNvPr>
            <p:cNvCxnSpPr>
              <a:cxnSpLocks/>
              <a:stCxn id="384" idx="2"/>
              <a:endCxn id="386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[R] 404">
              <a:extLst>
                <a:ext uri="{FF2B5EF4-FFF2-40B4-BE49-F238E27FC236}">
                  <a16:creationId xmlns:a16="http://schemas.microsoft.com/office/drawing/2014/main" id="{B2FE0188-7241-A583-BACB-A2F1C8EC139C}"/>
                </a:ext>
              </a:extLst>
            </p:cNvPr>
            <p:cNvCxnSpPr>
              <a:cxnSpLocks/>
              <a:stCxn id="382" idx="2"/>
              <a:endCxn id="387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직선 연결선[R] 405">
              <a:extLst>
                <a:ext uri="{FF2B5EF4-FFF2-40B4-BE49-F238E27FC236}">
                  <a16:creationId xmlns:a16="http://schemas.microsoft.com/office/drawing/2014/main" id="{565DF92D-6021-6AA7-87F1-725E9D488776}"/>
                </a:ext>
              </a:extLst>
            </p:cNvPr>
            <p:cNvCxnSpPr>
              <a:cxnSpLocks/>
              <a:stCxn id="383" idx="2"/>
              <a:endCxn id="386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[R] 406">
              <a:extLst>
                <a:ext uri="{FF2B5EF4-FFF2-40B4-BE49-F238E27FC236}">
                  <a16:creationId xmlns:a16="http://schemas.microsoft.com/office/drawing/2014/main" id="{B526BC7C-465F-E22E-9F20-633DB0FA1823}"/>
                </a:ext>
              </a:extLst>
            </p:cNvPr>
            <p:cNvCxnSpPr>
              <a:cxnSpLocks/>
              <a:stCxn id="382" idx="2"/>
              <a:endCxn id="386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[R] 407">
              <a:extLst>
                <a:ext uri="{FF2B5EF4-FFF2-40B4-BE49-F238E27FC236}">
                  <a16:creationId xmlns:a16="http://schemas.microsoft.com/office/drawing/2014/main" id="{1267D4FC-7A17-4E7E-4028-A3644418FFEC}"/>
                </a:ext>
              </a:extLst>
            </p:cNvPr>
            <p:cNvCxnSpPr>
              <a:cxnSpLocks/>
              <a:stCxn id="384" idx="2"/>
              <a:endCxn id="390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[R] 408">
              <a:extLst>
                <a:ext uri="{FF2B5EF4-FFF2-40B4-BE49-F238E27FC236}">
                  <a16:creationId xmlns:a16="http://schemas.microsoft.com/office/drawing/2014/main" id="{FB03251F-80EC-785C-C277-5F390486E183}"/>
                </a:ext>
              </a:extLst>
            </p:cNvPr>
            <p:cNvCxnSpPr>
              <a:cxnSpLocks/>
              <a:stCxn id="383" idx="2"/>
              <a:endCxn id="390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[R] 409">
              <a:extLst>
                <a:ext uri="{FF2B5EF4-FFF2-40B4-BE49-F238E27FC236}">
                  <a16:creationId xmlns:a16="http://schemas.microsoft.com/office/drawing/2014/main" id="{8E6537C8-AEF8-E1F7-C7A8-51337CA63796}"/>
                </a:ext>
              </a:extLst>
            </p:cNvPr>
            <p:cNvCxnSpPr>
              <a:cxnSpLocks/>
              <a:stCxn id="382" idx="2"/>
              <a:endCxn id="390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[R] 410">
              <a:extLst>
                <a:ext uri="{FF2B5EF4-FFF2-40B4-BE49-F238E27FC236}">
                  <a16:creationId xmlns:a16="http://schemas.microsoft.com/office/drawing/2014/main" id="{72CE632B-AB98-5BBF-11F8-EA0F88208CF7}"/>
                </a:ext>
              </a:extLst>
            </p:cNvPr>
            <p:cNvCxnSpPr>
              <a:cxnSpLocks/>
              <a:stCxn id="381" idx="2"/>
              <a:endCxn id="385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[R] 411">
              <a:extLst>
                <a:ext uri="{FF2B5EF4-FFF2-40B4-BE49-F238E27FC236}">
                  <a16:creationId xmlns:a16="http://schemas.microsoft.com/office/drawing/2014/main" id="{6E12E317-5591-5583-8E86-9B7C6DD5E034}"/>
                </a:ext>
              </a:extLst>
            </p:cNvPr>
            <p:cNvCxnSpPr>
              <a:cxnSpLocks/>
              <a:stCxn id="380" idx="2"/>
              <a:endCxn id="385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[R] 412">
              <a:extLst>
                <a:ext uri="{FF2B5EF4-FFF2-40B4-BE49-F238E27FC236}">
                  <a16:creationId xmlns:a16="http://schemas.microsoft.com/office/drawing/2014/main" id="{5B587039-2A95-8D07-F70C-C3818E15DB31}"/>
                </a:ext>
              </a:extLst>
            </p:cNvPr>
            <p:cNvCxnSpPr>
              <a:cxnSpLocks/>
              <a:stCxn id="379" idx="2"/>
              <a:endCxn id="385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직선 연결선[R] 413">
              <a:extLst>
                <a:ext uri="{FF2B5EF4-FFF2-40B4-BE49-F238E27FC236}">
                  <a16:creationId xmlns:a16="http://schemas.microsoft.com/office/drawing/2014/main" id="{174321C0-ABB0-42F6-A30B-0694E7AD196E}"/>
                </a:ext>
              </a:extLst>
            </p:cNvPr>
            <p:cNvCxnSpPr>
              <a:cxnSpLocks/>
              <a:stCxn id="378" idx="2"/>
              <a:endCxn id="385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직선 연결선[R] 414">
              <a:extLst>
                <a:ext uri="{FF2B5EF4-FFF2-40B4-BE49-F238E27FC236}">
                  <a16:creationId xmlns:a16="http://schemas.microsoft.com/office/drawing/2014/main" id="{777F4485-4FD7-8761-4220-E54718B62F9D}"/>
                </a:ext>
              </a:extLst>
            </p:cNvPr>
            <p:cNvCxnSpPr>
              <a:cxnSpLocks/>
              <a:stCxn id="374" idx="2"/>
              <a:endCxn id="381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직선 연결선[R] 415">
              <a:extLst>
                <a:ext uri="{FF2B5EF4-FFF2-40B4-BE49-F238E27FC236}">
                  <a16:creationId xmlns:a16="http://schemas.microsoft.com/office/drawing/2014/main" id="{40E1D541-E922-51AE-761C-1D51E5534CD0}"/>
                </a:ext>
              </a:extLst>
            </p:cNvPr>
            <p:cNvCxnSpPr>
              <a:cxnSpLocks/>
              <a:stCxn id="373" idx="2"/>
              <a:endCxn id="381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직선 연결선[R] 416">
              <a:extLst>
                <a:ext uri="{FF2B5EF4-FFF2-40B4-BE49-F238E27FC236}">
                  <a16:creationId xmlns:a16="http://schemas.microsoft.com/office/drawing/2014/main" id="{6B959E41-81AD-C5DD-C49C-7D0FE4F9A8AE}"/>
                </a:ext>
              </a:extLst>
            </p:cNvPr>
            <p:cNvCxnSpPr>
              <a:cxnSpLocks/>
              <a:stCxn id="377" idx="2"/>
              <a:endCxn id="381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직선 연결선[R] 417">
              <a:extLst>
                <a:ext uri="{FF2B5EF4-FFF2-40B4-BE49-F238E27FC236}">
                  <a16:creationId xmlns:a16="http://schemas.microsoft.com/office/drawing/2014/main" id="{A4E4FB8D-AE68-FA21-C762-8AAD087681E2}"/>
                </a:ext>
              </a:extLst>
            </p:cNvPr>
            <p:cNvCxnSpPr>
              <a:cxnSpLocks/>
              <a:stCxn id="381" idx="2"/>
              <a:endCxn id="384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직선 연결선[R] 418">
              <a:extLst>
                <a:ext uri="{FF2B5EF4-FFF2-40B4-BE49-F238E27FC236}">
                  <a16:creationId xmlns:a16="http://schemas.microsoft.com/office/drawing/2014/main" id="{DD728386-E6D7-CC55-9F27-A3A64BA26042}"/>
                </a:ext>
              </a:extLst>
            </p:cNvPr>
            <p:cNvCxnSpPr>
              <a:cxnSpLocks/>
              <a:stCxn id="380" idx="2"/>
              <a:endCxn id="384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직선 연결선[R] 419">
              <a:extLst>
                <a:ext uri="{FF2B5EF4-FFF2-40B4-BE49-F238E27FC236}">
                  <a16:creationId xmlns:a16="http://schemas.microsoft.com/office/drawing/2014/main" id="{F979F838-6B1E-3CA4-640D-8B5B9CA0F49B}"/>
                </a:ext>
              </a:extLst>
            </p:cNvPr>
            <p:cNvCxnSpPr>
              <a:cxnSpLocks/>
              <a:stCxn id="379" idx="2"/>
              <a:endCxn id="384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[R] 420">
              <a:extLst>
                <a:ext uri="{FF2B5EF4-FFF2-40B4-BE49-F238E27FC236}">
                  <a16:creationId xmlns:a16="http://schemas.microsoft.com/office/drawing/2014/main" id="{3A2347F6-8DAA-2B73-AABE-769878A4A3A7}"/>
                </a:ext>
              </a:extLst>
            </p:cNvPr>
            <p:cNvCxnSpPr>
              <a:cxnSpLocks/>
              <a:stCxn id="378" idx="2"/>
              <a:endCxn id="384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직선 연결선[R] 421">
              <a:extLst>
                <a:ext uri="{FF2B5EF4-FFF2-40B4-BE49-F238E27FC236}">
                  <a16:creationId xmlns:a16="http://schemas.microsoft.com/office/drawing/2014/main" id="{3BF218E2-BBC6-DF4D-5B82-FB94E34DE333}"/>
                </a:ext>
              </a:extLst>
            </p:cNvPr>
            <p:cNvCxnSpPr>
              <a:cxnSpLocks/>
              <a:stCxn id="381" idx="2"/>
              <a:endCxn id="383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직선 연결선[R] 422">
              <a:extLst>
                <a:ext uri="{FF2B5EF4-FFF2-40B4-BE49-F238E27FC236}">
                  <a16:creationId xmlns:a16="http://schemas.microsoft.com/office/drawing/2014/main" id="{56BD696D-78FD-9893-745F-212CB1B38401}"/>
                </a:ext>
              </a:extLst>
            </p:cNvPr>
            <p:cNvCxnSpPr>
              <a:cxnSpLocks/>
              <a:stCxn id="380" idx="2"/>
              <a:endCxn id="383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[R] 423">
              <a:extLst>
                <a:ext uri="{FF2B5EF4-FFF2-40B4-BE49-F238E27FC236}">
                  <a16:creationId xmlns:a16="http://schemas.microsoft.com/office/drawing/2014/main" id="{E05744C5-1ECA-6081-6CE5-4A747E2C82FE}"/>
                </a:ext>
              </a:extLst>
            </p:cNvPr>
            <p:cNvCxnSpPr>
              <a:cxnSpLocks/>
              <a:stCxn id="379" idx="2"/>
              <a:endCxn id="383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직선 연결선[R] 424">
              <a:extLst>
                <a:ext uri="{FF2B5EF4-FFF2-40B4-BE49-F238E27FC236}">
                  <a16:creationId xmlns:a16="http://schemas.microsoft.com/office/drawing/2014/main" id="{12BDEFCD-20AA-EE6A-94CF-C1BB2988FDF3}"/>
                </a:ext>
              </a:extLst>
            </p:cNvPr>
            <p:cNvCxnSpPr>
              <a:cxnSpLocks/>
              <a:stCxn id="378" idx="2"/>
              <a:endCxn id="383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직선 연결선[R] 425">
              <a:extLst>
                <a:ext uri="{FF2B5EF4-FFF2-40B4-BE49-F238E27FC236}">
                  <a16:creationId xmlns:a16="http://schemas.microsoft.com/office/drawing/2014/main" id="{836D2342-95F5-C04F-3486-6E0F08FBD49A}"/>
                </a:ext>
              </a:extLst>
            </p:cNvPr>
            <p:cNvCxnSpPr>
              <a:cxnSpLocks/>
              <a:stCxn id="381" idx="2"/>
              <a:endCxn id="382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직선 연결선[R] 426">
              <a:extLst>
                <a:ext uri="{FF2B5EF4-FFF2-40B4-BE49-F238E27FC236}">
                  <a16:creationId xmlns:a16="http://schemas.microsoft.com/office/drawing/2014/main" id="{145282DC-9EA2-13DF-FC88-F8E3CA092146}"/>
                </a:ext>
              </a:extLst>
            </p:cNvPr>
            <p:cNvCxnSpPr>
              <a:cxnSpLocks/>
              <a:stCxn id="380" idx="2"/>
              <a:endCxn id="382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직선 연결선[R] 427">
              <a:extLst>
                <a:ext uri="{FF2B5EF4-FFF2-40B4-BE49-F238E27FC236}">
                  <a16:creationId xmlns:a16="http://schemas.microsoft.com/office/drawing/2014/main" id="{1799E416-0826-18FA-B739-DFAF938A3CEE}"/>
                </a:ext>
              </a:extLst>
            </p:cNvPr>
            <p:cNvCxnSpPr>
              <a:cxnSpLocks/>
              <a:stCxn id="379" idx="2"/>
              <a:endCxn id="382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직선 연결선[R] 428">
              <a:extLst>
                <a:ext uri="{FF2B5EF4-FFF2-40B4-BE49-F238E27FC236}">
                  <a16:creationId xmlns:a16="http://schemas.microsoft.com/office/drawing/2014/main" id="{175EB0BB-3DA4-14B4-97CF-B27C795EABA9}"/>
                </a:ext>
              </a:extLst>
            </p:cNvPr>
            <p:cNvCxnSpPr>
              <a:cxnSpLocks/>
              <a:stCxn id="378" idx="2"/>
              <a:endCxn id="382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직선 연결선[R] 429">
              <a:extLst>
                <a:ext uri="{FF2B5EF4-FFF2-40B4-BE49-F238E27FC236}">
                  <a16:creationId xmlns:a16="http://schemas.microsoft.com/office/drawing/2014/main" id="{56AC0676-B80D-342A-2BAB-A7E16E3E02B1}"/>
                </a:ext>
              </a:extLst>
            </p:cNvPr>
            <p:cNvCxnSpPr>
              <a:cxnSpLocks/>
              <a:stCxn id="374" idx="2"/>
              <a:endCxn id="380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직선 연결선[R] 430">
              <a:extLst>
                <a:ext uri="{FF2B5EF4-FFF2-40B4-BE49-F238E27FC236}">
                  <a16:creationId xmlns:a16="http://schemas.microsoft.com/office/drawing/2014/main" id="{713AB7C0-F292-D726-28C7-E4C131ACBF8F}"/>
                </a:ext>
              </a:extLst>
            </p:cNvPr>
            <p:cNvCxnSpPr>
              <a:cxnSpLocks/>
              <a:stCxn id="373" idx="2"/>
              <a:endCxn id="380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[R] 431">
              <a:extLst>
                <a:ext uri="{FF2B5EF4-FFF2-40B4-BE49-F238E27FC236}">
                  <a16:creationId xmlns:a16="http://schemas.microsoft.com/office/drawing/2014/main" id="{8B1E722A-4C28-EFF6-A3E1-ECAEAAEE3C5D}"/>
                </a:ext>
              </a:extLst>
            </p:cNvPr>
            <p:cNvCxnSpPr>
              <a:cxnSpLocks/>
              <a:stCxn id="377" idx="2"/>
              <a:endCxn id="380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[R] 432">
              <a:extLst>
                <a:ext uri="{FF2B5EF4-FFF2-40B4-BE49-F238E27FC236}">
                  <a16:creationId xmlns:a16="http://schemas.microsoft.com/office/drawing/2014/main" id="{655220BA-4274-63B9-EB8E-CCE8097492F9}"/>
                </a:ext>
              </a:extLst>
            </p:cNvPr>
            <p:cNvCxnSpPr>
              <a:cxnSpLocks/>
              <a:stCxn id="374" idx="2"/>
              <a:endCxn id="379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[R] 433">
              <a:extLst>
                <a:ext uri="{FF2B5EF4-FFF2-40B4-BE49-F238E27FC236}">
                  <a16:creationId xmlns:a16="http://schemas.microsoft.com/office/drawing/2014/main" id="{85AE3395-6CB2-8485-53D2-97C6BF574126}"/>
                </a:ext>
              </a:extLst>
            </p:cNvPr>
            <p:cNvCxnSpPr>
              <a:cxnSpLocks/>
              <a:stCxn id="373" idx="2"/>
              <a:endCxn id="379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[R] 434">
              <a:extLst>
                <a:ext uri="{FF2B5EF4-FFF2-40B4-BE49-F238E27FC236}">
                  <a16:creationId xmlns:a16="http://schemas.microsoft.com/office/drawing/2014/main" id="{5470055D-44E9-4B9E-B04D-2276D755AA96}"/>
                </a:ext>
              </a:extLst>
            </p:cNvPr>
            <p:cNvCxnSpPr>
              <a:cxnSpLocks/>
              <a:stCxn id="377" idx="2"/>
              <a:endCxn id="379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[R] 435">
              <a:extLst>
                <a:ext uri="{FF2B5EF4-FFF2-40B4-BE49-F238E27FC236}">
                  <a16:creationId xmlns:a16="http://schemas.microsoft.com/office/drawing/2014/main" id="{7B88A1A5-323B-53B8-6CDD-6AB8D79CC596}"/>
                </a:ext>
              </a:extLst>
            </p:cNvPr>
            <p:cNvCxnSpPr>
              <a:cxnSpLocks/>
              <a:stCxn id="374" idx="2"/>
              <a:endCxn id="378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[R] 436">
              <a:extLst>
                <a:ext uri="{FF2B5EF4-FFF2-40B4-BE49-F238E27FC236}">
                  <a16:creationId xmlns:a16="http://schemas.microsoft.com/office/drawing/2014/main" id="{C664E749-AD7D-E1BE-7D81-C57B36E55E3B}"/>
                </a:ext>
              </a:extLst>
            </p:cNvPr>
            <p:cNvCxnSpPr>
              <a:cxnSpLocks/>
              <a:stCxn id="373" idx="2"/>
              <a:endCxn id="378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[R] 437">
              <a:extLst>
                <a:ext uri="{FF2B5EF4-FFF2-40B4-BE49-F238E27FC236}">
                  <a16:creationId xmlns:a16="http://schemas.microsoft.com/office/drawing/2014/main" id="{1CA6055C-D445-8F3A-E362-7A4184BBD219}"/>
                </a:ext>
              </a:extLst>
            </p:cNvPr>
            <p:cNvCxnSpPr>
              <a:cxnSpLocks/>
              <a:stCxn id="377" idx="2"/>
              <a:endCxn id="378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직선 연결선[R] 438">
              <a:extLst>
                <a:ext uri="{FF2B5EF4-FFF2-40B4-BE49-F238E27FC236}">
                  <a16:creationId xmlns:a16="http://schemas.microsoft.com/office/drawing/2014/main" id="{E10131BE-E092-0283-4A90-8B8512B1A6CB}"/>
                </a:ext>
              </a:extLst>
            </p:cNvPr>
            <p:cNvCxnSpPr>
              <a:cxnSpLocks/>
              <a:stCxn id="376" idx="2"/>
              <a:endCxn id="374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직선 연결선[R] 439">
              <a:extLst>
                <a:ext uri="{FF2B5EF4-FFF2-40B4-BE49-F238E27FC236}">
                  <a16:creationId xmlns:a16="http://schemas.microsoft.com/office/drawing/2014/main" id="{7801411F-C5DD-1334-06DA-0C70B0ED5B5B}"/>
                </a:ext>
              </a:extLst>
            </p:cNvPr>
            <p:cNvCxnSpPr>
              <a:cxnSpLocks/>
              <a:stCxn id="375" idx="2"/>
              <a:endCxn id="374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[R] 440">
              <a:extLst>
                <a:ext uri="{FF2B5EF4-FFF2-40B4-BE49-F238E27FC236}">
                  <a16:creationId xmlns:a16="http://schemas.microsoft.com/office/drawing/2014/main" id="{FF1F360C-6FDA-E2A6-F7C0-F623DC56B522}"/>
                </a:ext>
              </a:extLst>
            </p:cNvPr>
            <p:cNvCxnSpPr>
              <a:cxnSpLocks/>
              <a:stCxn id="376" idx="2"/>
              <a:endCxn id="373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직선 연결선[R] 441">
              <a:extLst>
                <a:ext uri="{FF2B5EF4-FFF2-40B4-BE49-F238E27FC236}">
                  <a16:creationId xmlns:a16="http://schemas.microsoft.com/office/drawing/2014/main" id="{67A7D7B9-0B50-3FED-F6D4-473B0BD3A520}"/>
                </a:ext>
              </a:extLst>
            </p:cNvPr>
            <p:cNvCxnSpPr>
              <a:cxnSpLocks/>
              <a:stCxn id="376" idx="2"/>
              <a:endCxn id="377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직선 연결선[R] 442">
              <a:extLst>
                <a:ext uri="{FF2B5EF4-FFF2-40B4-BE49-F238E27FC236}">
                  <a16:creationId xmlns:a16="http://schemas.microsoft.com/office/drawing/2014/main" id="{F042D0C3-AD28-3100-342B-13F11AB0A5C1}"/>
                </a:ext>
              </a:extLst>
            </p:cNvPr>
            <p:cNvCxnSpPr>
              <a:cxnSpLocks/>
              <a:stCxn id="375" idx="2"/>
              <a:endCxn id="377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6" name="모서리가 둥근 직사각형 445">
            <a:extLst>
              <a:ext uri="{FF2B5EF4-FFF2-40B4-BE49-F238E27FC236}">
                <a16:creationId xmlns:a16="http://schemas.microsoft.com/office/drawing/2014/main" id="{9BC1F614-6897-9E48-E061-1ACFE3F6AB32}"/>
              </a:ext>
            </a:extLst>
          </p:cNvPr>
          <p:cNvSpPr/>
          <p:nvPr/>
        </p:nvSpPr>
        <p:spPr>
          <a:xfrm>
            <a:off x="6157269" y="2607909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7" name="직선 화살표 연결선 446">
            <a:extLst>
              <a:ext uri="{FF2B5EF4-FFF2-40B4-BE49-F238E27FC236}">
                <a16:creationId xmlns:a16="http://schemas.microsoft.com/office/drawing/2014/main" id="{ED7C3BC8-16DC-F2B4-B5C0-F5A663AD1339}"/>
              </a:ext>
            </a:extLst>
          </p:cNvPr>
          <p:cNvCxnSpPr>
            <a:cxnSpLocks/>
          </p:cNvCxnSpPr>
          <p:nvPr/>
        </p:nvCxnSpPr>
        <p:spPr>
          <a:xfrm flipV="1">
            <a:off x="6710884" y="414330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직선 화살표 연결선 447">
            <a:extLst>
              <a:ext uri="{FF2B5EF4-FFF2-40B4-BE49-F238E27FC236}">
                <a16:creationId xmlns:a16="http://schemas.microsoft.com/office/drawing/2014/main" id="{05F2C43B-F969-8534-02ED-1CC089BCADA3}"/>
              </a:ext>
            </a:extLst>
          </p:cNvPr>
          <p:cNvCxnSpPr>
            <a:cxnSpLocks/>
          </p:cNvCxnSpPr>
          <p:nvPr/>
        </p:nvCxnSpPr>
        <p:spPr>
          <a:xfrm flipV="1">
            <a:off x="6742356" y="2341562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직선 화살표 연결선 448">
            <a:extLst>
              <a:ext uri="{FF2B5EF4-FFF2-40B4-BE49-F238E27FC236}">
                <a16:creationId xmlns:a16="http://schemas.microsoft.com/office/drawing/2014/main" id="{BAA53128-5227-3599-9CB8-D677101D4AFE}"/>
              </a:ext>
            </a:extLst>
          </p:cNvPr>
          <p:cNvCxnSpPr>
            <a:cxnSpLocks/>
          </p:cNvCxnSpPr>
          <p:nvPr/>
        </p:nvCxnSpPr>
        <p:spPr>
          <a:xfrm>
            <a:off x="5616839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9A9225EF-03CE-FAA0-925F-D348872BA2D6}"/>
              </a:ext>
            </a:extLst>
          </p:cNvPr>
          <p:cNvGrpSpPr/>
          <p:nvPr/>
        </p:nvGrpSpPr>
        <p:grpSpPr>
          <a:xfrm rot="16200000">
            <a:off x="7840432" y="2920249"/>
            <a:ext cx="1230277" cy="780384"/>
            <a:chOff x="3903976" y="1968842"/>
            <a:chExt cx="7164816" cy="4523558"/>
          </a:xfrm>
        </p:grpSpPr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0ED10327-2A7A-49FF-9142-32F7180ED2D7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02C8F3D2-FD43-A875-1BA0-5EE45A599FF2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7D1E444E-D556-7872-01D3-F58E286D19D5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4" name="타원 453">
              <a:extLst>
                <a:ext uri="{FF2B5EF4-FFF2-40B4-BE49-F238E27FC236}">
                  <a16:creationId xmlns:a16="http://schemas.microsoft.com/office/drawing/2014/main" id="{9FAC172D-76C4-2C19-E958-503F9BEC47A9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F45A894C-48AA-5641-84B1-6A8FF7DD3F42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58753B73-6ED3-40A3-9635-C43D22603606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7" name="타원 456">
              <a:extLst>
                <a:ext uri="{FF2B5EF4-FFF2-40B4-BE49-F238E27FC236}">
                  <a16:creationId xmlns:a16="http://schemas.microsoft.com/office/drawing/2014/main" id="{0700D658-4961-3C8B-4194-5AB9098EBFD5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31E37532-CE7C-5117-5D80-C4D43DECB394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537C688E-7749-B600-BCF2-38D185DF2FA4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30C9ACBB-2E61-A88D-0744-5B3C31286D6A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F7064E0F-CF68-EC8F-FAF4-41C7188152F3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0707E3CE-B0B8-1485-F540-5594300A68FC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3" name="타원 462">
              <a:extLst>
                <a:ext uri="{FF2B5EF4-FFF2-40B4-BE49-F238E27FC236}">
                  <a16:creationId xmlns:a16="http://schemas.microsoft.com/office/drawing/2014/main" id="{DF11BFEA-2813-E4D4-8869-C38C16D9FB09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9A508E87-B1EE-0701-83A1-C73CDA359629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81E1D336-B155-CDEA-CFA9-87EEF769E3FC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1CE4C8C3-76B9-28DA-339A-73746F0BA5BD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7" name="타원 466">
              <a:extLst>
                <a:ext uri="{FF2B5EF4-FFF2-40B4-BE49-F238E27FC236}">
                  <a16:creationId xmlns:a16="http://schemas.microsoft.com/office/drawing/2014/main" id="{24038968-5288-75F2-20E0-42C8F9CAC2DF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9325F9CF-4B95-BB4A-EFB1-8DB294ED32DE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469" name="직선 연결선[R] 468">
              <a:extLst>
                <a:ext uri="{FF2B5EF4-FFF2-40B4-BE49-F238E27FC236}">
                  <a16:creationId xmlns:a16="http://schemas.microsoft.com/office/drawing/2014/main" id="{9D6B6D7C-B6AB-8D4A-7C41-9E9CF5F6C270}"/>
                </a:ext>
              </a:extLst>
            </p:cNvPr>
            <p:cNvCxnSpPr>
              <a:cxnSpLocks/>
              <a:stCxn id="463" idx="2"/>
              <a:endCxn id="468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직선 연결선[R] 469">
              <a:extLst>
                <a:ext uri="{FF2B5EF4-FFF2-40B4-BE49-F238E27FC236}">
                  <a16:creationId xmlns:a16="http://schemas.microsoft.com/office/drawing/2014/main" id="{B7D322F1-BCF0-367A-DF16-A943ECF07C26}"/>
                </a:ext>
              </a:extLst>
            </p:cNvPr>
            <p:cNvCxnSpPr>
              <a:cxnSpLocks/>
              <a:stCxn id="463" idx="2"/>
              <a:endCxn id="467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직선 연결선[R] 470">
              <a:extLst>
                <a:ext uri="{FF2B5EF4-FFF2-40B4-BE49-F238E27FC236}">
                  <a16:creationId xmlns:a16="http://schemas.microsoft.com/office/drawing/2014/main" id="{F1DCEBC9-954B-9269-DD0E-D67A68DBEC52}"/>
                </a:ext>
              </a:extLst>
            </p:cNvPr>
            <p:cNvCxnSpPr>
              <a:cxnSpLocks/>
              <a:stCxn id="463" idx="2"/>
              <a:endCxn id="466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직선 연결선[R] 471">
              <a:extLst>
                <a:ext uri="{FF2B5EF4-FFF2-40B4-BE49-F238E27FC236}">
                  <a16:creationId xmlns:a16="http://schemas.microsoft.com/office/drawing/2014/main" id="{B83A616C-DE82-AAB8-3BE8-4FAACF0B2334}"/>
                </a:ext>
              </a:extLst>
            </p:cNvPr>
            <p:cNvCxnSpPr>
              <a:cxnSpLocks/>
              <a:stCxn id="463" idx="2"/>
              <a:endCxn id="465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직선 연결선[R] 472">
              <a:extLst>
                <a:ext uri="{FF2B5EF4-FFF2-40B4-BE49-F238E27FC236}">
                  <a16:creationId xmlns:a16="http://schemas.microsoft.com/office/drawing/2014/main" id="{A1417415-3037-A195-6FF2-40948661900D}"/>
                </a:ext>
              </a:extLst>
            </p:cNvPr>
            <p:cNvCxnSpPr>
              <a:cxnSpLocks/>
              <a:stCxn id="463" idx="2"/>
              <a:endCxn id="464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직선 연결선[R] 473">
              <a:extLst>
                <a:ext uri="{FF2B5EF4-FFF2-40B4-BE49-F238E27FC236}">
                  <a16:creationId xmlns:a16="http://schemas.microsoft.com/office/drawing/2014/main" id="{7A18706B-1207-04E1-C3DD-1EA8D294EA3F}"/>
                </a:ext>
              </a:extLst>
            </p:cNvPr>
            <p:cNvCxnSpPr>
              <a:cxnSpLocks/>
              <a:stCxn id="462" idx="2"/>
              <a:endCxn id="467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직선 연결선[R] 474">
              <a:extLst>
                <a:ext uri="{FF2B5EF4-FFF2-40B4-BE49-F238E27FC236}">
                  <a16:creationId xmlns:a16="http://schemas.microsoft.com/office/drawing/2014/main" id="{84015CEE-9386-F995-0ABD-FE167285AB66}"/>
                </a:ext>
              </a:extLst>
            </p:cNvPr>
            <p:cNvCxnSpPr>
              <a:cxnSpLocks/>
              <a:stCxn id="461" idx="2"/>
              <a:endCxn id="467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직선 연결선[R] 475">
              <a:extLst>
                <a:ext uri="{FF2B5EF4-FFF2-40B4-BE49-F238E27FC236}">
                  <a16:creationId xmlns:a16="http://schemas.microsoft.com/office/drawing/2014/main" id="{0AA8344D-BC61-1336-EE56-468107C003E3}"/>
                </a:ext>
              </a:extLst>
            </p:cNvPr>
            <p:cNvCxnSpPr>
              <a:cxnSpLocks/>
              <a:stCxn id="460" idx="2"/>
              <a:endCxn id="467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직선 연결선[R] 476">
              <a:extLst>
                <a:ext uri="{FF2B5EF4-FFF2-40B4-BE49-F238E27FC236}">
                  <a16:creationId xmlns:a16="http://schemas.microsoft.com/office/drawing/2014/main" id="{F7AACBCC-B1FD-4C77-520C-53EDDC5AE136}"/>
                </a:ext>
              </a:extLst>
            </p:cNvPr>
            <p:cNvCxnSpPr>
              <a:cxnSpLocks/>
              <a:stCxn id="462" idx="2"/>
              <a:endCxn id="466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직선 연결선[R] 477">
              <a:extLst>
                <a:ext uri="{FF2B5EF4-FFF2-40B4-BE49-F238E27FC236}">
                  <a16:creationId xmlns:a16="http://schemas.microsoft.com/office/drawing/2014/main" id="{6A9BEC89-591E-4F62-35BE-64EC89EE0947}"/>
                </a:ext>
              </a:extLst>
            </p:cNvPr>
            <p:cNvCxnSpPr>
              <a:cxnSpLocks/>
              <a:stCxn id="461" idx="2"/>
              <a:endCxn id="466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직선 연결선[R] 478">
              <a:extLst>
                <a:ext uri="{FF2B5EF4-FFF2-40B4-BE49-F238E27FC236}">
                  <a16:creationId xmlns:a16="http://schemas.microsoft.com/office/drawing/2014/main" id="{C7D6AEC2-F26C-E8F0-6AE3-EAE44690B765}"/>
                </a:ext>
              </a:extLst>
            </p:cNvPr>
            <p:cNvCxnSpPr>
              <a:cxnSpLocks/>
              <a:stCxn id="460" idx="2"/>
              <a:endCxn id="466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직선 연결선[R] 479">
              <a:extLst>
                <a:ext uri="{FF2B5EF4-FFF2-40B4-BE49-F238E27FC236}">
                  <a16:creationId xmlns:a16="http://schemas.microsoft.com/office/drawing/2014/main" id="{B766C66B-2584-F8F0-0B68-CABF5D21733F}"/>
                </a:ext>
              </a:extLst>
            </p:cNvPr>
            <p:cNvCxnSpPr>
              <a:cxnSpLocks/>
              <a:stCxn id="462" idx="2"/>
              <a:endCxn id="465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직선 연결선[R] 480">
              <a:extLst>
                <a:ext uri="{FF2B5EF4-FFF2-40B4-BE49-F238E27FC236}">
                  <a16:creationId xmlns:a16="http://schemas.microsoft.com/office/drawing/2014/main" id="{82BC4576-8CF0-DDB5-A990-7D2C88B3C615}"/>
                </a:ext>
              </a:extLst>
            </p:cNvPr>
            <p:cNvCxnSpPr>
              <a:cxnSpLocks/>
              <a:stCxn id="461" idx="2"/>
              <a:endCxn id="465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직선 연결선[R] 481">
              <a:extLst>
                <a:ext uri="{FF2B5EF4-FFF2-40B4-BE49-F238E27FC236}">
                  <a16:creationId xmlns:a16="http://schemas.microsoft.com/office/drawing/2014/main" id="{1D018B25-7F95-2F58-7DA9-1EFB1131A5B6}"/>
                </a:ext>
              </a:extLst>
            </p:cNvPr>
            <p:cNvCxnSpPr>
              <a:cxnSpLocks/>
              <a:stCxn id="462" idx="2"/>
              <a:endCxn id="464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직선 연결선[R] 482">
              <a:extLst>
                <a:ext uri="{FF2B5EF4-FFF2-40B4-BE49-F238E27FC236}">
                  <a16:creationId xmlns:a16="http://schemas.microsoft.com/office/drawing/2014/main" id="{68A4E871-A83A-3B26-DD43-A0B07335F4F9}"/>
                </a:ext>
              </a:extLst>
            </p:cNvPr>
            <p:cNvCxnSpPr>
              <a:cxnSpLocks/>
              <a:stCxn id="460" idx="2"/>
              <a:endCxn id="465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직선 연결선[R] 483">
              <a:extLst>
                <a:ext uri="{FF2B5EF4-FFF2-40B4-BE49-F238E27FC236}">
                  <a16:creationId xmlns:a16="http://schemas.microsoft.com/office/drawing/2014/main" id="{1C9185CE-67F2-3EB1-54E5-D338A9D16B6D}"/>
                </a:ext>
              </a:extLst>
            </p:cNvPr>
            <p:cNvCxnSpPr>
              <a:cxnSpLocks/>
              <a:stCxn id="461" idx="2"/>
              <a:endCxn id="464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직선 연결선[R] 484">
              <a:extLst>
                <a:ext uri="{FF2B5EF4-FFF2-40B4-BE49-F238E27FC236}">
                  <a16:creationId xmlns:a16="http://schemas.microsoft.com/office/drawing/2014/main" id="{8AF47BB0-65AF-08EB-C096-066F317AE192}"/>
                </a:ext>
              </a:extLst>
            </p:cNvPr>
            <p:cNvCxnSpPr>
              <a:cxnSpLocks/>
              <a:stCxn id="460" idx="2"/>
              <a:endCxn id="464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직선 연결선[R] 485">
              <a:extLst>
                <a:ext uri="{FF2B5EF4-FFF2-40B4-BE49-F238E27FC236}">
                  <a16:creationId xmlns:a16="http://schemas.microsoft.com/office/drawing/2014/main" id="{82299410-D94E-7F96-9A08-A9411D22356F}"/>
                </a:ext>
              </a:extLst>
            </p:cNvPr>
            <p:cNvCxnSpPr>
              <a:cxnSpLocks/>
              <a:stCxn id="462" idx="2"/>
              <a:endCxn id="468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직선 연결선[R] 486">
              <a:extLst>
                <a:ext uri="{FF2B5EF4-FFF2-40B4-BE49-F238E27FC236}">
                  <a16:creationId xmlns:a16="http://schemas.microsoft.com/office/drawing/2014/main" id="{295E4689-E919-64A4-9A22-31B98520E118}"/>
                </a:ext>
              </a:extLst>
            </p:cNvPr>
            <p:cNvCxnSpPr>
              <a:cxnSpLocks/>
              <a:stCxn id="461" idx="2"/>
              <a:endCxn id="468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직선 연결선[R] 487">
              <a:extLst>
                <a:ext uri="{FF2B5EF4-FFF2-40B4-BE49-F238E27FC236}">
                  <a16:creationId xmlns:a16="http://schemas.microsoft.com/office/drawing/2014/main" id="{A5EAA71A-5B4B-8FFC-4475-EBB53BBBF526}"/>
                </a:ext>
              </a:extLst>
            </p:cNvPr>
            <p:cNvCxnSpPr>
              <a:cxnSpLocks/>
              <a:stCxn id="460" idx="2"/>
              <a:endCxn id="468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직선 연결선[R] 488">
              <a:extLst>
                <a:ext uri="{FF2B5EF4-FFF2-40B4-BE49-F238E27FC236}">
                  <a16:creationId xmlns:a16="http://schemas.microsoft.com/office/drawing/2014/main" id="{280790A4-4C1F-2DA4-E32F-E0A1BAAD97EA}"/>
                </a:ext>
              </a:extLst>
            </p:cNvPr>
            <p:cNvCxnSpPr>
              <a:cxnSpLocks/>
              <a:stCxn id="459" idx="2"/>
              <a:endCxn id="463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직선 연결선[R] 489">
              <a:extLst>
                <a:ext uri="{FF2B5EF4-FFF2-40B4-BE49-F238E27FC236}">
                  <a16:creationId xmlns:a16="http://schemas.microsoft.com/office/drawing/2014/main" id="{5AC4348E-E0DB-9674-CD97-CA483CD387EB}"/>
                </a:ext>
              </a:extLst>
            </p:cNvPr>
            <p:cNvCxnSpPr>
              <a:cxnSpLocks/>
              <a:stCxn id="458" idx="2"/>
              <a:endCxn id="463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직선 연결선[R] 490">
              <a:extLst>
                <a:ext uri="{FF2B5EF4-FFF2-40B4-BE49-F238E27FC236}">
                  <a16:creationId xmlns:a16="http://schemas.microsoft.com/office/drawing/2014/main" id="{450AB540-FE8D-EFC2-7DE9-7F844DD03F1E}"/>
                </a:ext>
              </a:extLst>
            </p:cNvPr>
            <p:cNvCxnSpPr>
              <a:cxnSpLocks/>
              <a:stCxn id="457" idx="2"/>
              <a:endCxn id="463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직선 연결선[R] 491">
              <a:extLst>
                <a:ext uri="{FF2B5EF4-FFF2-40B4-BE49-F238E27FC236}">
                  <a16:creationId xmlns:a16="http://schemas.microsoft.com/office/drawing/2014/main" id="{1ED573BA-7465-4448-AEDA-8D50DEA1585A}"/>
                </a:ext>
              </a:extLst>
            </p:cNvPr>
            <p:cNvCxnSpPr>
              <a:cxnSpLocks/>
              <a:stCxn id="456" idx="2"/>
              <a:endCxn id="463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직선 연결선[R] 492">
              <a:extLst>
                <a:ext uri="{FF2B5EF4-FFF2-40B4-BE49-F238E27FC236}">
                  <a16:creationId xmlns:a16="http://schemas.microsoft.com/office/drawing/2014/main" id="{1D7628AF-CB4C-07EF-860D-552780BF63C5}"/>
                </a:ext>
              </a:extLst>
            </p:cNvPr>
            <p:cNvCxnSpPr>
              <a:cxnSpLocks/>
              <a:stCxn id="452" idx="2"/>
              <a:endCxn id="459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직선 연결선[R] 493">
              <a:extLst>
                <a:ext uri="{FF2B5EF4-FFF2-40B4-BE49-F238E27FC236}">
                  <a16:creationId xmlns:a16="http://schemas.microsoft.com/office/drawing/2014/main" id="{C2F9D585-D76C-101D-561C-7A8637273C94}"/>
                </a:ext>
              </a:extLst>
            </p:cNvPr>
            <p:cNvCxnSpPr>
              <a:cxnSpLocks/>
              <a:stCxn id="451" idx="2"/>
              <a:endCxn id="459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직선 연결선[R] 494">
              <a:extLst>
                <a:ext uri="{FF2B5EF4-FFF2-40B4-BE49-F238E27FC236}">
                  <a16:creationId xmlns:a16="http://schemas.microsoft.com/office/drawing/2014/main" id="{FA998C11-47B5-048E-D56C-BF81A01E5B21}"/>
                </a:ext>
              </a:extLst>
            </p:cNvPr>
            <p:cNvCxnSpPr>
              <a:cxnSpLocks/>
              <a:stCxn id="455" idx="2"/>
              <a:endCxn id="459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직선 연결선[R] 495">
              <a:extLst>
                <a:ext uri="{FF2B5EF4-FFF2-40B4-BE49-F238E27FC236}">
                  <a16:creationId xmlns:a16="http://schemas.microsoft.com/office/drawing/2014/main" id="{6AB7EC7B-0697-0DCA-83FA-A9A9A5EB4B86}"/>
                </a:ext>
              </a:extLst>
            </p:cNvPr>
            <p:cNvCxnSpPr>
              <a:cxnSpLocks/>
              <a:stCxn id="459" idx="2"/>
              <a:endCxn id="462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직선 연결선[R] 496">
              <a:extLst>
                <a:ext uri="{FF2B5EF4-FFF2-40B4-BE49-F238E27FC236}">
                  <a16:creationId xmlns:a16="http://schemas.microsoft.com/office/drawing/2014/main" id="{921CF71E-72DE-7806-0558-715D3CFD319C}"/>
                </a:ext>
              </a:extLst>
            </p:cNvPr>
            <p:cNvCxnSpPr>
              <a:cxnSpLocks/>
              <a:stCxn id="458" idx="2"/>
              <a:endCxn id="462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직선 연결선[R] 497">
              <a:extLst>
                <a:ext uri="{FF2B5EF4-FFF2-40B4-BE49-F238E27FC236}">
                  <a16:creationId xmlns:a16="http://schemas.microsoft.com/office/drawing/2014/main" id="{C3F4D9B3-781C-5429-3015-03ACEF9D76C3}"/>
                </a:ext>
              </a:extLst>
            </p:cNvPr>
            <p:cNvCxnSpPr>
              <a:cxnSpLocks/>
              <a:stCxn id="457" idx="2"/>
              <a:endCxn id="462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직선 연결선[R] 498">
              <a:extLst>
                <a:ext uri="{FF2B5EF4-FFF2-40B4-BE49-F238E27FC236}">
                  <a16:creationId xmlns:a16="http://schemas.microsoft.com/office/drawing/2014/main" id="{770AA3F3-29AA-CB63-3B8A-66AB1E1515CC}"/>
                </a:ext>
              </a:extLst>
            </p:cNvPr>
            <p:cNvCxnSpPr>
              <a:cxnSpLocks/>
              <a:stCxn id="456" idx="2"/>
              <a:endCxn id="462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직선 연결선[R] 499">
              <a:extLst>
                <a:ext uri="{FF2B5EF4-FFF2-40B4-BE49-F238E27FC236}">
                  <a16:creationId xmlns:a16="http://schemas.microsoft.com/office/drawing/2014/main" id="{B790DE0C-5E4C-8817-4479-00CE01261218}"/>
                </a:ext>
              </a:extLst>
            </p:cNvPr>
            <p:cNvCxnSpPr>
              <a:cxnSpLocks/>
              <a:stCxn id="459" idx="2"/>
              <a:endCxn id="461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직선 연결선[R] 500">
              <a:extLst>
                <a:ext uri="{FF2B5EF4-FFF2-40B4-BE49-F238E27FC236}">
                  <a16:creationId xmlns:a16="http://schemas.microsoft.com/office/drawing/2014/main" id="{ADABA186-14C9-C8BA-54E9-6A83422D24A3}"/>
                </a:ext>
              </a:extLst>
            </p:cNvPr>
            <p:cNvCxnSpPr>
              <a:cxnSpLocks/>
              <a:stCxn id="458" idx="2"/>
              <a:endCxn id="461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직선 연결선[R] 501">
              <a:extLst>
                <a:ext uri="{FF2B5EF4-FFF2-40B4-BE49-F238E27FC236}">
                  <a16:creationId xmlns:a16="http://schemas.microsoft.com/office/drawing/2014/main" id="{B7B14FE8-F10C-87A8-CF60-43C41CE37F15}"/>
                </a:ext>
              </a:extLst>
            </p:cNvPr>
            <p:cNvCxnSpPr>
              <a:cxnSpLocks/>
              <a:stCxn id="457" idx="2"/>
              <a:endCxn id="461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직선 연결선[R] 502">
              <a:extLst>
                <a:ext uri="{FF2B5EF4-FFF2-40B4-BE49-F238E27FC236}">
                  <a16:creationId xmlns:a16="http://schemas.microsoft.com/office/drawing/2014/main" id="{BC74131D-266D-D8D5-1D94-066F8A8D4183}"/>
                </a:ext>
              </a:extLst>
            </p:cNvPr>
            <p:cNvCxnSpPr>
              <a:cxnSpLocks/>
              <a:stCxn id="456" idx="2"/>
              <a:endCxn id="461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직선 연결선[R] 503">
              <a:extLst>
                <a:ext uri="{FF2B5EF4-FFF2-40B4-BE49-F238E27FC236}">
                  <a16:creationId xmlns:a16="http://schemas.microsoft.com/office/drawing/2014/main" id="{7D0593AC-8E60-C529-C6CF-85A2A5675B2F}"/>
                </a:ext>
              </a:extLst>
            </p:cNvPr>
            <p:cNvCxnSpPr>
              <a:cxnSpLocks/>
              <a:stCxn id="459" idx="2"/>
              <a:endCxn id="460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직선 연결선[R] 504">
              <a:extLst>
                <a:ext uri="{FF2B5EF4-FFF2-40B4-BE49-F238E27FC236}">
                  <a16:creationId xmlns:a16="http://schemas.microsoft.com/office/drawing/2014/main" id="{06F54F04-7C85-6D34-8872-9BE49C836B6B}"/>
                </a:ext>
              </a:extLst>
            </p:cNvPr>
            <p:cNvCxnSpPr>
              <a:cxnSpLocks/>
              <a:stCxn id="458" idx="2"/>
              <a:endCxn id="460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직선 연결선[R] 505">
              <a:extLst>
                <a:ext uri="{FF2B5EF4-FFF2-40B4-BE49-F238E27FC236}">
                  <a16:creationId xmlns:a16="http://schemas.microsoft.com/office/drawing/2014/main" id="{63FE4CA0-7F8F-AD3E-AD93-77CD169F3DC1}"/>
                </a:ext>
              </a:extLst>
            </p:cNvPr>
            <p:cNvCxnSpPr>
              <a:cxnSpLocks/>
              <a:stCxn id="457" idx="2"/>
              <a:endCxn id="460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직선 연결선[R] 506">
              <a:extLst>
                <a:ext uri="{FF2B5EF4-FFF2-40B4-BE49-F238E27FC236}">
                  <a16:creationId xmlns:a16="http://schemas.microsoft.com/office/drawing/2014/main" id="{116A61EE-1A12-3583-A291-459B2AFEE291}"/>
                </a:ext>
              </a:extLst>
            </p:cNvPr>
            <p:cNvCxnSpPr>
              <a:cxnSpLocks/>
              <a:stCxn id="456" idx="2"/>
              <a:endCxn id="460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직선 연결선[R] 507">
              <a:extLst>
                <a:ext uri="{FF2B5EF4-FFF2-40B4-BE49-F238E27FC236}">
                  <a16:creationId xmlns:a16="http://schemas.microsoft.com/office/drawing/2014/main" id="{44493703-2309-0546-E8C9-D813F6F94320}"/>
                </a:ext>
              </a:extLst>
            </p:cNvPr>
            <p:cNvCxnSpPr>
              <a:cxnSpLocks/>
              <a:stCxn id="452" idx="2"/>
              <a:endCxn id="458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직선 연결선[R] 508">
              <a:extLst>
                <a:ext uri="{FF2B5EF4-FFF2-40B4-BE49-F238E27FC236}">
                  <a16:creationId xmlns:a16="http://schemas.microsoft.com/office/drawing/2014/main" id="{331109EF-EDCD-B8DF-36AE-D6AFA1103420}"/>
                </a:ext>
              </a:extLst>
            </p:cNvPr>
            <p:cNvCxnSpPr>
              <a:cxnSpLocks/>
              <a:stCxn id="451" idx="2"/>
              <a:endCxn id="458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직선 연결선[R] 509">
              <a:extLst>
                <a:ext uri="{FF2B5EF4-FFF2-40B4-BE49-F238E27FC236}">
                  <a16:creationId xmlns:a16="http://schemas.microsoft.com/office/drawing/2014/main" id="{85A2BE9A-B477-127E-C917-D6F07E4DDE49}"/>
                </a:ext>
              </a:extLst>
            </p:cNvPr>
            <p:cNvCxnSpPr>
              <a:cxnSpLocks/>
              <a:stCxn id="455" idx="2"/>
              <a:endCxn id="458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직선 연결선[R] 510">
              <a:extLst>
                <a:ext uri="{FF2B5EF4-FFF2-40B4-BE49-F238E27FC236}">
                  <a16:creationId xmlns:a16="http://schemas.microsoft.com/office/drawing/2014/main" id="{06DAB6C9-43D2-9C7D-92A0-652FF3F41F4A}"/>
                </a:ext>
              </a:extLst>
            </p:cNvPr>
            <p:cNvCxnSpPr>
              <a:cxnSpLocks/>
              <a:stCxn id="452" idx="2"/>
              <a:endCxn id="457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직선 연결선[R] 511">
              <a:extLst>
                <a:ext uri="{FF2B5EF4-FFF2-40B4-BE49-F238E27FC236}">
                  <a16:creationId xmlns:a16="http://schemas.microsoft.com/office/drawing/2014/main" id="{72BE58B9-407A-21D6-44FE-DB5D33016AF9}"/>
                </a:ext>
              </a:extLst>
            </p:cNvPr>
            <p:cNvCxnSpPr>
              <a:cxnSpLocks/>
              <a:stCxn id="451" idx="2"/>
              <a:endCxn id="457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직선 연결선[R] 512">
              <a:extLst>
                <a:ext uri="{FF2B5EF4-FFF2-40B4-BE49-F238E27FC236}">
                  <a16:creationId xmlns:a16="http://schemas.microsoft.com/office/drawing/2014/main" id="{B6371873-AAFD-9E42-0E59-DD20188FFA9F}"/>
                </a:ext>
              </a:extLst>
            </p:cNvPr>
            <p:cNvCxnSpPr>
              <a:cxnSpLocks/>
              <a:stCxn id="455" idx="2"/>
              <a:endCxn id="457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직선 연결선[R] 513">
              <a:extLst>
                <a:ext uri="{FF2B5EF4-FFF2-40B4-BE49-F238E27FC236}">
                  <a16:creationId xmlns:a16="http://schemas.microsoft.com/office/drawing/2014/main" id="{CE8C829F-07EE-0A7A-8882-256D6C343236}"/>
                </a:ext>
              </a:extLst>
            </p:cNvPr>
            <p:cNvCxnSpPr>
              <a:cxnSpLocks/>
              <a:stCxn id="452" idx="2"/>
              <a:endCxn id="456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직선 연결선[R] 514">
              <a:extLst>
                <a:ext uri="{FF2B5EF4-FFF2-40B4-BE49-F238E27FC236}">
                  <a16:creationId xmlns:a16="http://schemas.microsoft.com/office/drawing/2014/main" id="{DD53FD8C-1E9F-7297-7D5C-BA211F6BD9AC}"/>
                </a:ext>
              </a:extLst>
            </p:cNvPr>
            <p:cNvCxnSpPr>
              <a:cxnSpLocks/>
              <a:stCxn id="451" idx="2"/>
              <a:endCxn id="456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직선 연결선[R] 515">
              <a:extLst>
                <a:ext uri="{FF2B5EF4-FFF2-40B4-BE49-F238E27FC236}">
                  <a16:creationId xmlns:a16="http://schemas.microsoft.com/office/drawing/2014/main" id="{50EA6D8B-A141-A5E2-FD15-E82BCE93BA82}"/>
                </a:ext>
              </a:extLst>
            </p:cNvPr>
            <p:cNvCxnSpPr>
              <a:cxnSpLocks/>
              <a:stCxn id="455" idx="2"/>
              <a:endCxn id="456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직선 연결선[R] 516">
              <a:extLst>
                <a:ext uri="{FF2B5EF4-FFF2-40B4-BE49-F238E27FC236}">
                  <a16:creationId xmlns:a16="http://schemas.microsoft.com/office/drawing/2014/main" id="{A05F6335-6C5B-8265-C3E3-CA0F6693E81B}"/>
                </a:ext>
              </a:extLst>
            </p:cNvPr>
            <p:cNvCxnSpPr>
              <a:cxnSpLocks/>
              <a:stCxn id="454" idx="2"/>
              <a:endCxn id="452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직선 연결선[R] 517">
              <a:extLst>
                <a:ext uri="{FF2B5EF4-FFF2-40B4-BE49-F238E27FC236}">
                  <a16:creationId xmlns:a16="http://schemas.microsoft.com/office/drawing/2014/main" id="{65662D60-E0D4-E778-7645-B8FEFCE94530}"/>
                </a:ext>
              </a:extLst>
            </p:cNvPr>
            <p:cNvCxnSpPr>
              <a:cxnSpLocks/>
              <a:stCxn id="453" idx="2"/>
              <a:endCxn id="452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직선 연결선[R] 518">
              <a:extLst>
                <a:ext uri="{FF2B5EF4-FFF2-40B4-BE49-F238E27FC236}">
                  <a16:creationId xmlns:a16="http://schemas.microsoft.com/office/drawing/2014/main" id="{E59AB0CB-3143-DB50-42C3-96D064BE3F0D}"/>
                </a:ext>
              </a:extLst>
            </p:cNvPr>
            <p:cNvCxnSpPr>
              <a:cxnSpLocks/>
              <a:stCxn id="454" idx="2"/>
              <a:endCxn id="451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직선 연결선[R] 519">
              <a:extLst>
                <a:ext uri="{FF2B5EF4-FFF2-40B4-BE49-F238E27FC236}">
                  <a16:creationId xmlns:a16="http://schemas.microsoft.com/office/drawing/2014/main" id="{D15D8684-3F0C-714D-109C-E3C6F0402958}"/>
                </a:ext>
              </a:extLst>
            </p:cNvPr>
            <p:cNvCxnSpPr>
              <a:cxnSpLocks/>
              <a:stCxn id="454" idx="2"/>
              <a:endCxn id="455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직선 연결선[R] 520">
              <a:extLst>
                <a:ext uri="{FF2B5EF4-FFF2-40B4-BE49-F238E27FC236}">
                  <a16:creationId xmlns:a16="http://schemas.microsoft.com/office/drawing/2014/main" id="{DB041768-2AF2-5581-42AD-937258FFA0DA}"/>
                </a:ext>
              </a:extLst>
            </p:cNvPr>
            <p:cNvCxnSpPr>
              <a:cxnSpLocks/>
              <a:stCxn id="453" idx="2"/>
              <a:endCxn id="455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4" name="모서리가 둥근 직사각형 523">
            <a:extLst>
              <a:ext uri="{FF2B5EF4-FFF2-40B4-BE49-F238E27FC236}">
                <a16:creationId xmlns:a16="http://schemas.microsoft.com/office/drawing/2014/main" id="{588199A0-1301-A441-B534-CFB9B34606CB}"/>
              </a:ext>
            </a:extLst>
          </p:cNvPr>
          <p:cNvSpPr/>
          <p:nvPr/>
        </p:nvSpPr>
        <p:spPr>
          <a:xfrm>
            <a:off x="7914361" y="2607909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25" name="직선 화살표 연결선 524">
            <a:extLst>
              <a:ext uri="{FF2B5EF4-FFF2-40B4-BE49-F238E27FC236}">
                <a16:creationId xmlns:a16="http://schemas.microsoft.com/office/drawing/2014/main" id="{DA33037F-14B1-4370-4874-B916A6489774}"/>
              </a:ext>
            </a:extLst>
          </p:cNvPr>
          <p:cNvCxnSpPr>
            <a:cxnSpLocks/>
          </p:cNvCxnSpPr>
          <p:nvPr/>
        </p:nvCxnSpPr>
        <p:spPr>
          <a:xfrm flipV="1">
            <a:off x="8467976" y="414330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직선 화살표 연결선 525">
            <a:extLst>
              <a:ext uri="{FF2B5EF4-FFF2-40B4-BE49-F238E27FC236}">
                <a16:creationId xmlns:a16="http://schemas.microsoft.com/office/drawing/2014/main" id="{27708578-67CA-CC1A-EAE8-B3247A57B500}"/>
              </a:ext>
            </a:extLst>
          </p:cNvPr>
          <p:cNvCxnSpPr>
            <a:cxnSpLocks/>
          </p:cNvCxnSpPr>
          <p:nvPr/>
        </p:nvCxnSpPr>
        <p:spPr>
          <a:xfrm flipV="1">
            <a:off x="8499448" y="2341562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직선 화살표 연결선 526">
            <a:extLst>
              <a:ext uri="{FF2B5EF4-FFF2-40B4-BE49-F238E27FC236}">
                <a16:creationId xmlns:a16="http://schemas.microsoft.com/office/drawing/2014/main" id="{5C5BBE72-F7E1-AF3D-A389-86B2B4DF6722}"/>
              </a:ext>
            </a:extLst>
          </p:cNvPr>
          <p:cNvCxnSpPr>
            <a:cxnSpLocks/>
          </p:cNvCxnSpPr>
          <p:nvPr/>
        </p:nvCxnSpPr>
        <p:spPr>
          <a:xfrm>
            <a:off x="7373931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FFF3CA7B-EB31-3B15-F5C8-8AF5D1F4A2D5}"/>
                  </a:ext>
                </a:extLst>
              </p:cNvPr>
              <p:cNvSpPr txBox="1"/>
              <p:nvPr/>
            </p:nvSpPr>
            <p:spPr>
              <a:xfrm>
                <a:off x="4395807" y="4280380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FFF3CA7B-EB31-3B15-F5C8-8AF5D1F4A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807" y="4280380"/>
                <a:ext cx="1173829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TextBox 529">
                <a:extLst>
                  <a:ext uri="{FF2B5EF4-FFF2-40B4-BE49-F238E27FC236}">
                    <a16:creationId xmlns:a16="http://schemas.microsoft.com/office/drawing/2014/main" id="{857DFB20-01C2-F044-C78F-D6CCC283D1B0}"/>
                  </a:ext>
                </a:extLst>
              </p:cNvPr>
              <p:cNvSpPr txBox="1"/>
              <p:nvPr/>
            </p:nvSpPr>
            <p:spPr>
              <a:xfrm>
                <a:off x="4467713" y="194115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30" name="TextBox 529">
                <a:extLst>
                  <a:ext uri="{FF2B5EF4-FFF2-40B4-BE49-F238E27FC236}">
                    <a16:creationId xmlns:a16="http://schemas.microsoft.com/office/drawing/2014/main" id="{857DFB20-01C2-F044-C78F-D6CCC283D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713" y="1941155"/>
                <a:ext cx="1173829" cy="369332"/>
              </a:xfrm>
              <a:prstGeom prst="rect">
                <a:avLst/>
              </a:prstGeom>
              <a:blipFill>
                <a:blip r:embed="rId6"/>
                <a:stretch>
                  <a:fillRect l="-3191"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E5D99C25-8821-EDDF-52B7-F5C1BC2533ED}"/>
                  </a:ext>
                </a:extLst>
              </p:cNvPr>
              <p:cNvSpPr txBox="1"/>
              <p:nvPr/>
            </p:nvSpPr>
            <p:spPr>
              <a:xfrm>
                <a:off x="6190863" y="4280380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E5D99C25-8821-EDDF-52B7-F5C1BC253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863" y="4280380"/>
                <a:ext cx="1173829" cy="369332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5B715CD3-4461-539B-2C64-5A3B0B46DBEC}"/>
                  </a:ext>
                </a:extLst>
              </p:cNvPr>
              <p:cNvSpPr txBox="1"/>
              <p:nvPr/>
            </p:nvSpPr>
            <p:spPr>
              <a:xfrm>
                <a:off x="6262769" y="194115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5B715CD3-4461-539B-2C64-5A3B0B46D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769" y="1941155"/>
                <a:ext cx="1173829" cy="369332"/>
              </a:xfrm>
              <a:prstGeom prst="rect">
                <a:avLst/>
              </a:prstGeom>
              <a:blipFill>
                <a:blip r:embed="rId8"/>
                <a:stretch>
                  <a:fillRect l="-2128"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885D809E-707F-5697-3285-4F7A2C051E25}"/>
                  </a:ext>
                </a:extLst>
              </p:cNvPr>
              <p:cNvSpPr txBox="1"/>
              <p:nvPr/>
            </p:nvSpPr>
            <p:spPr>
              <a:xfrm>
                <a:off x="7929064" y="4280032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885D809E-707F-5697-3285-4F7A2C051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064" y="4280032"/>
                <a:ext cx="1173829" cy="369332"/>
              </a:xfrm>
              <a:prstGeom prst="rect">
                <a:avLst/>
              </a:prstGeom>
              <a:blipFill>
                <a:blip r:embed="rId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8673C21E-14F2-4173-B000-8AFA409ACA11}"/>
                  </a:ext>
                </a:extLst>
              </p:cNvPr>
              <p:cNvSpPr txBox="1"/>
              <p:nvPr/>
            </p:nvSpPr>
            <p:spPr>
              <a:xfrm>
                <a:off x="8000970" y="1940807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8673C21E-14F2-4173-B000-8AFA409AC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970" y="1940807"/>
                <a:ext cx="1173829" cy="369332"/>
              </a:xfrm>
              <a:prstGeom prst="rect">
                <a:avLst/>
              </a:prstGeom>
              <a:blipFill>
                <a:blip r:embed="rId10"/>
                <a:stretch>
                  <a:fillRect l="-2128"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7" name="직선 화살표 연결선 536">
            <a:extLst>
              <a:ext uri="{FF2B5EF4-FFF2-40B4-BE49-F238E27FC236}">
                <a16:creationId xmlns:a16="http://schemas.microsoft.com/office/drawing/2014/main" id="{BB1C94F8-FF4B-46F7-503D-5A1E2EFF1831}"/>
              </a:ext>
            </a:extLst>
          </p:cNvPr>
          <p:cNvCxnSpPr>
            <a:cxnSpLocks/>
          </p:cNvCxnSpPr>
          <p:nvPr/>
        </p:nvCxnSpPr>
        <p:spPr>
          <a:xfrm>
            <a:off x="2039931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직선 화살표 연결선 537">
            <a:extLst>
              <a:ext uri="{FF2B5EF4-FFF2-40B4-BE49-F238E27FC236}">
                <a16:creationId xmlns:a16="http://schemas.microsoft.com/office/drawing/2014/main" id="{8A51CD82-82C2-DC80-8B25-8C6E16B95D88}"/>
              </a:ext>
            </a:extLst>
          </p:cNvPr>
          <p:cNvCxnSpPr>
            <a:cxnSpLocks/>
          </p:cNvCxnSpPr>
          <p:nvPr/>
        </p:nvCxnSpPr>
        <p:spPr>
          <a:xfrm>
            <a:off x="9174799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33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6F39F95F-A750-FE6A-381D-B8B264B01CFA}"/>
              </a:ext>
            </a:extLst>
          </p:cNvPr>
          <p:cNvSpPr txBox="1"/>
          <p:nvPr/>
        </p:nvSpPr>
        <p:spPr>
          <a:xfrm>
            <a:off x="-1047023" y="578205"/>
            <a:ext cx="607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What is a RNN?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E8A981D-B451-0FB0-370A-EFB214139DE9}"/>
              </a:ext>
            </a:extLst>
          </p:cNvPr>
          <p:cNvSpPr txBox="1"/>
          <p:nvPr/>
        </p:nvSpPr>
        <p:spPr>
          <a:xfrm>
            <a:off x="-265245" y="1351839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One thing to note is that each time step can share weights with each other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339085C3-E00E-26EA-C85A-B5C55E39ED5D}"/>
              </a:ext>
            </a:extLst>
          </p:cNvPr>
          <p:cNvGrpSpPr/>
          <p:nvPr/>
        </p:nvGrpSpPr>
        <p:grpSpPr>
          <a:xfrm rot="16200000">
            <a:off x="4448867" y="2920597"/>
            <a:ext cx="1230277" cy="780384"/>
            <a:chOff x="3903976" y="1968842"/>
            <a:chExt cx="7164816" cy="4523558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0755F0E9-10B5-1778-E67E-0A6AD4F86233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DD783C4E-F643-B49B-D2E7-9FDB4283995F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63239399-4261-3453-B927-5A6BF867243B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97D92DC0-F5B7-146A-22D6-B84BCEA68A92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34C70937-0A4A-5872-357D-7A73CC756DA5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E04815AC-4012-4B6A-ECED-42D3834795A2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A6ED2B68-795D-D542-CE41-87581C7B3DE7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42C800A-5C89-A76E-A424-C1E56DDF34C1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1D0344D7-CEE9-07E1-2BF4-52C33779FC13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E9B1FCB-473A-A86D-D750-AAC02A4EE130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B4FCD199-69B5-8BDF-950D-1186B96B9B32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3A1D8D05-C1BF-FBDA-D941-355A5949393E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E049990D-ECEA-8FA0-1AFF-2BBB79D3036E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394A4C5C-D820-DB3C-A654-E14460ACAD8D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B926375-F47C-08F7-E82B-130227B8703A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84C24743-B06B-8632-5247-7059F7B0B675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637E4775-6AFA-C818-3D37-C9C3CA531361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246E41AA-680D-815F-95DE-1CD5F144D33C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56" name="직선 연결선[R] 155">
              <a:extLst>
                <a:ext uri="{FF2B5EF4-FFF2-40B4-BE49-F238E27FC236}">
                  <a16:creationId xmlns:a16="http://schemas.microsoft.com/office/drawing/2014/main" id="{67E95F65-ACEC-6A44-9AF5-55DF0F934793}"/>
                </a:ext>
              </a:extLst>
            </p:cNvPr>
            <p:cNvCxnSpPr>
              <a:cxnSpLocks/>
              <a:stCxn id="150" idx="2"/>
              <a:endCxn id="155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[R] 156">
              <a:extLst>
                <a:ext uri="{FF2B5EF4-FFF2-40B4-BE49-F238E27FC236}">
                  <a16:creationId xmlns:a16="http://schemas.microsoft.com/office/drawing/2014/main" id="{64603B2E-24F7-79F6-ED0F-2DA2A6716C4B}"/>
                </a:ext>
              </a:extLst>
            </p:cNvPr>
            <p:cNvCxnSpPr>
              <a:cxnSpLocks/>
              <a:stCxn id="150" idx="2"/>
              <a:endCxn id="154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[R] 157">
              <a:extLst>
                <a:ext uri="{FF2B5EF4-FFF2-40B4-BE49-F238E27FC236}">
                  <a16:creationId xmlns:a16="http://schemas.microsoft.com/office/drawing/2014/main" id="{C5572ED6-808B-F706-DCC3-F7A17F549E50}"/>
                </a:ext>
              </a:extLst>
            </p:cNvPr>
            <p:cNvCxnSpPr>
              <a:cxnSpLocks/>
              <a:stCxn id="150" idx="2"/>
              <a:endCxn id="153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[R] 158">
              <a:extLst>
                <a:ext uri="{FF2B5EF4-FFF2-40B4-BE49-F238E27FC236}">
                  <a16:creationId xmlns:a16="http://schemas.microsoft.com/office/drawing/2014/main" id="{E9F1D762-3864-0193-5E38-4D211C467D05}"/>
                </a:ext>
              </a:extLst>
            </p:cNvPr>
            <p:cNvCxnSpPr>
              <a:cxnSpLocks/>
              <a:stCxn id="150" idx="2"/>
              <a:endCxn id="152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[R] 159">
              <a:extLst>
                <a:ext uri="{FF2B5EF4-FFF2-40B4-BE49-F238E27FC236}">
                  <a16:creationId xmlns:a16="http://schemas.microsoft.com/office/drawing/2014/main" id="{39358D0B-40F8-BBEA-8405-FB0FC5E707FC}"/>
                </a:ext>
              </a:extLst>
            </p:cNvPr>
            <p:cNvCxnSpPr>
              <a:cxnSpLocks/>
              <a:stCxn id="150" idx="2"/>
              <a:endCxn id="151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[R] 160">
              <a:extLst>
                <a:ext uri="{FF2B5EF4-FFF2-40B4-BE49-F238E27FC236}">
                  <a16:creationId xmlns:a16="http://schemas.microsoft.com/office/drawing/2014/main" id="{8EE1A413-AD2F-868F-58E4-A0898FA148BD}"/>
                </a:ext>
              </a:extLst>
            </p:cNvPr>
            <p:cNvCxnSpPr>
              <a:cxnSpLocks/>
              <a:stCxn id="149" idx="2"/>
              <a:endCxn id="154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[R] 161">
              <a:extLst>
                <a:ext uri="{FF2B5EF4-FFF2-40B4-BE49-F238E27FC236}">
                  <a16:creationId xmlns:a16="http://schemas.microsoft.com/office/drawing/2014/main" id="{BC8D7CA3-0647-3ECC-B869-67019D95F2C5}"/>
                </a:ext>
              </a:extLst>
            </p:cNvPr>
            <p:cNvCxnSpPr>
              <a:cxnSpLocks/>
              <a:stCxn id="148" idx="2"/>
              <a:endCxn id="154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[R] 162">
              <a:extLst>
                <a:ext uri="{FF2B5EF4-FFF2-40B4-BE49-F238E27FC236}">
                  <a16:creationId xmlns:a16="http://schemas.microsoft.com/office/drawing/2014/main" id="{0E6CD43D-881C-0AB6-29DD-66C137CF0FC5}"/>
                </a:ext>
              </a:extLst>
            </p:cNvPr>
            <p:cNvCxnSpPr>
              <a:cxnSpLocks/>
              <a:stCxn id="146" idx="2"/>
              <a:endCxn id="154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[R] 163">
              <a:extLst>
                <a:ext uri="{FF2B5EF4-FFF2-40B4-BE49-F238E27FC236}">
                  <a16:creationId xmlns:a16="http://schemas.microsoft.com/office/drawing/2014/main" id="{65A76D93-2C2B-7BAC-E33F-E572E8B80B29}"/>
                </a:ext>
              </a:extLst>
            </p:cNvPr>
            <p:cNvCxnSpPr>
              <a:cxnSpLocks/>
              <a:stCxn id="149" idx="2"/>
              <a:endCxn id="153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[R] 164">
              <a:extLst>
                <a:ext uri="{FF2B5EF4-FFF2-40B4-BE49-F238E27FC236}">
                  <a16:creationId xmlns:a16="http://schemas.microsoft.com/office/drawing/2014/main" id="{3CF4B2D0-3968-F2CC-8D33-BC62B972E40C}"/>
                </a:ext>
              </a:extLst>
            </p:cNvPr>
            <p:cNvCxnSpPr>
              <a:cxnSpLocks/>
              <a:stCxn id="148" idx="2"/>
              <a:endCxn id="153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[R] 165">
              <a:extLst>
                <a:ext uri="{FF2B5EF4-FFF2-40B4-BE49-F238E27FC236}">
                  <a16:creationId xmlns:a16="http://schemas.microsoft.com/office/drawing/2014/main" id="{34539A88-CE62-D4E7-DF95-75FBF3F8A4A9}"/>
                </a:ext>
              </a:extLst>
            </p:cNvPr>
            <p:cNvCxnSpPr>
              <a:cxnSpLocks/>
              <a:stCxn id="146" idx="2"/>
              <a:endCxn id="153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[R] 166">
              <a:extLst>
                <a:ext uri="{FF2B5EF4-FFF2-40B4-BE49-F238E27FC236}">
                  <a16:creationId xmlns:a16="http://schemas.microsoft.com/office/drawing/2014/main" id="{71F6C9F1-B321-ABB1-F6AD-B34CD71C562A}"/>
                </a:ext>
              </a:extLst>
            </p:cNvPr>
            <p:cNvCxnSpPr>
              <a:cxnSpLocks/>
              <a:stCxn id="149" idx="2"/>
              <a:endCxn id="152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[R] 167">
              <a:extLst>
                <a:ext uri="{FF2B5EF4-FFF2-40B4-BE49-F238E27FC236}">
                  <a16:creationId xmlns:a16="http://schemas.microsoft.com/office/drawing/2014/main" id="{4F40CB66-1988-13A4-ADC0-5C2BA3BFA57C}"/>
                </a:ext>
              </a:extLst>
            </p:cNvPr>
            <p:cNvCxnSpPr>
              <a:cxnSpLocks/>
              <a:stCxn id="148" idx="2"/>
              <a:endCxn id="152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[R] 168">
              <a:extLst>
                <a:ext uri="{FF2B5EF4-FFF2-40B4-BE49-F238E27FC236}">
                  <a16:creationId xmlns:a16="http://schemas.microsoft.com/office/drawing/2014/main" id="{A64D16DE-DA02-D06F-143A-A54B7A43B67F}"/>
                </a:ext>
              </a:extLst>
            </p:cNvPr>
            <p:cNvCxnSpPr>
              <a:cxnSpLocks/>
              <a:stCxn id="149" idx="2"/>
              <a:endCxn id="151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[R] 169">
              <a:extLst>
                <a:ext uri="{FF2B5EF4-FFF2-40B4-BE49-F238E27FC236}">
                  <a16:creationId xmlns:a16="http://schemas.microsoft.com/office/drawing/2014/main" id="{D7DABF3A-A9A3-D800-6573-50E800C830DB}"/>
                </a:ext>
              </a:extLst>
            </p:cNvPr>
            <p:cNvCxnSpPr>
              <a:cxnSpLocks/>
              <a:stCxn id="146" idx="2"/>
              <a:endCxn id="152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[R] 170">
              <a:extLst>
                <a:ext uri="{FF2B5EF4-FFF2-40B4-BE49-F238E27FC236}">
                  <a16:creationId xmlns:a16="http://schemas.microsoft.com/office/drawing/2014/main" id="{636CC6F0-96C5-943F-CF8B-30DF88014EB8}"/>
                </a:ext>
              </a:extLst>
            </p:cNvPr>
            <p:cNvCxnSpPr>
              <a:cxnSpLocks/>
              <a:stCxn id="148" idx="2"/>
              <a:endCxn id="151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[R] 171">
              <a:extLst>
                <a:ext uri="{FF2B5EF4-FFF2-40B4-BE49-F238E27FC236}">
                  <a16:creationId xmlns:a16="http://schemas.microsoft.com/office/drawing/2014/main" id="{98168DB7-97C6-F858-A6DD-A82215E88D28}"/>
                </a:ext>
              </a:extLst>
            </p:cNvPr>
            <p:cNvCxnSpPr>
              <a:cxnSpLocks/>
              <a:stCxn id="146" idx="2"/>
              <a:endCxn id="151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[R] 172">
              <a:extLst>
                <a:ext uri="{FF2B5EF4-FFF2-40B4-BE49-F238E27FC236}">
                  <a16:creationId xmlns:a16="http://schemas.microsoft.com/office/drawing/2014/main" id="{986EEB26-09B5-5437-090C-20F22A1B72FC}"/>
                </a:ext>
              </a:extLst>
            </p:cNvPr>
            <p:cNvCxnSpPr>
              <a:cxnSpLocks/>
              <a:stCxn id="149" idx="2"/>
              <a:endCxn id="155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[R] 173">
              <a:extLst>
                <a:ext uri="{FF2B5EF4-FFF2-40B4-BE49-F238E27FC236}">
                  <a16:creationId xmlns:a16="http://schemas.microsoft.com/office/drawing/2014/main" id="{ABE281ED-CC76-F670-D198-E68EE61259A3}"/>
                </a:ext>
              </a:extLst>
            </p:cNvPr>
            <p:cNvCxnSpPr>
              <a:cxnSpLocks/>
              <a:stCxn id="148" idx="2"/>
              <a:endCxn id="155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[R] 174">
              <a:extLst>
                <a:ext uri="{FF2B5EF4-FFF2-40B4-BE49-F238E27FC236}">
                  <a16:creationId xmlns:a16="http://schemas.microsoft.com/office/drawing/2014/main" id="{485D13A3-8B7D-3421-9A88-07C1290E815A}"/>
                </a:ext>
              </a:extLst>
            </p:cNvPr>
            <p:cNvCxnSpPr>
              <a:cxnSpLocks/>
              <a:stCxn id="146" idx="2"/>
              <a:endCxn id="155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[R] 175">
              <a:extLst>
                <a:ext uri="{FF2B5EF4-FFF2-40B4-BE49-F238E27FC236}">
                  <a16:creationId xmlns:a16="http://schemas.microsoft.com/office/drawing/2014/main" id="{E61E796C-706A-8AD2-3C2F-A7FEE023C1ED}"/>
                </a:ext>
              </a:extLst>
            </p:cNvPr>
            <p:cNvCxnSpPr>
              <a:cxnSpLocks/>
              <a:stCxn id="145" idx="2"/>
              <a:endCxn id="150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[R] 176">
              <a:extLst>
                <a:ext uri="{FF2B5EF4-FFF2-40B4-BE49-F238E27FC236}">
                  <a16:creationId xmlns:a16="http://schemas.microsoft.com/office/drawing/2014/main" id="{36A2D0EB-CEBD-C326-14D0-980043FF6147}"/>
                </a:ext>
              </a:extLst>
            </p:cNvPr>
            <p:cNvCxnSpPr>
              <a:cxnSpLocks/>
              <a:stCxn id="144" idx="2"/>
              <a:endCxn id="150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979425EE-A470-711A-43A6-6D5A2E8AA8F0}"/>
                </a:ext>
              </a:extLst>
            </p:cNvPr>
            <p:cNvCxnSpPr>
              <a:cxnSpLocks/>
              <a:stCxn id="143" idx="2"/>
              <a:endCxn id="150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[R] 178">
              <a:extLst>
                <a:ext uri="{FF2B5EF4-FFF2-40B4-BE49-F238E27FC236}">
                  <a16:creationId xmlns:a16="http://schemas.microsoft.com/office/drawing/2014/main" id="{4895F7AE-F1F3-E10D-48E2-E1E80FE2CE0C}"/>
                </a:ext>
              </a:extLst>
            </p:cNvPr>
            <p:cNvCxnSpPr>
              <a:cxnSpLocks/>
              <a:stCxn id="142" idx="2"/>
              <a:endCxn id="150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293D3107-EA08-1FF4-AE68-D3DCCECA5332}"/>
                </a:ext>
              </a:extLst>
            </p:cNvPr>
            <p:cNvCxnSpPr>
              <a:cxnSpLocks/>
              <a:stCxn id="138" idx="2"/>
              <a:endCxn id="145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A5CC94EA-F3DF-81FB-2F3E-A7A988E9E8B8}"/>
                </a:ext>
              </a:extLst>
            </p:cNvPr>
            <p:cNvCxnSpPr>
              <a:cxnSpLocks/>
              <a:stCxn id="137" idx="2"/>
              <a:endCxn id="145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[R] 181">
              <a:extLst>
                <a:ext uri="{FF2B5EF4-FFF2-40B4-BE49-F238E27FC236}">
                  <a16:creationId xmlns:a16="http://schemas.microsoft.com/office/drawing/2014/main" id="{A6B9FEA6-476D-2151-ACC7-314BCD456D73}"/>
                </a:ext>
              </a:extLst>
            </p:cNvPr>
            <p:cNvCxnSpPr>
              <a:cxnSpLocks/>
              <a:stCxn id="141" idx="2"/>
              <a:endCxn id="145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[R] 182">
              <a:extLst>
                <a:ext uri="{FF2B5EF4-FFF2-40B4-BE49-F238E27FC236}">
                  <a16:creationId xmlns:a16="http://schemas.microsoft.com/office/drawing/2014/main" id="{5A9C1AF8-56B3-5AFE-6E63-6AD9DC1C5692}"/>
                </a:ext>
              </a:extLst>
            </p:cNvPr>
            <p:cNvCxnSpPr>
              <a:cxnSpLocks/>
              <a:stCxn id="145" idx="2"/>
              <a:endCxn id="149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0A4BD8C8-31EC-7582-3DB7-38325013E5E7}"/>
                </a:ext>
              </a:extLst>
            </p:cNvPr>
            <p:cNvCxnSpPr>
              <a:cxnSpLocks/>
              <a:stCxn id="144" idx="2"/>
              <a:endCxn id="149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[R] 184">
              <a:extLst>
                <a:ext uri="{FF2B5EF4-FFF2-40B4-BE49-F238E27FC236}">
                  <a16:creationId xmlns:a16="http://schemas.microsoft.com/office/drawing/2014/main" id="{A97A4460-E3E9-59BD-9ABC-5E5C7C945370}"/>
                </a:ext>
              </a:extLst>
            </p:cNvPr>
            <p:cNvCxnSpPr>
              <a:cxnSpLocks/>
              <a:stCxn id="143" idx="2"/>
              <a:endCxn id="149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[R] 185">
              <a:extLst>
                <a:ext uri="{FF2B5EF4-FFF2-40B4-BE49-F238E27FC236}">
                  <a16:creationId xmlns:a16="http://schemas.microsoft.com/office/drawing/2014/main" id="{A697E453-C233-D2C0-5D29-02AA82CA8021}"/>
                </a:ext>
              </a:extLst>
            </p:cNvPr>
            <p:cNvCxnSpPr>
              <a:cxnSpLocks/>
              <a:stCxn id="142" idx="2"/>
              <a:endCxn id="149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C4A76184-DDCD-544F-8D4D-BDE869C2DADE}"/>
                </a:ext>
              </a:extLst>
            </p:cNvPr>
            <p:cNvCxnSpPr>
              <a:cxnSpLocks/>
              <a:stCxn id="145" idx="2"/>
              <a:endCxn id="148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608CA8B0-01FD-35E2-5674-AA5E2A193C0F}"/>
                </a:ext>
              </a:extLst>
            </p:cNvPr>
            <p:cNvCxnSpPr>
              <a:cxnSpLocks/>
              <a:stCxn id="144" idx="2"/>
              <a:endCxn id="148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717AFE8E-663E-E0E7-03FB-5536942C9239}"/>
                </a:ext>
              </a:extLst>
            </p:cNvPr>
            <p:cNvCxnSpPr>
              <a:cxnSpLocks/>
              <a:stCxn id="143" idx="2"/>
              <a:endCxn id="148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BA0CD34D-A59F-D781-CEDB-23CC07F1177C}"/>
                </a:ext>
              </a:extLst>
            </p:cNvPr>
            <p:cNvCxnSpPr>
              <a:cxnSpLocks/>
              <a:stCxn id="142" idx="2"/>
              <a:endCxn id="148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091B3B23-CA05-E29E-0499-5495718B8899}"/>
                </a:ext>
              </a:extLst>
            </p:cNvPr>
            <p:cNvCxnSpPr>
              <a:cxnSpLocks/>
              <a:stCxn id="145" idx="2"/>
              <a:endCxn id="146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7663A7BB-E860-2045-207C-9339CC1DDDD1}"/>
                </a:ext>
              </a:extLst>
            </p:cNvPr>
            <p:cNvCxnSpPr>
              <a:cxnSpLocks/>
              <a:stCxn id="144" idx="2"/>
              <a:endCxn id="146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[R] 192">
              <a:extLst>
                <a:ext uri="{FF2B5EF4-FFF2-40B4-BE49-F238E27FC236}">
                  <a16:creationId xmlns:a16="http://schemas.microsoft.com/office/drawing/2014/main" id="{5CD6E966-1B4D-3AE8-8B98-5186D04DAB13}"/>
                </a:ext>
              </a:extLst>
            </p:cNvPr>
            <p:cNvCxnSpPr>
              <a:cxnSpLocks/>
              <a:stCxn id="143" idx="2"/>
              <a:endCxn id="146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[R] 193">
              <a:extLst>
                <a:ext uri="{FF2B5EF4-FFF2-40B4-BE49-F238E27FC236}">
                  <a16:creationId xmlns:a16="http://schemas.microsoft.com/office/drawing/2014/main" id="{F075CF95-66B4-1F50-D60A-8D338A66F9F7}"/>
                </a:ext>
              </a:extLst>
            </p:cNvPr>
            <p:cNvCxnSpPr>
              <a:cxnSpLocks/>
              <a:stCxn id="142" idx="2"/>
              <a:endCxn id="146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[R] 194">
              <a:extLst>
                <a:ext uri="{FF2B5EF4-FFF2-40B4-BE49-F238E27FC236}">
                  <a16:creationId xmlns:a16="http://schemas.microsoft.com/office/drawing/2014/main" id="{7DEB4053-44CC-AACA-CBFF-822125F8B7F0}"/>
                </a:ext>
              </a:extLst>
            </p:cNvPr>
            <p:cNvCxnSpPr>
              <a:cxnSpLocks/>
              <a:stCxn id="138" idx="2"/>
              <a:endCxn id="144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[R] 195">
              <a:extLst>
                <a:ext uri="{FF2B5EF4-FFF2-40B4-BE49-F238E27FC236}">
                  <a16:creationId xmlns:a16="http://schemas.microsoft.com/office/drawing/2014/main" id="{1017CEBF-DAFD-267B-3520-98C3FA01A438}"/>
                </a:ext>
              </a:extLst>
            </p:cNvPr>
            <p:cNvCxnSpPr>
              <a:cxnSpLocks/>
              <a:stCxn id="137" idx="2"/>
              <a:endCxn id="144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9EB96087-E7D3-E505-A84D-ADE0C8207CD9}"/>
                </a:ext>
              </a:extLst>
            </p:cNvPr>
            <p:cNvCxnSpPr>
              <a:cxnSpLocks/>
              <a:stCxn id="141" idx="2"/>
              <a:endCxn id="144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[R] 197">
              <a:extLst>
                <a:ext uri="{FF2B5EF4-FFF2-40B4-BE49-F238E27FC236}">
                  <a16:creationId xmlns:a16="http://schemas.microsoft.com/office/drawing/2014/main" id="{AB59DC43-9C3D-855F-097F-AB9028F3A434}"/>
                </a:ext>
              </a:extLst>
            </p:cNvPr>
            <p:cNvCxnSpPr>
              <a:cxnSpLocks/>
              <a:stCxn id="138" idx="2"/>
              <a:endCxn id="143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[R] 198">
              <a:extLst>
                <a:ext uri="{FF2B5EF4-FFF2-40B4-BE49-F238E27FC236}">
                  <a16:creationId xmlns:a16="http://schemas.microsoft.com/office/drawing/2014/main" id="{CDEC45F9-4A25-D409-278C-7E7D724E4278}"/>
                </a:ext>
              </a:extLst>
            </p:cNvPr>
            <p:cNvCxnSpPr>
              <a:cxnSpLocks/>
              <a:stCxn id="137" idx="2"/>
              <a:endCxn id="143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328FEE7F-2D88-A244-EC65-3D17D891E65E}"/>
                </a:ext>
              </a:extLst>
            </p:cNvPr>
            <p:cNvCxnSpPr>
              <a:cxnSpLocks/>
              <a:stCxn id="141" idx="2"/>
              <a:endCxn id="143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[R] 200">
              <a:extLst>
                <a:ext uri="{FF2B5EF4-FFF2-40B4-BE49-F238E27FC236}">
                  <a16:creationId xmlns:a16="http://schemas.microsoft.com/office/drawing/2014/main" id="{6189885D-D93E-D318-6F0B-5FE1A8E99EEC}"/>
                </a:ext>
              </a:extLst>
            </p:cNvPr>
            <p:cNvCxnSpPr>
              <a:cxnSpLocks/>
              <a:stCxn id="138" idx="2"/>
              <a:endCxn id="142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[R] 201">
              <a:extLst>
                <a:ext uri="{FF2B5EF4-FFF2-40B4-BE49-F238E27FC236}">
                  <a16:creationId xmlns:a16="http://schemas.microsoft.com/office/drawing/2014/main" id="{2BC875E6-E681-D58D-1F2D-72595175E6F0}"/>
                </a:ext>
              </a:extLst>
            </p:cNvPr>
            <p:cNvCxnSpPr>
              <a:cxnSpLocks/>
              <a:stCxn id="137" idx="2"/>
              <a:endCxn id="142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9C9F5A1A-C585-0A99-38BB-EA3B63C50A39}"/>
                </a:ext>
              </a:extLst>
            </p:cNvPr>
            <p:cNvCxnSpPr>
              <a:cxnSpLocks/>
              <a:stCxn id="141" idx="2"/>
              <a:endCxn id="142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[R] 203">
              <a:extLst>
                <a:ext uri="{FF2B5EF4-FFF2-40B4-BE49-F238E27FC236}">
                  <a16:creationId xmlns:a16="http://schemas.microsoft.com/office/drawing/2014/main" id="{06CB5A85-3897-77BA-5509-28FFB1DC5B40}"/>
                </a:ext>
              </a:extLst>
            </p:cNvPr>
            <p:cNvCxnSpPr>
              <a:cxnSpLocks/>
              <a:stCxn id="140" idx="2"/>
              <a:endCxn id="138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[R] 204">
              <a:extLst>
                <a:ext uri="{FF2B5EF4-FFF2-40B4-BE49-F238E27FC236}">
                  <a16:creationId xmlns:a16="http://schemas.microsoft.com/office/drawing/2014/main" id="{57D6D1FF-9B8D-BA5B-9B5A-F873497EA0EC}"/>
                </a:ext>
              </a:extLst>
            </p:cNvPr>
            <p:cNvCxnSpPr>
              <a:cxnSpLocks/>
              <a:stCxn id="139" idx="2"/>
              <a:endCxn id="138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[R] 205">
              <a:extLst>
                <a:ext uri="{FF2B5EF4-FFF2-40B4-BE49-F238E27FC236}">
                  <a16:creationId xmlns:a16="http://schemas.microsoft.com/office/drawing/2014/main" id="{9894E17A-B94F-1799-15EC-651984633A1B}"/>
                </a:ext>
              </a:extLst>
            </p:cNvPr>
            <p:cNvCxnSpPr>
              <a:cxnSpLocks/>
              <a:stCxn id="140" idx="2"/>
              <a:endCxn id="137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[R] 206">
              <a:extLst>
                <a:ext uri="{FF2B5EF4-FFF2-40B4-BE49-F238E27FC236}">
                  <a16:creationId xmlns:a16="http://schemas.microsoft.com/office/drawing/2014/main" id="{7AFD20D7-6C08-0A1F-1386-F4AEC8084E61}"/>
                </a:ext>
              </a:extLst>
            </p:cNvPr>
            <p:cNvCxnSpPr>
              <a:cxnSpLocks/>
              <a:stCxn id="140" idx="2"/>
              <a:endCxn id="141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[R] 207">
              <a:extLst>
                <a:ext uri="{FF2B5EF4-FFF2-40B4-BE49-F238E27FC236}">
                  <a16:creationId xmlns:a16="http://schemas.microsoft.com/office/drawing/2014/main" id="{B271D3B5-CFD6-A347-F4F5-1A0F991B757B}"/>
                </a:ext>
              </a:extLst>
            </p:cNvPr>
            <p:cNvCxnSpPr>
              <a:cxnSpLocks/>
              <a:stCxn id="139" idx="2"/>
              <a:endCxn id="141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03BB90EE-7EC1-AC38-811D-ECB672EAA643}"/>
                  </a:ext>
                </a:extLst>
              </p:cNvPr>
              <p:cNvSpPr txBox="1"/>
              <p:nvPr/>
            </p:nvSpPr>
            <p:spPr>
              <a:xfrm>
                <a:off x="4510436" y="4280380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03BB90EE-7EC1-AC38-811D-ECB672EAA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436" y="4280380"/>
                <a:ext cx="1173829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3A3AB10D-3612-5EDB-DCEC-EF1686EF1598}"/>
                  </a:ext>
                </a:extLst>
              </p:cNvPr>
              <p:cNvSpPr txBox="1"/>
              <p:nvPr/>
            </p:nvSpPr>
            <p:spPr>
              <a:xfrm>
                <a:off x="4582342" y="194115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3A3AB10D-3612-5EDB-DCEC-EF1686EF1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342" y="1941155"/>
                <a:ext cx="117382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모서리가 둥근 직사각형 210">
            <a:extLst>
              <a:ext uri="{FF2B5EF4-FFF2-40B4-BE49-F238E27FC236}">
                <a16:creationId xmlns:a16="http://schemas.microsoft.com/office/drawing/2014/main" id="{74712DC3-E80E-85FD-B11A-6C8CBEB35418}"/>
              </a:ext>
            </a:extLst>
          </p:cNvPr>
          <p:cNvSpPr/>
          <p:nvPr/>
        </p:nvSpPr>
        <p:spPr>
          <a:xfrm>
            <a:off x="4522796" y="2608257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40716EE2-99FF-5F9E-35C4-449EBF5DB9EE}"/>
              </a:ext>
            </a:extLst>
          </p:cNvPr>
          <p:cNvCxnSpPr>
            <a:cxnSpLocks/>
          </p:cNvCxnSpPr>
          <p:nvPr/>
        </p:nvCxnSpPr>
        <p:spPr>
          <a:xfrm flipV="1">
            <a:off x="5076411" y="4143648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FA197682-5E71-1779-5C12-7C07ABA7BD2C}"/>
              </a:ext>
            </a:extLst>
          </p:cNvPr>
          <p:cNvCxnSpPr>
            <a:cxnSpLocks/>
          </p:cNvCxnSpPr>
          <p:nvPr/>
        </p:nvCxnSpPr>
        <p:spPr>
          <a:xfrm flipV="1">
            <a:off x="5107883" y="234191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DBEF2202-6941-B583-B5C3-5E30E456B87D}"/>
              </a:ext>
            </a:extLst>
          </p:cNvPr>
          <p:cNvGrpSpPr/>
          <p:nvPr/>
        </p:nvGrpSpPr>
        <p:grpSpPr>
          <a:xfrm rot="16200000">
            <a:off x="6205959" y="2920597"/>
            <a:ext cx="1230277" cy="780384"/>
            <a:chOff x="3903976" y="1968842"/>
            <a:chExt cx="7164816" cy="4523558"/>
          </a:xfrm>
        </p:grpSpPr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6B5EBB4B-8894-317A-0ABF-1EB87C6DFEC6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19D1CE28-6FCC-A34B-BEE4-8320EC4D31BF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7174A91C-85EA-7681-9969-44290217B6CD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9B96E90-335B-8EB6-6858-CE901A8C0DAA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326FE860-BBAB-12C5-739D-D32D33D48DEB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EA16BB1F-9386-3995-EACB-3F002309BDC2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892EAB18-F59F-AE9E-CEC0-B85410C8E4C7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02F903AA-DAF0-8A5D-758D-BCDDCA2A39FF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E8CC5B6-61AC-C833-4F77-382C394EB90E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C75C0E0F-0CAA-E526-35E4-FD9C1FC2B8D9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00EF2B51-54BF-3CFD-5A92-5E523A92C115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83AFAEB7-E081-FF85-F463-8F4C252C3484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6CB2C8CF-2A60-C319-8355-10ED4C46878E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C1A82F22-B9E8-A0BA-8056-966766D0AC32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88FAA2F4-1840-8D78-044B-738E6C7CCDC0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A86F5122-19E5-0BBC-5B51-A8B28AE5D23F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608DC101-29C3-CB46-50AE-8F74A2B4A191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1F85EDFB-8D0C-FFD1-74DD-B80492FA0011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35" name="직선 연결선[R] 234">
              <a:extLst>
                <a:ext uri="{FF2B5EF4-FFF2-40B4-BE49-F238E27FC236}">
                  <a16:creationId xmlns:a16="http://schemas.microsoft.com/office/drawing/2014/main" id="{31F0DCFB-6EF9-5AAD-3F48-7EBB0BD3676D}"/>
                </a:ext>
              </a:extLst>
            </p:cNvPr>
            <p:cNvCxnSpPr>
              <a:cxnSpLocks/>
              <a:stCxn id="229" idx="2"/>
              <a:endCxn id="234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[R] 235">
              <a:extLst>
                <a:ext uri="{FF2B5EF4-FFF2-40B4-BE49-F238E27FC236}">
                  <a16:creationId xmlns:a16="http://schemas.microsoft.com/office/drawing/2014/main" id="{EAB7DADA-1151-4487-27A5-2482E3BABA9A}"/>
                </a:ext>
              </a:extLst>
            </p:cNvPr>
            <p:cNvCxnSpPr>
              <a:cxnSpLocks/>
              <a:stCxn id="229" idx="2"/>
              <a:endCxn id="233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[R] 236">
              <a:extLst>
                <a:ext uri="{FF2B5EF4-FFF2-40B4-BE49-F238E27FC236}">
                  <a16:creationId xmlns:a16="http://schemas.microsoft.com/office/drawing/2014/main" id="{32C58842-A199-AA82-5FA0-89558DD6C74F}"/>
                </a:ext>
              </a:extLst>
            </p:cNvPr>
            <p:cNvCxnSpPr>
              <a:cxnSpLocks/>
              <a:stCxn id="229" idx="2"/>
              <a:endCxn id="232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[R] 237">
              <a:extLst>
                <a:ext uri="{FF2B5EF4-FFF2-40B4-BE49-F238E27FC236}">
                  <a16:creationId xmlns:a16="http://schemas.microsoft.com/office/drawing/2014/main" id="{99DC86E7-B39E-49DA-209D-9AD600D4B8E2}"/>
                </a:ext>
              </a:extLst>
            </p:cNvPr>
            <p:cNvCxnSpPr>
              <a:cxnSpLocks/>
              <a:stCxn id="229" idx="2"/>
              <a:endCxn id="231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[R] 238">
              <a:extLst>
                <a:ext uri="{FF2B5EF4-FFF2-40B4-BE49-F238E27FC236}">
                  <a16:creationId xmlns:a16="http://schemas.microsoft.com/office/drawing/2014/main" id="{80255956-BF0E-F3D3-4ABC-5B966643E76D}"/>
                </a:ext>
              </a:extLst>
            </p:cNvPr>
            <p:cNvCxnSpPr>
              <a:cxnSpLocks/>
              <a:stCxn id="229" idx="2"/>
              <a:endCxn id="230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[R] 239">
              <a:extLst>
                <a:ext uri="{FF2B5EF4-FFF2-40B4-BE49-F238E27FC236}">
                  <a16:creationId xmlns:a16="http://schemas.microsoft.com/office/drawing/2014/main" id="{9B751DA7-1655-C18F-F4C9-EC64B9531B66}"/>
                </a:ext>
              </a:extLst>
            </p:cNvPr>
            <p:cNvCxnSpPr>
              <a:cxnSpLocks/>
              <a:stCxn id="228" idx="2"/>
              <a:endCxn id="233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[R] 240">
              <a:extLst>
                <a:ext uri="{FF2B5EF4-FFF2-40B4-BE49-F238E27FC236}">
                  <a16:creationId xmlns:a16="http://schemas.microsoft.com/office/drawing/2014/main" id="{8407A49E-3A65-B774-15AF-3539C21214F2}"/>
                </a:ext>
              </a:extLst>
            </p:cNvPr>
            <p:cNvCxnSpPr>
              <a:cxnSpLocks/>
              <a:stCxn id="227" idx="2"/>
              <a:endCxn id="233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[R] 241">
              <a:extLst>
                <a:ext uri="{FF2B5EF4-FFF2-40B4-BE49-F238E27FC236}">
                  <a16:creationId xmlns:a16="http://schemas.microsoft.com/office/drawing/2014/main" id="{C4A583F1-0202-EE48-342B-E4B167E7F07B}"/>
                </a:ext>
              </a:extLst>
            </p:cNvPr>
            <p:cNvCxnSpPr>
              <a:cxnSpLocks/>
              <a:stCxn id="226" idx="2"/>
              <a:endCxn id="233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[R] 242">
              <a:extLst>
                <a:ext uri="{FF2B5EF4-FFF2-40B4-BE49-F238E27FC236}">
                  <a16:creationId xmlns:a16="http://schemas.microsoft.com/office/drawing/2014/main" id="{7E2F624C-98A6-6573-7B73-36E9C98B11FB}"/>
                </a:ext>
              </a:extLst>
            </p:cNvPr>
            <p:cNvCxnSpPr>
              <a:cxnSpLocks/>
              <a:stCxn id="228" idx="2"/>
              <a:endCxn id="232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[R] 243">
              <a:extLst>
                <a:ext uri="{FF2B5EF4-FFF2-40B4-BE49-F238E27FC236}">
                  <a16:creationId xmlns:a16="http://schemas.microsoft.com/office/drawing/2014/main" id="{09DD5EB8-18AF-8A3C-CB77-0EDAD0C0D85B}"/>
                </a:ext>
              </a:extLst>
            </p:cNvPr>
            <p:cNvCxnSpPr>
              <a:cxnSpLocks/>
              <a:stCxn id="227" idx="2"/>
              <a:endCxn id="232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[R] 244">
              <a:extLst>
                <a:ext uri="{FF2B5EF4-FFF2-40B4-BE49-F238E27FC236}">
                  <a16:creationId xmlns:a16="http://schemas.microsoft.com/office/drawing/2014/main" id="{759DDEB6-6CEF-EB51-2898-6109F955C7B7}"/>
                </a:ext>
              </a:extLst>
            </p:cNvPr>
            <p:cNvCxnSpPr>
              <a:cxnSpLocks/>
              <a:stCxn id="226" idx="2"/>
              <a:endCxn id="232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[R] 245">
              <a:extLst>
                <a:ext uri="{FF2B5EF4-FFF2-40B4-BE49-F238E27FC236}">
                  <a16:creationId xmlns:a16="http://schemas.microsoft.com/office/drawing/2014/main" id="{1CB678CD-6C26-1808-8709-8DDBD427449E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[R] 246">
              <a:extLst>
                <a:ext uri="{FF2B5EF4-FFF2-40B4-BE49-F238E27FC236}">
                  <a16:creationId xmlns:a16="http://schemas.microsoft.com/office/drawing/2014/main" id="{597BDA85-737D-C0E3-26C2-67EA6FDB991A}"/>
                </a:ext>
              </a:extLst>
            </p:cNvPr>
            <p:cNvCxnSpPr>
              <a:cxnSpLocks/>
              <a:stCxn id="227" idx="2"/>
              <a:endCxn id="231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[R] 247">
              <a:extLst>
                <a:ext uri="{FF2B5EF4-FFF2-40B4-BE49-F238E27FC236}">
                  <a16:creationId xmlns:a16="http://schemas.microsoft.com/office/drawing/2014/main" id="{E426760D-7004-4C31-B396-98A828B37D2A}"/>
                </a:ext>
              </a:extLst>
            </p:cNvPr>
            <p:cNvCxnSpPr>
              <a:cxnSpLocks/>
              <a:stCxn id="228" idx="2"/>
              <a:endCxn id="230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[R] 248">
              <a:extLst>
                <a:ext uri="{FF2B5EF4-FFF2-40B4-BE49-F238E27FC236}">
                  <a16:creationId xmlns:a16="http://schemas.microsoft.com/office/drawing/2014/main" id="{5E5A7FE9-9737-C07F-605B-DBE645A5DF72}"/>
                </a:ext>
              </a:extLst>
            </p:cNvPr>
            <p:cNvCxnSpPr>
              <a:cxnSpLocks/>
              <a:stCxn id="226" idx="2"/>
              <a:endCxn id="231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[R] 249">
              <a:extLst>
                <a:ext uri="{FF2B5EF4-FFF2-40B4-BE49-F238E27FC236}">
                  <a16:creationId xmlns:a16="http://schemas.microsoft.com/office/drawing/2014/main" id="{E0B3FF0F-58EF-68EE-A17A-0BD397688F48}"/>
                </a:ext>
              </a:extLst>
            </p:cNvPr>
            <p:cNvCxnSpPr>
              <a:cxnSpLocks/>
              <a:stCxn id="227" idx="2"/>
              <a:endCxn id="230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250">
              <a:extLst>
                <a:ext uri="{FF2B5EF4-FFF2-40B4-BE49-F238E27FC236}">
                  <a16:creationId xmlns:a16="http://schemas.microsoft.com/office/drawing/2014/main" id="{043BF94A-6390-C328-2CC8-9FF7BEE79077}"/>
                </a:ext>
              </a:extLst>
            </p:cNvPr>
            <p:cNvCxnSpPr>
              <a:cxnSpLocks/>
              <a:stCxn id="226" idx="2"/>
              <a:endCxn id="230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251">
              <a:extLst>
                <a:ext uri="{FF2B5EF4-FFF2-40B4-BE49-F238E27FC236}">
                  <a16:creationId xmlns:a16="http://schemas.microsoft.com/office/drawing/2014/main" id="{376809E1-8C79-E682-4D0B-2336C8424CA0}"/>
                </a:ext>
              </a:extLst>
            </p:cNvPr>
            <p:cNvCxnSpPr>
              <a:cxnSpLocks/>
              <a:stCxn id="228" idx="2"/>
              <a:endCxn id="234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252">
              <a:extLst>
                <a:ext uri="{FF2B5EF4-FFF2-40B4-BE49-F238E27FC236}">
                  <a16:creationId xmlns:a16="http://schemas.microsoft.com/office/drawing/2014/main" id="{66E27592-9EAD-A8F5-5D7D-B76E3602CDF2}"/>
                </a:ext>
              </a:extLst>
            </p:cNvPr>
            <p:cNvCxnSpPr>
              <a:cxnSpLocks/>
              <a:stCxn id="227" idx="2"/>
              <a:endCxn id="234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253">
              <a:extLst>
                <a:ext uri="{FF2B5EF4-FFF2-40B4-BE49-F238E27FC236}">
                  <a16:creationId xmlns:a16="http://schemas.microsoft.com/office/drawing/2014/main" id="{5D5919E1-5728-1CBC-7843-6F448C9358A1}"/>
                </a:ext>
              </a:extLst>
            </p:cNvPr>
            <p:cNvCxnSpPr>
              <a:cxnSpLocks/>
              <a:stCxn id="226" idx="2"/>
              <a:endCxn id="234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254">
              <a:extLst>
                <a:ext uri="{FF2B5EF4-FFF2-40B4-BE49-F238E27FC236}">
                  <a16:creationId xmlns:a16="http://schemas.microsoft.com/office/drawing/2014/main" id="{4DC27EB5-D579-550F-C738-155CB5EE008E}"/>
                </a:ext>
              </a:extLst>
            </p:cNvPr>
            <p:cNvCxnSpPr>
              <a:cxnSpLocks/>
              <a:stCxn id="225" idx="2"/>
              <a:endCxn id="229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[R] 255">
              <a:extLst>
                <a:ext uri="{FF2B5EF4-FFF2-40B4-BE49-F238E27FC236}">
                  <a16:creationId xmlns:a16="http://schemas.microsoft.com/office/drawing/2014/main" id="{AACB9EFC-061A-3B18-6933-7147E200F610}"/>
                </a:ext>
              </a:extLst>
            </p:cNvPr>
            <p:cNvCxnSpPr>
              <a:cxnSpLocks/>
              <a:stCxn id="224" idx="2"/>
              <a:endCxn id="229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[R] 256">
              <a:extLst>
                <a:ext uri="{FF2B5EF4-FFF2-40B4-BE49-F238E27FC236}">
                  <a16:creationId xmlns:a16="http://schemas.microsoft.com/office/drawing/2014/main" id="{289AAD99-3540-5D27-9158-80C1F6375B04}"/>
                </a:ext>
              </a:extLst>
            </p:cNvPr>
            <p:cNvCxnSpPr>
              <a:cxnSpLocks/>
              <a:stCxn id="223" idx="2"/>
              <a:endCxn id="229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[R] 257">
              <a:extLst>
                <a:ext uri="{FF2B5EF4-FFF2-40B4-BE49-F238E27FC236}">
                  <a16:creationId xmlns:a16="http://schemas.microsoft.com/office/drawing/2014/main" id="{DA026C84-1C4A-4679-0D0A-E6125232FC00}"/>
                </a:ext>
              </a:extLst>
            </p:cNvPr>
            <p:cNvCxnSpPr>
              <a:cxnSpLocks/>
              <a:stCxn id="222" idx="2"/>
              <a:endCxn id="229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[R] 258">
              <a:extLst>
                <a:ext uri="{FF2B5EF4-FFF2-40B4-BE49-F238E27FC236}">
                  <a16:creationId xmlns:a16="http://schemas.microsoft.com/office/drawing/2014/main" id="{56323D25-7888-5D9E-EE94-690D64C99A26}"/>
                </a:ext>
              </a:extLst>
            </p:cNvPr>
            <p:cNvCxnSpPr>
              <a:cxnSpLocks/>
              <a:stCxn id="218" idx="2"/>
              <a:endCxn id="225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[R] 259">
              <a:extLst>
                <a:ext uri="{FF2B5EF4-FFF2-40B4-BE49-F238E27FC236}">
                  <a16:creationId xmlns:a16="http://schemas.microsoft.com/office/drawing/2014/main" id="{D4B11FC9-00F2-7776-9EF4-A853677C6AE9}"/>
                </a:ext>
              </a:extLst>
            </p:cNvPr>
            <p:cNvCxnSpPr>
              <a:cxnSpLocks/>
              <a:stCxn id="217" idx="2"/>
              <a:endCxn id="225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[R] 260">
              <a:extLst>
                <a:ext uri="{FF2B5EF4-FFF2-40B4-BE49-F238E27FC236}">
                  <a16:creationId xmlns:a16="http://schemas.microsoft.com/office/drawing/2014/main" id="{6ED5A633-5C5F-D9FA-FA78-80F7CB5C5FEE}"/>
                </a:ext>
              </a:extLst>
            </p:cNvPr>
            <p:cNvCxnSpPr>
              <a:cxnSpLocks/>
              <a:stCxn id="221" idx="2"/>
              <a:endCxn id="225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[R] 261">
              <a:extLst>
                <a:ext uri="{FF2B5EF4-FFF2-40B4-BE49-F238E27FC236}">
                  <a16:creationId xmlns:a16="http://schemas.microsoft.com/office/drawing/2014/main" id="{DFB058BB-3F31-CC21-44D1-75AEA6299257}"/>
                </a:ext>
              </a:extLst>
            </p:cNvPr>
            <p:cNvCxnSpPr>
              <a:cxnSpLocks/>
              <a:stCxn id="225" idx="2"/>
              <a:endCxn id="228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[R] 262">
              <a:extLst>
                <a:ext uri="{FF2B5EF4-FFF2-40B4-BE49-F238E27FC236}">
                  <a16:creationId xmlns:a16="http://schemas.microsoft.com/office/drawing/2014/main" id="{9A0E63C4-B817-281C-E1F0-FBC7FA7B1E87}"/>
                </a:ext>
              </a:extLst>
            </p:cNvPr>
            <p:cNvCxnSpPr>
              <a:cxnSpLocks/>
              <a:stCxn id="224" idx="2"/>
              <a:endCxn id="228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[R] 263">
              <a:extLst>
                <a:ext uri="{FF2B5EF4-FFF2-40B4-BE49-F238E27FC236}">
                  <a16:creationId xmlns:a16="http://schemas.microsoft.com/office/drawing/2014/main" id="{EB16F3F0-B9A2-0C52-6308-1F5AB7C5E8E9}"/>
                </a:ext>
              </a:extLst>
            </p:cNvPr>
            <p:cNvCxnSpPr>
              <a:cxnSpLocks/>
              <a:stCxn id="223" idx="2"/>
              <a:endCxn id="228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[R] 264">
              <a:extLst>
                <a:ext uri="{FF2B5EF4-FFF2-40B4-BE49-F238E27FC236}">
                  <a16:creationId xmlns:a16="http://schemas.microsoft.com/office/drawing/2014/main" id="{D4DBF00F-130B-0BCA-5E1C-BA5415E86564}"/>
                </a:ext>
              </a:extLst>
            </p:cNvPr>
            <p:cNvCxnSpPr>
              <a:cxnSpLocks/>
              <a:stCxn id="222" idx="2"/>
              <a:endCxn id="228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[R] 265">
              <a:extLst>
                <a:ext uri="{FF2B5EF4-FFF2-40B4-BE49-F238E27FC236}">
                  <a16:creationId xmlns:a16="http://schemas.microsoft.com/office/drawing/2014/main" id="{D911BB61-1B16-697C-FA7A-22EFFFC38432}"/>
                </a:ext>
              </a:extLst>
            </p:cNvPr>
            <p:cNvCxnSpPr>
              <a:cxnSpLocks/>
              <a:stCxn id="225" idx="2"/>
              <a:endCxn id="227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[R] 266">
              <a:extLst>
                <a:ext uri="{FF2B5EF4-FFF2-40B4-BE49-F238E27FC236}">
                  <a16:creationId xmlns:a16="http://schemas.microsoft.com/office/drawing/2014/main" id="{B77E10C8-C83D-2163-921B-6E4E4F13EF43}"/>
                </a:ext>
              </a:extLst>
            </p:cNvPr>
            <p:cNvCxnSpPr>
              <a:cxnSpLocks/>
              <a:stCxn id="224" idx="2"/>
              <a:endCxn id="227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[R] 267">
              <a:extLst>
                <a:ext uri="{FF2B5EF4-FFF2-40B4-BE49-F238E27FC236}">
                  <a16:creationId xmlns:a16="http://schemas.microsoft.com/office/drawing/2014/main" id="{4CCAC48C-1F13-E318-74D9-5EBF3801FE04}"/>
                </a:ext>
              </a:extLst>
            </p:cNvPr>
            <p:cNvCxnSpPr>
              <a:cxnSpLocks/>
              <a:stCxn id="223" idx="2"/>
              <a:endCxn id="227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[R] 268">
              <a:extLst>
                <a:ext uri="{FF2B5EF4-FFF2-40B4-BE49-F238E27FC236}">
                  <a16:creationId xmlns:a16="http://schemas.microsoft.com/office/drawing/2014/main" id="{BA9A7404-F0E5-D40D-61FB-85954CC5E043}"/>
                </a:ext>
              </a:extLst>
            </p:cNvPr>
            <p:cNvCxnSpPr>
              <a:cxnSpLocks/>
              <a:stCxn id="222" idx="2"/>
              <a:endCxn id="227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[R] 269">
              <a:extLst>
                <a:ext uri="{FF2B5EF4-FFF2-40B4-BE49-F238E27FC236}">
                  <a16:creationId xmlns:a16="http://schemas.microsoft.com/office/drawing/2014/main" id="{EC58A39E-0977-95D2-DBBA-A72B6B739807}"/>
                </a:ext>
              </a:extLst>
            </p:cNvPr>
            <p:cNvCxnSpPr>
              <a:cxnSpLocks/>
              <a:stCxn id="225" idx="2"/>
              <a:endCxn id="226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[R] 270">
              <a:extLst>
                <a:ext uri="{FF2B5EF4-FFF2-40B4-BE49-F238E27FC236}">
                  <a16:creationId xmlns:a16="http://schemas.microsoft.com/office/drawing/2014/main" id="{6048074E-FB6F-87A2-DB1C-0AFF719B25F3}"/>
                </a:ext>
              </a:extLst>
            </p:cNvPr>
            <p:cNvCxnSpPr>
              <a:cxnSpLocks/>
              <a:stCxn id="224" idx="2"/>
              <a:endCxn id="226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[R] 271">
              <a:extLst>
                <a:ext uri="{FF2B5EF4-FFF2-40B4-BE49-F238E27FC236}">
                  <a16:creationId xmlns:a16="http://schemas.microsoft.com/office/drawing/2014/main" id="{58092663-EEA4-5347-EB01-62865E6BFD0C}"/>
                </a:ext>
              </a:extLst>
            </p:cNvPr>
            <p:cNvCxnSpPr>
              <a:cxnSpLocks/>
              <a:stCxn id="223" idx="2"/>
              <a:endCxn id="226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[R] 272">
              <a:extLst>
                <a:ext uri="{FF2B5EF4-FFF2-40B4-BE49-F238E27FC236}">
                  <a16:creationId xmlns:a16="http://schemas.microsoft.com/office/drawing/2014/main" id="{EB742FA1-38EF-8768-61B3-C0D3F65022C3}"/>
                </a:ext>
              </a:extLst>
            </p:cNvPr>
            <p:cNvCxnSpPr>
              <a:cxnSpLocks/>
              <a:stCxn id="222" idx="2"/>
              <a:endCxn id="226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[R] 273">
              <a:extLst>
                <a:ext uri="{FF2B5EF4-FFF2-40B4-BE49-F238E27FC236}">
                  <a16:creationId xmlns:a16="http://schemas.microsoft.com/office/drawing/2014/main" id="{D71008F1-3FAE-9262-C6D2-0893CDB990C2}"/>
                </a:ext>
              </a:extLst>
            </p:cNvPr>
            <p:cNvCxnSpPr>
              <a:cxnSpLocks/>
              <a:stCxn id="218" idx="2"/>
              <a:endCxn id="224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[R] 274">
              <a:extLst>
                <a:ext uri="{FF2B5EF4-FFF2-40B4-BE49-F238E27FC236}">
                  <a16:creationId xmlns:a16="http://schemas.microsoft.com/office/drawing/2014/main" id="{D1F04073-0D4A-9D84-0D69-4AB765E3C11F}"/>
                </a:ext>
              </a:extLst>
            </p:cNvPr>
            <p:cNvCxnSpPr>
              <a:cxnSpLocks/>
              <a:stCxn id="217" idx="2"/>
              <a:endCxn id="224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[R] 275">
              <a:extLst>
                <a:ext uri="{FF2B5EF4-FFF2-40B4-BE49-F238E27FC236}">
                  <a16:creationId xmlns:a16="http://schemas.microsoft.com/office/drawing/2014/main" id="{1D7CACCC-3A36-8A66-D0F9-5E7ED94BF27C}"/>
                </a:ext>
              </a:extLst>
            </p:cNvPr>
            <p:cNvCxnSpPr>
              <a:cxnSpLocks/>
              <a:stCxn id="221" idx="2"/>
              <a:endCxn id="224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[R] 276">
              <a:extLst>
                <a:ext uri="{FF2B5EF4-FFF2-40B4-BE49-F238E27FC236}">
                  <a16:creationId xmlns:a16="http://schemas.microsoft.com/office/drawing/2014/main" id="{F2E9D5C9-EE74-0CD0-12C2-A6AE77DED38F}"/>
                </a:ext>
              </a:extLst>
            </p:cNvPr>
            <p:cNvCxnSpPr>
              <a:cxnSpLocks/>
              <a:stCxn id="218" idx="2"/>
              <a:endCxn id="223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277">
              <a:extLst>
                <a:ext uri="{FF2B5EF4-FFF2-40B4-BE49-F238E27FC236}">
                  <a16:creationId xmlns:a16="http://schemas.microsoft.com/office/drawing/2014/main" id="{C5404A93-B25B-F6B5-C53B-886A14864254}"/>
                </a:ext>
              </a:extLst>
            </p:cNvPr>
            <p:cNvCxnSpPr>
              <a:cxnSpLocks/>
              <a:stCxn id="217" idx="2"/>
              <a:endCxn id="223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278">
              <a:extLst>
                <a:ext uri="{FF2B5EF4-FFF2-40B4-BE49-F238E27FC236}">
                  <a16:creationId xmlns:a16="http://schemas.microsoft.com/office/drawing/2014/main" id="{D29F21D4-1A10-00B1-F562-94ED2186CB15}"/>
                </a:ext>
              </a:extLst>
            </p:cNvPr>
            <p:cNvCxnSpPr>
              <a:cxnSpLocks/>
              <a:stCxn id="221" idx="2"/>
              <a:endCxn id="223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279">
              <a:extLst>
                <a:ext uri="{FF2B5EF4-FFF2-40B4-BE49-F238E27FC236}">
                  <a16:creationId xmlns:a16="http://schemas.microsoft.com/office/drawing/2014/main" id="{60845B3E-4841-25B0-8AF1-5A6A24EB6640}"/>
                </a:ext>
              </a:extLst>
            </p:cNvPr>
            <p:cNvCxnSpPr>
              <a:cxnSpLocks/>
              <a:stCxn id="218" idx="2"/>
              <a:endCxn id="222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280">
              <a:extLst>
                <a:ext uri="{FF2B5EF4-FFF2-40B4-BE49-F238E27FC236}">
                  <a16:creationId xmlns:a16="http://schemas.microsoft.com/office/drawing/2014/main" id="{53B550C5-0294-59F5-0FBB-0E52774EFE0C}"/>
                </a:ext>
              </a:extLst>
            </p:cNvPr>
            <p:cNvCxnSpPr>
              <a:cxnSpLocks/>
              <a:stCxn id="217" idx="2"/>
              <a:endCxn id="222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281">
              <a:extLst>
                <a:ext uri="{FF2B5EF4-FFF2-40B4-BE49-F238E27FC236}">
                  <a16:creationId xmlns:a16="http://schemas.microsoft.com/office/drawing/2014/main" id="{0C8287EC-9D61-A970-8B09-525BC3852D8E}"/>
                </a:ext>
              </a:extLst>
            </p:cNvPr>
            <p:cNvCxnSpPr>
              <a:cxnSpLocks/>
              <a:stCxn id="221" idx="2"/>
              <a:endCxn id="222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[R] 282">
              <a:extLst>
                <a:ext uri="{FF2B5EF4-FFF2-40B4-BE49-F238E27FC236}">
                  <a16:creationId xmlns:a16="http://schemas.microsoft.com/office/drawing/2014/main" id="{8CDEF949-D2B7-C960-5247-4D485AC13C4A}"/>
                </a:ext>
              </a:extLst>
            </p:cNvPr>
            <p:cNvCxnSpPr>
              <a:cxnSpLocks/>
              <a:stCxn id="220" idx="2"/>
              <a:endCxn id="218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[R] 283">
              <a:extLst>
                <a:ext uri="{FF2B5EF4-FFF2-40B4-BE49-F238E27FC236}">
                  <a16:creationId xmlns:a16="http://schemas.microsoft.com/office/drawing/2014/main" id="{C2191345-2A35-66BD-A975-E01D02ECC783}"/>
                </a:ext>
              </a:extLst>
            </p:cNvPr>
            <p:cNvCxnSpPr>
              <a:cxnSpLocks/>
              <a:stCxn id="219" idx="2"/>
              <a:endCxn id="218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1956A866-B6BF-D461-DA51-137CD8728C9F}"/>
                </a:ext>
              </a:extLst>
            </p:cNvPr>
            <p:cNvCxnSpPr>
              <a:cxnSpLocks/>
              <a:stCxn id="220" idx="2"/>
              <a:endCxn id="217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DC1E6481-4A40-6344-FBD5-A4BBBA1DB87B}"/>
                </a:ext>
              </a:extLst>
            </p:cNvPr>
            <p:cNvCxnSpPr>
              <a:cxnSpLocks/>
              <a:stCxn id="220" idx="2"/>
              <a:endCxn id="221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[R] 286">
              <a:extLst>
                <a:ext uri="{FF2B5EF4-FFF2-40B4-BE49-F238E27FC236}">
                  <a16:creationId xmlns:a16="http://schemas.microsoft.com/office/drawing/2014/main" id="{048ED198-4C98-D854-3F42-430AF7EE42F9}"/>
                </a:ext>
              </a:extLst>
            </p:cNvPr>
            <p:cNvCxnSpPr>
              <a:cxnSpLocks/>
              <a:stCxn id="219" idx="2"/>
              <a:endCxn id="221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모서리가 둥근 직사각형 289">
            <a:extLst>
              <a:ext uri="{FF2B5EF4-FFF2-40B4-BE49-F238E27FC236}">
                <a16:creationId xmlns:a16="http://schemas.microsoft.com/office/drawing/2014/main" id="{6D6F2B98-1537-427C-CC12-8240BD789107}"/>
              </a:ext>
            </a:extLst>
          </p:cNvPr>
          <p:cNvSpPr/>
          <p:nvPr/>
        </p:nvSpPr>
        <p:spPr>
          <a:xfrm>
            <a:off x="6279888" y="2608257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91" name="직선 화살표 연결선 290">
            <a:extLst>
              <a:ext uri="{FF2B5EF4-FFF2-40B4-BE49-F238E27FC236}">
                <a16:creationId xmlns:a16="http://schemas.microsoft.com/office/drawing/2014/main" id="{15C5C4BE-C047-9269-B198-176D4FB2C0C8}"/>
              </a:ext>
            </a:extLst>
          </p:cNvPr>
          <p:cNvCxnSpPr>
            <a:cxnSpLocks/>
          </p:cNvCxnSpPr>
          <p:nvPr/>
        </p:nvCxnSpPr>
        <p:spPr>
          <a:xfrm flipV="1">
            <a:off x="6833503" y="4143648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id="{2F2670D1-1541-0084-0A4E-56A971846CFC}"/>
              </a:ext>
            </a:extLst>
          </p:cNvPr>
          <p:cNvCxnSpPr>
            <a:cxnSpLocks/>
          </p:cNvCxnSpPr>
          <p:nvPr/>
        </p:nvCxnSpPr>
        <p:spPr>
          <a:xfrm flipV="1">
            <a:off x="6864975" y="234191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화살표 연결선 292">
            <a:extLst>
              <a:ext uri="{FF2B5EF4-FFF2-40B4-BE49-F238E27FC236}">
                <a16:creationId xmlns:a16="http://schemas.microsoft.com/office/drawing/2014/main" id="{0410F14F-175C-AC14-CB0A-3186031E691A}"/>
              </a:ext>
            </a:extLst>
          </p:cNvPr>
          <p:cNvCxnSpPr>
            <a:cxnSpLocks/>
          </p:cNvCxnSpPr>
          <p:nvPr/>
        </p:nvCxnSpPr>
        <p:spPr>
          <a:xfrm>
            <a:off x="5739458" y="3337563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2" name="그룹 371">
            <a:extLst>
              <a:ext uri="{FF2B5EF4-FFF2-40B4-BE49-F238E27FC236}">
                <a16:creationId xmlns:a16="http://schemas.microsoft.com/office/drawing/2014/main" id="{462D90E6-4541-58BC-2978-449B7D457BB1}"/>
              </a:ext>
            </a:extLst>
          </p:cNvPr>
          <p:cNvGrpSpPr/>
          <p:nvPr/>
        </p:nvGrpSpPr>
        <p:grpSpPr>
          <a:xfrm rot="16200000">
            <a:off x="7995902" y="2920249"/>
            <a:ext cx="1230277" cy="780384"/>
            <a:chOff x="3903976" y="1968842"/>
            <a:chExt cx="7164816" cy="4523558"/>
          </a:xfrm>
        </p:grpSpPr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A93F7A8C-8B6C-573F-B8CB-699FAAA45577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DE9B1338-5844-37A4-D284-E0EA11342CE7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8D06D0D8-59BF-B3A2-A587-0C54200E80A6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969231ED-F90F-2526-F00A-5C03B0ED8C76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FB8C4662-21C3-BD43-AA1A-21EEC4A85BFD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8" name="타원 377">
              <a:extLst>
                <a:ext uri="{FF2B5EF4-FFF2-40B4-BE49-F238E27FC236}">
                  <a16:creationId xmlns:a16="http://schemas.microsoft.com/office/drawing/2014/main" id="{BAD7177D-102E-8DB6-212E-4F8B2567C2C7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9" name="타원 378">
              <a:extLst>
                <a:ext uri="{FF2B5EF4-FFF2-40B4-BE49-F238E27FC236}">
                  <a16:creationId xmlns:a16="http://schemas.microsoft.com/office/drawing/2014/main" id="{49B02DE8-A417-3876-DBE9-7D7C40318F0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0" name="타원 379">
              <a:extLst>
                <a:ext uri="{FF2B5EF4-FFF2-40B4-BE49-F238E27FC236}">
                  <a16:creationId xmlns:a16="http://schemas.microsoft.com/office/drawing/2014/main" id="{E875C7BD-64BF-E90E-934D-6EF0753589D4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7898C9D0-E26F-D6B5-25B5-3864B6523370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6C0971AF-5867-D28B-20F3-23460D87D1F0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EA4F9560-BBA7-9A38-E1EF-49F17C4B009B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E5FA9198-2CDA-6DF4-087A-6B9EFC5E442F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FB666DBD-1370-77D3-6469-9DCD3032AA2A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1B8D7043-AF5C-5E58-7317-DD57DCBBEEC5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CD3E5279-DB1E-BCED-F97F-DB9710FBA550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6E7BBEEB-5798-610C-88F9-C835D68579B2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8DF0DBA7-7BB3-5788-949E-0C27B436AC46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A1F1FA6C-6323-998B-8FF6-D9BA3FD81CE1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91" name="직선 연결선[R] 390">
              <a:extLst>
                <a:ext uri="{FF2B5EF4-FFF2-40B4-BE49-F238E27FC236}">
                  <a16:creationId xmlns:a16="http://schemas.microsoft.com/office/drawing/2014/main" id="{E39E1EC5-FC49-96EC-A714-8C5F25060543}"/>
                </a:ext>
              </a:extLst>
            </p:cNvPr>
            <p:cNvCxnSpPr>
              <a:cxnSpLocks/>
              <a:stCxn id="385" idx="2"/>
              <a:endCxn id="390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직선 연결선[R] 391">
              <a:extLst>
                <a:ext uri="{FF2B5EF4-FFF2-40B4-BE49-F238E27FC236}">
                  <a16:creationId xmlns:a16="http://schemas.microsoft.com/office/drawing/2014/main" id="{BE3B53F7-09B0-7EE1-0793-D385D9B29DCF}"/>
                </a:ext>
              </a:extLst>
            </p:cNvPr>
            <p:cNvCxnSpPr>
              <a:cxnSpLocks/>
              <a:stCxn id="385" idx="2"/>
              <a:endCxn id="389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CD6CDF8F-E36F-F827-B650-E3378B1A0EF3}"/>
                </a:ext>
              </a:extLst>
            </p:cNvPr>
            <p:cNvCxnSpPr>
              <a:cxnSpLocks/>
              <a:stCxn id="385" idx="2"/>
              <a:endCxn id="388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41E03DD3-39B9-8BD5-1753-615E6DF239AB}"/>
                </a:ext>
              </a:extLst>
            </p:cNvPr>
            <p:cNvCxnSpPr>
              <a:cxnSpLocks/>
              <a:stCxn id="385" idx="2"/>
              <a:endCxn id="387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[R] 394">
              <a:extLst>
                <a:ext uri="{FF2B5EF4-FFF2-40B4-BE49-F238E27FC236}">
                  <a16:creationId xmlns:a16="http://schemas.microsoft.com/office/drawing/2014/main" id="{64F1ABE1-A315-31FF-50B8-76DE70DB0232}"/>
                </a:ext>
              </a:extLst>
            </p:cNvPr>
            <p:cNvCxnSpPr>
              <a:cxnSpLocks/>
              <a:stCxn id="385" idx="2"/>
              <a:endCxn id="386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60C41104-E81B-7915-C497-329DC65D8910}"/>
                </a:ext>
              </a:extLst>
            </p:cNvPr>
            <p:cNvCxnSpPr>
              <a:cxnSpLocks/>
              <a:stCxn id="384" idx="2"/>
              <a:endCxn id="389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07781F72-6077-6682-9B39-A2312822D6BD}"/>
                </a:ext>
              </a:extLst>
            </p:cNvPr>
            <p:cNvCxnSpPr>
              <a:cxnSpLocks/>
              <a:stCxn id="383" idx="2"/>
              <a:endCxn id="389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[R] 397">
              <a:extLst>
                <a:ext uri="{FF2B5EF4-FFF2-40B4-BE49-F238E27FC236}">
                  <a16:creationId xmlns:a16="http://schemas.microsoft.com/office/drawing/2014/main" id="{8FCCF4AC-9636-64A9-132C-62A6DF9A08BC}"/>
                </a:ext>
              </a:extLst>
            </p:cNvPr>
            <p:cNvCxnSpPr>
              <a:cxnSpLocks/>
              <a:stCxn id="382" idx="2"/>
              <a:endCxn id="389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[R] 398">
              <a:extLst>
                <a:ext uri="{FF2B5EF4-FFF2-40B4-BE49-F238E27FC236}">
                  <a16:creationId xmlns:a16="http://schemas.microsoft.com/office/drawing/2014/main" id="{82E361F6-F66E-6D72-4A6C-47DDC7A1E5F5}"/>
                </a:ext>
              </a:extLst>
            </p:cNvPr>
            <p:cNvCxnSpPr>
              <a:cxnSpLocks/>
              <a:stCxn id="384" idx="2"/>
              <a:endCxn id="388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[R] 399">
              <a:extLst>
                <a:ext uri="{FF2B5EF4-FFF2-40B4-BE49-F238E27FC236}">
                  <a16:creationId xmlns:a16="http://schemas.microsoft.com/office/drawing/2014/main" id="{28A829FF-3911-B9C2-125D-F19B8A208012}"/>
                </a:ext>
              </a:extLst>
            </p:cNvPr>
            <p:cNvCxnSpPr>
              <a:cxnSpLocks/>
              <a:stCxn id="383" idx="2"/>
              <a:endCxn id="388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직선 연결선[R] 400">
              <a:extLst>
                <a:ext uri="{FF2B5EF4-FFF2-40B4-BE49-F238E27FC236}">
                  <a16:creationId xmlns:a16="http://schemas.microsoft.com/office/drawing/2014/main" id="{A5725423-5CDE-4DE1-CA21-A4807F5ABB52}"/>
                </a:ext>
              </a:extLst>
            </p:cNvPr>
            <p:cNvCxnSpPr>
              <a:cxnSpLocks/>
              <a:stCxn id="382" idx="2"/>
              <a:endCxn id="388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직선 연결선[R] 401">
              <a:extLst>
                <a:ext uri="{FF2B5EF4-FFF2-40B4-BE49-F238E27FC236}">
                  <a16:creationId xmlns:a16="http://schemas.microsoft.com/office/drawing/2014/main" id="{5190D2C3-9051-AC97-5DB9-40B9A2A93D4C}"/>
                </a:ext>
              </a:extLst>
            </p:cNvPr>
            <p:cNvCxnSpPr>
              <a:cxnSpLocks/>
              <a:stCxn id="384" idx="2"/>
              <a:endCxn id="387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[R] 402">
              <a:extLst>
                <a:ext uri="{FF2B5EF4-FFF2-40B4-BE49-F238E27FC236}">
                  <a16:creationId xmlns:a16="http://schemas.microsoft.com/office/drawing/2014/main" id="{6C721802-2D8A-A758-98F5-49BBCF9C0966}"/>
                </a:ext>
              </a:extLst>
            </p:cNvPr>
            <p:cNvCxnSpPr>
              <a:cxnSpLocks/>
              <a:stCxn id="383" idx="2"/>
              <a:endCxn id="387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[R] 403">
              <a:extLst>
                <a:ext uri="{FF2B5EF4-FFF2-40B4-BE49-F238E27FC236}">
                  <a16:creationId xmlns:a16="http://schemas.microsoft.com/office/drawing/2014/main" id="{F2E92C42-298B-6C18-D018-89E32814AB1F}"/>
                </a:ext>
              </a:extLst>
            </p:cNvPr>
            <p:cNvCxnSpPr>
              <a:cxnSpLocks/>
              <a:stCxn id="384" idx="2"/>
              <a:endCxn id="386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[R] 404">
              <a:extLst>
                <a:ext uri="{FF2B5EF4-FFF2-40B4-BE49-F238E27FC236}">
                  <a16:creationId xmlns:a16="http://schemas.microsoft.com/office/drawing/2014/main" id="{B2FE0188-7241-A583-BACB-A2F1C8EC139C}"/>
                </a:ext>
              </a:extLst>
            </p:cNvPr>
            <p:cNvCxnSpPr>
              <a:cxnSpLocks/>
              <a:stCxn id="382" idx="2"/>
              <a:endCxn id="387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직선 연결선[R] 405">
              <a:extLst>
                <a:ext uri="{FF2B5EF4-FFF2-40B4-BE49-F238E27FC236}">
                  <a16:creationId xmlns:a16="http://schemas.microsoft.com/office/drawing/2014/main" id="{565DF92D-6021-6AA7-87F1-725E9D488776}"/>
                </a:ext>
              </a:extLst>
            </p:cNvPr>
            <p:cNvCxnSpPr>
              <a:cxnSpLocks/>
              <a:stCxn id="383" idx="2"/>
              <a:endCxn id="386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[R] 406">
              <a:extLst>
                <a:ext uri="{FF2B5EF4-FFF2-40B4-BE49-F238E27FC236}">
                  <a16:creationId xmlns:a16="http://schemas.microsoft.com/office/drawing/2014/main" id="{B526BC7C-465F-E22E-9F20-633DB0FA1823}"/>
                </a:ext>
              </a:extLst>
            </p:cNvPr>
            <p:cNvCxnSpPr>
              <a:cxnSpLocks/>
              <a:stCxn id="382" idx="2"/>
              <a:endCxn id="386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[R] 407">
              <a:extLst>
                <a:ext uri="{FF2B5EF4-FFF2-40B4-BE49-F238E27FC236}">
                  <a16:creationId xmlns:a16="http://schemas.microsoft.com/office/drawing/2014/main" id="{1267D4FC-7A17-4E7E-4028-A3644418FFEC}"/>
                </a:ext>
              </a:extLst>
            </p:cNvPr>
            <p:cNvCxnSpPr>
              <a:cxnSpLocks/>
              <a:stCxn id="384" idx="2"/>
              <a:endCxn id="390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[R] 408">
              <a:extLst>
                <a:ext uri="{FF2B5EF4-FFF2-40B4-BE49-F238E27FC236}">
                  <a16:creationId xmlns:a16="http://schemas.microsoft.com/office/drawing/2014/main" id="{FB03251F-80EC-785C-C277-5F390486E183}"/>
                </a:ext>
              </a:extLst>
            </p:cNvPr>
            <p:cNvCxnSpPr>
              <a:cxnSpLocks/>
              <a:stCxn id="383" idx="2"/>
              <a:endCxn id="390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[R] 409">
              <a:extLst>
                <a:ext uri="{FF2B5EF4-FFF2-40B4-BE49-F238E27FC236}">
                  <a16:creationId xmlns:a16="http://schemas.microsoft.com/office/drawing/2014/main" id="{8E6537C8-AEF8-E1F7-C7A8-51337CA63796}"/>
                </a:ext>
              </a:extLst>
            </p:cNvPr>
            <p:cNvCxnSpPr>
              <a:cxnSpLocks/>
              <a:stCxn id="382" idx="2"/>
              <a:endCxn id="390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[R] 410">
              <a:extLst>
                <a:ext uri="{FF2B5EF4-FFF2-40B4-BE49-F238E27FC236}">
                  <a16:creationId xmlns:a16="http://schemas.microsoft.com/office/drawing/2014/main" id="{72CE632B-AB98-5BBF-11F8-EA0F88208CF7}"/>
                </a:ext>
              </a:extLst>
            </p:cNvPr>
            <p:cNvCxnSpPr>
              <a:cxnSpLocks/>
              <a:stCxn id="381" idx="2"/>
              <a:endCxn id="385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[R] 411">
              <a:extLst>
                <a:ext uri="{FF2B5EF4-FFF2-40B4-BE49-F238E27FC236}">
                  <a16:creationId xmlns:a16="http://schemas.microsoft.com/office/drawing/2014/main" id="{6E12E317-5591-5583-8E86-9B7C6DD5E034}"/>
                </a:ext>
              </a:extLst>
            </p:cNvPr>
            <p:cNvCxnSpPr>
              <a:cxnSpLocks/>
              <a:stCxn id="380" idx="2"/>
              <a:endCxn id="385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[R] 412">
              <a:extLst>
                <a:ext uri="{FF2B5EF4-FFF2-40B4-BE49-F238E27FC236}">
                  <a16:creationId xmlns:a16="http://schemas.microsoft.com/office/drawing/2014/main" id="{5B587039-2A95-8D07-F70C-C3818E15DB31}"/>
                </a:ext>
              </a:extLst>
            </p:cNvPr>
            <p:cNvCxnSpPr>
              <a:cxnSpLocks/>
              <a:stCxn id="379" idx="2"/>
              <a:endCxn id="385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직선 연결선[R] 413">
              <a:extLst>
                <a:ext uri="{FF2B5EF4-FFF2-40B4-BE49-F238E27FC236}">
                  <a16:creationId xmlns:a16="http://schemas.microsoft.com/office/drawing/2014/main" id="{174321C0-ABB0-42F6-A30B-0694E7AD196E}"/>
                </a:ext>
              </a:extLst>
            </p:cNvPr>
            <p:cNvCxnSpPr>
              <a:cxnSpLocks/>
              <a:stCxn id="378" idx="2"/>
              <a:endCxn id="385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직선 연결선[R] 414">
              <a:extLst>
                <a:ext uri="{FF2B5EF4-FFF2-40B4-BE49-F238E27FC236}">
                  <a16:creationId xmlns:a16="http://schemas.microsoft.com/office/drawing/2014/main" id="{777F4485-4FD7-8761-4220-E54718B62F9D}"/>
                </a:ext>
              </a:extLst>
            </p:cNvPr>
            <p:cNvCxnSpPr>
              <a:cxnSpLocks/>
              <a:stCxn id="374" idx="2"/>
              <a:endCxn id="381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직선 연결선[R] 415">
              <a:extLst>
                <a:ext uri="{FF2B5EF4-FFF2-40B4-BE49-F238E27FC236}">
                  <a16:creationId xmlns:a16="http://schemas.microsoft.com/office/drawing/2014/main" id="{40E1D541-E922-51AE-761C-1D51E5534CD0}"/>
                </a:ext>
              </a:extLst>
            </p:cNvPr>
            <p:cNvCxnSpPr>
              <a:cxnSpLocks/>
              <a:stCxn id="373" idx="2"/>
              <a:endCxn id="381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직선 연결선[R] 416">
              <a:extLst>
                <a:ext uri="{FF2B5EF4-FFF2-40B4-BE49-F238E27FC236}">
                  <a16:creationId xmlns:a16="http://schemas.microsoft.com/office/drawing/2014/main" id="{6B959E41-81AD-C5DD-C49C-7D0FE4F9A8AE}"/>
                </a:ext>
              </a:extLst>
            </p:cNvPr>
            <p:cNvCxnSpPr>
              <a:cxnSpLocks/>
              <a:stCxn id="377" idx="2"/>
              <a:endCxn id="381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직선 연결선[R] 417">
              <a:extLst>
                <a:ext uri="{FF2B5EF4-FFF2-40B4-BE49-F238E27FC236}">
                  <a16:creationId xmlns:a16="http://schemas.microsoft.com/office/drawing/2014/main" id="{A4E4FB8D-AE68-FA21-C762-8AAD087681E2}"/>
                </a:ext>
              </a:extLst>
            </p:cNvPr>
            <p:cNvCxnSpPr>
              <a:cxnSpLocks/>
              <a:stCxn id="381" idx="2"/>
              <a:endCxn id="384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직선 연결선[R] 418">
              <a:extLst>
                <a:ext uri="{FF2B5EF4-FFF2-40B4-BE49-F238E27FC236}">
                  <a16:creationId xmlns:a16="http://schemas.microsoft.com/office/drawing/2014/main" id="{DD728386-E6D7-CC55-9F27-A3A64BA26042}"/>
                </a:ext>
              </a:extLst>
            </p:cNvPr>
            <p:cNvCxnSpPr>
              <a:cxnSpLocks/>
              <a:stCxn id="380" idx="2"/>
              <a:endCxn id="384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직선 연결선[R] 419">
              <a:extLst>
                <a:ext uri="{FF2B5EF4-FFF2-40B4-BE49-F238E27FC236}">
                  <a16:creationId xmlns:a16="http://schemas.microsoft.com/office/drawing/2014/main" id="{F979F838-6B1E-3CA4-640D-8B5B9CA0F49B}"/>
                </a:ext>
              </a:extLst>
            </p:cNvPr>
            <p:cNvCxnSpPr>
              <a:cxnSpLocks/>
              <a:stCxn id="379" idx="2"/>
              <a:endCxn id="384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[R] 420">
              <a:extLst>
                <a:ext uri="{FF2B5EF4-FFF2-40B4-BE49-F238E27FC236}">
                  <a16:creationId xmlns:a16="http://schemas.microsoft.com/office/drawing/2014/main" id="{3A2347F6-8DAA-2B73-AABE-769878A4A3A7}"/>
                </a:ext>
              </a:extLst>
            </p:cNvPr>
            <p:cNvCxnSpPr>
              <a:cxnSpLocks/>
              <a:stCxn id="378" idx="2"/>
              <a:endCxn id="384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직선 연결선[R] 421">
              <a:extLst>
                <a:ext uri="{FF2B5EF4-FFF2-40B4-BE49-F238E27FC236}">
                  <a16:creationId xmlns:a16="http://schemas.microsoft.com/office/drawing/2014/main" id="{3BF218E2-BBC6-DF4D-5B82-FB94E34DE333}"/>
                </a:ext>
              </a:extLst>
            </p:cNvPr>
            <p:cNvCxnSpPr>
              <a:cxnSpLocks/>
              <a:stCxn id="381" idx="2"/>
              <a:endCxn id="383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직선 연결선[R] 422">
              <a:extLst>
                <a:ext uri="{FF2B5EF4-FFF2-40B4-BE49-F238E27FC236}">
                  <a16:creationId xmlns:a16="http://schemas.microsoft.com/office/drawing/2014/main" id="{56BD696D-78FD-9893-745F-212CB1B38401}"/>
                </a:ext>
              </a:extLst>
            </p:cNvPr>
            <p:cNvCxnSpPr>
              <a:cxnSpLocks/>
              <a:stCxn id="380" idx="2"/>
              <a:endCxn id="383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[R] 423">
              <a:extLst>
                <a:ext uri="{FF2B5EF4-FFF2-40B4-BE49-F238E27FC236}">
                  <a16:creationId xmlns:a16="http://schemas.microsoft.com/office/drawing/2014/main" id="{E05744C5-1ECA-6081-6CE5-4A747E2C82FE}"/>
                </a:ext>
              </a:extLst>
            </p:cNvPr>
            <p:cNvCxnSpPr>
              <a:cxnSpLocks/>
              <a:stCxn id="379" idx="2"/>
              <a:endCxn id="383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직선 연결선[R] 424">
              <a:extLst>
                <a:ext uri="{FF2B5EF4-FFF2-40B4-BE49-F238E27FC236}">
                  <a16:creationId xmlns:a16="http://schemas.microsoft.com/office/drawing/2014/main" id="{12BDEFCD-20AA-EE6A-94CF-C1BB2988FDF3}"/>
                </a:ext>
              </a:extLst>
            </p:cNvPr>
            <p:cNvCxnSpPr>
              <a:cxnSpLocks/>
              <a:stCxn id="378" idx="2"/>
              <a:endCxn id="383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직선 연결선[R] 425">
              <a:extLst>
                <a:ext uri="{FF2B5EF4-FFF2-40B4-BE49-F238E27FC236}">
                  <a16:creationId xmlns:a16="http://schemas.microsoft.com/office/drawing/2014/main" id="{836D2342-95F5-C04F-3486-6E0F08FBD49A}"/>
                </a:ext>
              </a:extLst>
            </p:cNvPr>
            <p:cNvCxnSpPr>
              <a:cxnSpLocks/>
              <a:stCxn id="381" idx="2"/>
              <a:endCxn id="382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직선 연결선[R] 426">
              <a:extLst>
                <a:ext uri="{FF2B5EF4-FFF2-40B4-BE49-F238E27FC236}">
                  <a16:creationId xmlns:a16="http://schemas.microsoft.com/office/drawing/2014/main" id="{145282DC-9EA2-13DF-FC88-F8E3CA092146}"/>
                </a:ext>
              </a:extLst>
            </p:cNvPr>
            <p:cNvCxnSpPr>
              <a:cxnSpLocks/>
              <a:stCxn id="380" idx="2"/>
              <a:endCxn id="382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직선 연결선[R] 427">
              <a:extLst>
                <a:ext uri="{FF2B5EF4-FFF2-40B4-BE49-F238E27FC236}">
                  <a16:creationId xmlns:a16="http://schemas.microsoft.com/office/drawing/2014/main" id="{1799E416-0826-18FA-B739-DFAF938A3CEE}"/>
                </a:ext>
              </a:extLst>
            </p:cNvPr>
            <p:cNvCxnSpPr>
              <a:cxnSpLocks/>
              <a:stCxn id="379" idx="2"/>
              <a:endCxn id="382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직선 연결선[R] 428">
              <a:extLst>
                <a:ext uri="{FF2B5EF4-FFF2-40B4-BE49-F238E27FC236}">
                  <a16:creationId xmlns:a16="http://schemas.microsoft.com/office/drawing/2014/main" id="{175EB0BB-3DA4-14B4-97CF-B27C795EABA9}"/>
                </a:ext>
              </a:extLst>
            </p:cNvPr>
            <p:cNvCxnSpPr>
              <a:cxnSpLocks/>
              <a:stCxn id="378" idx="2"/>
              <a:endCxn id="382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직선 연결선[R] 429">
              <a:extLst>
                <a:ext uri="{FF2B5EF4-FFF2-40B4-BE49-F238E27FC236}">
                  <a16:creationId xmlns:a16="http://schemas.microsoft.com/office/drawing/2014/main" id="{56AC0676-B80D-342A-2BAB-A7E16E3E02B1}"/>
                </a:ext>
              </a:extLst>
            </p:cNvPr>
            <p:cNvCxnSpPr>
              <a:cxnSpLocks/>
              <a:stCxn id="374" idx="2"/>
              <a:endCxn id="380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직선 연결선[R] 430">
              <a:extLst>
                <a:ext uri="{FF2B5EF4-FFF2-40B4-BE49-F238E27FC236}">
                  <a16:creationId xmlns:a16="http://schemas.microsoft.com/office/drawing/2014/main" id="{713AB7C0-F292-D726-28C7-E4C131ACBF8F}"/>
                </a:ext>
              </a:extLst>
            </p:cNvPr>
            <p:cNvCxnSpPr>
              <a:cxnSpLocks/>
              <a:stCxn id="373" idx="2"/>
              <a:endCxn id="380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[R] 431">
              <a:extLst>
                <a:ext uri="{FF2B5EF4-FFF2-40B4-BE49-F238E27FC236}">
                  <a16:creationId xmlns:a16="http://schemas.microsoft.com/office/drawing/2014/main" id="{8B1E722A-4C28-EFF6-A3E1-ECAEAAEE3C5D}"/>
                </a:ext>
              </a:extLst>
            </p:cNvPr>
            <p:cNvCxnSpPr>
              <a:cxnSpLocks/>
              <a:stCxn id="377" idx="2"/>
              <a:endCxn id="380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[R] 432">
              <a:extLst>
                <a:ext uri="{FF2B5EF4-FFF2-40B4-BE49-F238E27FC236}">
                  <a16:creationId xmlns:a16="http://schemas.microsoft.com/office/drawing/2014/main" id="{655220BA-4274-63B9-EB8E-CCE8097492F9}"/>
                </a:ext>
              </a:extLst>
            </p:cNvPr>
            <p:cNvCxnSpPr>
              <a:cxnSpLocks/>
              <a:stCxn id="374" idx="2"/>
              <a:endCxn id="379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[R] 433">
              <a:extLst>
                <a:ext uri="{FF2B5EF4-FFF2-40B4-BE49-F238E27FC236}">
                  <a16:creationId xmlns:a16="http://schemas.microsoft.com/office/drawing/2014/main" id="{85AE3395-6CB2-8485-53D2-97C6BF574126}"/>
                </a:ext>
              </a:extLst>
            </p:cNvPr>
            <p:cNvCxnSpPr>
              <a:cxnSpLocks/>
              <a:stCxn id="373" idx="2"/>
              <a:endCxn id="379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[R] 434">
              <a:extLst>
                <a:ext uri="{FF2B5EF4-FFF2-40B4-BE49-F238E27FC236}">
                  <a16:creationId xmlns:a16="http://schemas.microsoft.com/office/drawing/2014/main" id="{5470055D-44E9-4B9E-B04D-2276D755AA96}"/>
                </a:ext>
              </a:extLst>
            </p:cNvPr>
            <p:cNvCxnSpPr>
              <a:cxnSpLocks/>
              <a:stCxn id="377" idx="2"/>
              <a:endCxn id="379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[R] 435">
              <a:extLst>
                <a:ext uri="{FF2B5EF4-FFF2-40B4-BE49-F238E27FC236}">
                  <a16:creationId xmlns:a16="http://schemas.microsoft.com/office/drawing/2014/main" id="{7B88A1A5-323B-53B8-6CDD-6AB8D79CC596}"/>
                </a:ext>
              </a:extLst>
            </p:cNvPr>
            <p:cNvCxnSpPr>
              <a:cxnSpLocks/>
              <a:stCxn id="374" idx="2"/>
              <a:endCxn id="378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[R] 436">
              <a:extLst>
                <a:ext uri="{FF2B5EF4-FFF2-40B4-BE49-F238E27FC236}">
                  <a16:creationId xmlns:a16="http://schemas.microsoft.com/office/drawing/2014/main" id="{C664E749-AD7D-E1BE-7D81-C57B36E55E3B}"/>
                </a:ext>
              </a:extLst>
            </p:cNvPr>
            <p:cNvCxnSpPr>
              <a:cxnSpLocks/>
              <a:stCxn id="373" idx="2"/>
              <a:endCxn id="378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[R] 437">
              <a:extLst>
                <a:ext uri="{FF2B5EF4-FFF2-40B4-BE49-F238E27FC236}">
                  <a16:creationId xmlns:a16="http://schemas.microsoft.com/office/drawing/2014/main" id="{1CA6055C-D445-8F3A-E362-7A4184BBD219}"/>
                </a:ext>
              </a:extLst>
            </p:cNvPr>
            <p:cNvCxnSpPr>
              <a:cxnSpLocks/>
              <a:stCxn id="377" idx="2"/>
              <a:endCxn id="378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직선 연결선[R] 438">
              <a:extLst>
                <a:ext uri="{FF2B5EF4-FFF2-40B4-BE49-F238E27FC236}">
                  <a16:creationId xmlns:a16="http://schemas.microsoft.com/office/drawing/2014/main" id="{E10131BE-E092-0283-4A90-8B8512B1A6CB}"/>
                </a:ext>
              </a:extLst>
            </p:cNvPr>
            <p:cNvCxnSpPr>
              <a:cxnSpLocks/>
              <a:stCxn id="376" idx="2"/>
              <a:endCxn id="374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직선 연결선[R] 439">
              <a:extLst>
                <a:ext uri="{FF2B5EF4-FFF2-40B4-BE49-F238E27FC236}">
                  <a16:creationId xmlns:a16="http://schemas.microsoft.com/office/drawing/2014/main" id="{7801411F-C5DD-1334-06DA-0C70B0ED5B5B}"/>
                </a:ext>
              </a:extLst>
            </p:cNvPr>
            <p:cNvCxnSpPr>
              <a:cxnSpLocks/>
              <a:stCxn id="375" idx="2"/>
              <a:endCxn id="374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[R] 440">
              <a:extLst>
                <a:ext uri="{FF2B5EF4-FFF2-40B4-BE49-F238E27FC236}">
                  <a16:creationId xmlns:a16="http://schemas.microsoft.com/office/drawing/2014/main" id="{FF1F360C-6FDA-E2A6-F7C0-F623DC56B522}"/>
                </a:ext>
              </a:extLst>
            </p:cNvPr>
            <p:cNvCxnSpPr>
              <a:cxnSpLocks/>
              <a:stCxn id="376" idx="2"/>
              <a:endCxn id="373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직선 연결선[R] 441">
              <a:extLst>
                <a:ext uri="{FF2B5EF4-FFF2-40B4-BE49-F238E27FC236}">
                  <a16:creationId xmlns:a16="http://schemas.microsoft.com/office/drawing/2014/main" id="{67A7D7B9-0B50-3FED-F6D4-473B0BD3A520}"/>
                </a:ext>
              </a:extLst>
            </p:cNvPr>
            <p:cNvCxnSpPr>
              <a:cxnSpLocks/>
              <a:stCxn id="376" idx="2"/>
              <a:endCxn id="377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직선 연결선[R] 442">
              <a:extLst>
                <a:ext uri="{FF2B5EF4-FFF2-40B4-BE49-F238E27FC236}">
                  <a16:creationId xmlns:a16="http://schemas.microsoft.com/office/drawing/2014/main" id="{F042D0C3-AD28-3100-342B-13F11AB0A5C1}"/>
                </a:ext>
              </a:extLst>
            </p:cNvPr>
            <p:cNvCxnSpPr>
              <a:cxnSpLocks/>
              <a:stCxn id="375" idx="2"/>
              <a:endCxn id="377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6" name="모서리가 둥근 직사각형 445">
            <a:extLst>
              <a:ext uri="{FF2B5EF4-FFF2-40B4-BE49-F238E27FC236}">
                <a16:creationId xmlns:a16="http://schemas.microsoft.com/office/drawing/2014/main" id="{9BC1F614-6897-9E48-E061-1ACFE3F6AB32}"/>
              </a:ext>
            </a:extLst>
          </p:cNvPr>
          <p:cNvSpPr/>
          <p:nvPr/>
        </p:nvSpPr>
        <p:spPr>
          <a:xfrm>
            <a:off x="8069831" y="2607909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7" name="직선 화살표 연결선 446">
            <a:extLst>
              <a:ext uri="{FF2B5EF4-FFF2-40B4-BE49-F238E27FC236}">
                <a16:creationId xmlns:a16="http://schemas.microsoft.com/office/drawing/2014/main" id="{ED7C3BC8-16DC-F2B4-B5C0-F5A663AD1339}"/>
              </a:ext>
            </a:extLst>
          </p:cNvPr>
          <p:cNvCxnSpPr>
            <a:cxnSpLocks/>
          </p:cNvCxnSpPr>
          <p:nvPr/>
        </p:nvCxnSpPr>
        <p:spPr>
          <a:xfrm flipV="1">
            <a:off x="8623446" y="414330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직선 화살표 연결선 447">
            <a:extLst>
              <a:ext uri="{FF2B5EF4-FFF2-40B4-BE49-F238E27FC236}">
                <a16:creationId xmlns:a16="http://schemas.microsoft.com/office/drawing/2014/main" id="{05F2C43B-F969-8534-02ED-1CC089BCADA3}"/>
              </a:ext>
            </a:extLst>
          </p:cNvPr>
          <p:cNvCxnSpPr>
            <a:cxnSpLocks/>
          </p:cNvCxnSpPr>
          <p:nvPr/>
        </p:nvCxnSpPr>
        <p:spPr>
          <a:xfrm flipV="1">
            <a:off x="8654918" y="2341562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직선 화살표 연결선 448">
            <a:extLst>
              <a:ext uri="{FF2B5EF4-FFF2-40B4-BE49-F238E27FC236}">
                <a16:creationId xmlns:a16="http://schemas.microsoft.com/office/drawing/2014/main" id="{BAA53128-5227-3599-9CB8-D677101D4AFE}"/>
              </a:ext>
            </a:extLst>
          </p:cNvPr>
          <p:cNvCxnSpPr>
            <a:cxnSpLocks/>
          </p:cNvCxnSpPr>
          <p:nvPr/>
        </p:nvCxnSpPr>
        <p:spPr>
          <a:xfrm>
            <a:off x="7529401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9A9225EF-03CE-FAA0-925F-D348872BA2D6}"/>
              </a:ext>
            </a:extLst>
          </p:cNvPr>
          <p:cNvGrpSpPr/>
          <p:nvPr/>
        </p:nvGrpSpPr>
        <p:grpSpPr>
          <a:xfrm rot="16200000">
            <a:off x="9752994" y="2920249"/>
            <a:ext cx="1230277" cy="780384"/>
            <a:chOff x="3903976" y="1968842"/>
            <a:chExt cx="7164816" cy="4523558"/>
          </a:xfrm>
        </p:grpSpPr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0ED10327-2A7A-49FF-9142-32F7180ED2D7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02C8F3D2-FD43-A875-1BA0-5EE45A599FF2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7D1E444E-D556-7872-01D3-F58E286D19D5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4" name="타원 453">
              <a:extLst>
                <a:ext uri="{FF2B5EF4-FFF2-40B4-BE49-F238E27FC236}">
                  <a16:creationId xmlns:a16="http://schemas.microsoft.com/office/drawing/2014/main" id="{9FAC172D-76C4-2C19-E958-503F9BEC47A9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F45A894C-48AA-5641-84B1-6A8FF7DD3F42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58753B73-6ED3-40A3-9635-C43D22603606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7" name="타원 456">
              <a:extLst>
                <a:ext uri="{FF2B5EF4-FFF2-40B4-BE49-F238E27FC236}">
                  <a16:creationId xmlns:a16="http://schemas.microsoft.com/office/drawing/2014/main" id="{0700D658-4961-3C8B-4194-5AB9098EBFD5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31E37532-CE7C-5117-5D80-C4D43DECB394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537C688E-7749-B600-BCF2-38D185DF2FA4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30C9ACBB-2E61-A88D-0744-5B3C31286D6A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F7064E0F-CF68-EC8F-FAF4-41C7188152F3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0707E3CE-B0B8-1485-F540-5594300A68FC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3" name="타원 462">
              <a:extLst>
                <a:ext uri="{FF2B5EF4-FFF2-40B4-BE49-F238E27FC236}">
                  <a16:creationId xmlns:a16="http://schemas.microsoft.com/office/drawing/2014/main" id="{DF11BFEA-2813-E4D4-8869-C38C16D9FB09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9A508E87-B1EE-0701-83A1-C73CDA359629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81E1D336-B155-CDEA-CFA9-87EEF769E3FC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1CE4C8C3-76B9-28DA-339A-73746F0BA5BD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7" name="타원 466">
              <a:extLst>
                <a:ext uri="{FF2B5EF4-FFF2-40B4-BE49-F238E27FC236}">
                  <a16:creationId xmlns:a16="http://schemas.microsoft.com/office/drawing/2014/main" id="{24038968-5288-75F2-20E0-42C8F9CAC2DF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9325F9CF-4B95-BB4A-EFB1-8DB294ED32DE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469" name="직선 연결선[R] 468">
              <a:extLst>
                <a:ext uri="{FF2B5EF4-FFF2-40B4-BE49-F238E27FC236}">
                  <a16:creationId xmlns:a16="http://schemas.microsoft.com/office/drawing/2014/main" id="{9D6B6D7C-B6AB-8D4A-7C41-9E9CF5F6C270}"/>
                </a:ext>
              </a:extLst>
            </p:cNvPr>
            <p:cNvCxnSpPr>
              <a:cxnSpLocks/>
              <a:stCxn id="463" idx="2"/>
              <a:endCxn id="468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직선 연결선[R] 469">
              <a:extLst>
                <a:ext uri="{FF2B5EF4-FFF2-40B4-BE49-F238E27FC236}">
                  <a16:creationId xmlns:a16="http://schemas.microsoft.com/office/drawing/2014/main" id="{B7D322F1-BCF0-367A-DF16-A943ECF07C26}"/>
                </a:ext>
              </a:extLst>
            </p:cNvPr>
            <p:cNvCxnSpPr>
              <a:cxnSpLocks/>
              <a:stCxn id="463" idx="2"/>
              <a:endCxn id="467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직선 연결선[R] 470">
              <a:extLst>
                <a:ext uri="{FF2B5EF4-FFF2-40B4-BE49-F238E27FC236}">
                  <a16:creationId xmlns:a16="http://schemas.microsoft.com/office/drawing/2014/main" id="{F1DCEBC9-954B-9269-DD0E-D67A68DBEC52}"/>
                </a:ext>
              </a:extLst>
            </p:cNvPr>
            <p:cNvCxnSpPr>
              <a:cxnSpLocks/>
              <a:stCxn id="463" idx="2"/>
              <a:endCxn id="466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직선 연결선[R] 471">
              <a:extLst>
                <a:ext uri="{FF2B5EF4-FFF2-40B4-BE49-F238E27FC236}">
                  <a16:creationId xmlns:a16="http://schemas.microsoft.com/office/drawing/2014/main" id="{B83A616C-DE82-AAB8-3BE8-4FAACF0B2334}"/>
                </a:ext>
              </a:extLst>
            </p:cNvPr>
            <p:cNvCxnSpPr>
              <a:cxnSpLocks/>
              <a:stCxn id="463" idx="2"/>
              <a:endCxn id="465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직선 연결선[R] 472">
              <a:extLst>
                <a:ext uri="{FF2B5EF4-FFF2-40B4-BE49-F238E27FC236}">
                  <a16:creationId xmlns:a16="http://schemas.microsoft.com/office/drawing/2014/main" id="{A1417415-3037-A195-6FF2-40948661900D}"/>
                </a:ext>
              </a:extLst>
            </p:cNvPr>
            <p:cNvCxnSpPr>
              <a:cxnSpLocks/>
              <a:stCxn id="463" idx="2"/>
              <a:endCxn id="464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직선 연결선[R] 473">
              <a:extLst>
                <a:ext uri="{FF2B5EF4-FFF2-40B4-BE49-F238E27FC236}">
                  <a16:creationId xmlns:a16="http://schemas.microsoft.com/office/drawing/2014/main" id="{7A18706B-1207-04E1-C3DD-1EA8D294EA3F}"/>
                </a:ext>
              </a:extLst>
            </p:cNvPr>
            <p:cNvCxnSpPr>
              <a:cxnSpLocks/>
              <a:stCxn id="462" idx="2"/>
              <a:endCxn id="467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직선 연결선[R] 474">
              <a:extLst>
                <a:ext uri="{FF2B5EF4-FFF2-40B4-BE49-F238E27FC236}">
                  <a16:creationId xmlns:a16="http://schemas.microsoft.com/office/drawing/2014/main" id="{84015CEE-9386-F995-0ABD-FE167285AB66}"/>
                </a:ext>
              </a:extLst>
            </p:cNvPr>
            <p:cNvCxnSpPr>
              <a:cxnSpLocks/>
              <a:stCxn id="461" idx="2"/>
              <a:endCxn id="467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직선 연결선[R] 475">
              <a:extLst>
                <a:ext uri="{FF2B5EF4-FFF2-40B4-BE49-F238E27FC236}">
                  <a16:creationId xmlns:a16="http://schemas.microsoft.com/office/drawing/2014/main" id="{0AA8344D-BC61-1336-EE56-468107C003E3}"/>
                </a:ext>
              </a:extLst>
            </p:cNvPr>
            <p:cNvCxnSpPr>
              <a:cxnSpLocks/>
              <a:stCxn id="460" idx="2"/>
              <a:endCxn id="467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직선 연결선[R] 476">
              <a:extLst>
                <a:ext uri="{FF2B5EF4-FFF2-40B4-BE49-F238E27FC236}">
                  <a16:creationId xmlns:a16="http://schemas.microsoft.com/office/drawing/2014/main" id="{F7AACBCC-B1FD-4C77-520C-53EDDC5AE136}"/>
                </a:ext>
              </a:extLst>
            </p:cNvPr>
            <p:cNvCxnSpPr>
              <a:cxnSpLocks/>
              <a:stCxn id="462" idx="2"/>
              <a:endCxn id="466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직선 연결선[R] 477">
              <a:extLst>
                <a:ext uri="{FF2B5EF4-FFF2-40B4-BE49-F238E27FC236}">
                  <a16:creationId xmlns:a16="http://schemas.microsoft.com/office/drawing/2014/main" id="{6A9BEC89-591E-4F62-35BE-64EC89EE0947}"/>
                </a:ext>
              </a:extLst>
            </p:cNvPr>
            <p:cNvCxnSpPr>
              <a:cxnSpLocks/>
              <a:stCxn id="461" idx="2"/>
              <a:endCxn id="466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직선 연결선[R] 478">
              <a:extLst>
                <a:ext uri="{FF2B5EF4-FFF2-40B4-BE49-F238E27FC236}">
                  <a16:creationId xmlns:a16="http://schemas.microsoft.com/office/drawing/2014/main" id="{C7D6AEC2-F26C-E8F0-6AE3-EAE44690B765}"/>
                </a:ext>
              </a:extLst>
            </p:cNvPr>
            <p:cNvCxnSpPr>
              <a:cxnSpLocks/>
              <a:stCxn id="460" idx="2"/>
              <a:endCxn id="466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직선 연결선[R] 479">
              <a:extLst>
                <a:ext uri="{FF2B5EF4-FFF2-40B4-BE49-F238E27FC236}">
                  <a16:creationId xmlns:a16="http://schemas.microsoft.com/office/drawing/2014/main" id="{B766C66B-2584-F8F0-0B68-CABF5D21733F}"/>
                </a:ext>
              </a:extLst>
            </p:cNvPr>
            <p:cNvCxnSpPr>
              <a:cxnSpLocks/>
              <a:stCxn id="462" idx="2"/>
              <a:endCxn id="465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직선 연결선[R] 480">
              <a:extLst>
                <a:ext uri="{FF2B5EF4-FFF2-40B4-BE49-F238E27FC236}">
                  <a16:creationId xmlns:a16="http://schemas.microsoft.com/office/drawing/2014/main" id="{82BC4576-8CF0-DDB5-A990-7D2C88B3C615}"/>
                </a:ext>
              </a:extLst>
            </p:cNvPr>
            <p:cNvCxnSpPr>
              <a:cxnSpLocks/>
              <a:stCxn id="461" idx="2"/>
              <a:endCxn id="465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직선 연결선[R] 481">
              <a:extLst>
                <a:ext uri="{FF2B5EF4-FFF2-40B4-BE49-F238E27FC236}">
                  <a16:creationId xmlns:a16="http://schemas.microsoft.com/office/drawing/2014/main" id="{1D018B25-7F95-2F58-7DA9-1EFB1131A5B6}"/>
                </a:ext>
              </a:extLst>
            </p:cNvPr>
            <p:cNvCxnSpPr>
              <a:cxnSpLocks/>
              <a:stCxn id="462" idx="2"/>
              <a:endCxn id="464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직선 연결선[R] 482">
              <a:extLst>
                <a:ext uri="{FF2B5EF4-FFF2-40B4-BE49-F238E27FC236}">
                  <a16:creationId xmlns:a16="http://schemas.microsoft.com/office/drawing/2014/main" id="{68A4E871-A83A-3B26-DD43-A0B07335F4F9}"/>
                </a:ext>
              </a:extLst>
            </p:cNvPr>
            <p:cNvCxnSpPr>
              <a:cxnSpLocks/>
              <a:stCxn id="460" idx="2"/>
              <a:endCxn id="465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직선 연결선[R] 483">
              <a:extLst>
                <a:ext uri="{FF2B5EF4-FFF2-40B4-BE49-F238E27FC236}">
                  <a16:creationId xmlns:a16="http://schemas.microsoft.com/office/drawing/2014/main" id="{1C9185CE-67F2-3EB1-54E5-D338A9D16B6D}"/>
                </a:ext>
              </a:extLst>
            </p:cNvPr>
            <p:cNvCxnSpPr>
              <a:cxnSpLocks/>
              <a:stCxn id="461" idx="2"/>
              <a:endCxn id="464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직선 연결선[R] 484">
              <a:extLst>
                <a:ext uri="{FF2B5EF4-FFF2-40B4-BE49-F238E27FC236}">
                  <a16:creationId xmlns:a16="http://schemas.microsoft.com/office/drawing/2014/main" id="{8AF47BB0-65AF-08EB-C096-066F317AE192}"/>
                </a:ext>
              </a:extLst>
            </p:cNvPr>
            <p:cNvCxnSpPr>
              <a:cxnSpLocks/>
              <a:stCxn id="460" idx="2"/>
              <a:endCxn id="464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직선 연결선[R] 485">
              <a:extLst>
                <a:ext uri="{FF2B5EF4-FFF2-40B4-BE49-F238E27FC236}">
                  <a16:creationId xmlns:a16="http://schemas.microsoft.com/office/drawing/2014/main" id="{82299410-D94E-7F96-9A08-A9411D22356F}"/>
                </a:ext>
              </a:extLst>
            </p:cNvPr>
            <p:cNvCxnSpPr>
              <a:cxnSpLocks/>
              <a:stCxn id="462" idx="2"/>
              <a:endCxn id="468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직선 연결선[R] 486">
              <a:extLst>
                <a:ext uri="{FF2B5EF4-FFF2-40B4-BE49-F238E27FC236}">
                  <a16:creationId xmlns:a16="http://schemas.microsoft.com/office/drawing/2014/main" id="{295E4689-E919-64A4-9A22-31B98520E118}"/>
                </a:ext>
              </a:extLst>
            </p:cNvPr>
            <p:cNvCxnSpPr>
              <a:cxnSpLocks/>
              <a:stCxn id="461" idx="2"/>
              <a:endCxn id="468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직선 연결선[R] 487">
              <a:extLst>
                <a:ext uri="{FF2B5EF4-FFF2-40B4-BE49-F238E27FC236}">
                  <a16:creationId xmlns:a16="http://schemas.microsoft.com/office/drawing/2014/main" id="{A5EAA71A-5B4B-8FFC-4475-EBB53BBBF526}"/>
                </a:ext>
              </a:extLst>
            </p:cNvPr>
            <p:cNvCxnSpPr>
              <a:cxnSpLocks/>
              <a:stCxn id="460" idx="2"/>
              <a:endCxn id="468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직선 연결선[R] 488">
              <a:extLst>
                <a:ext uri="{FF2B5EF4-FFF2-40B4-BE49-F238E27FC236}">
                  <a16:creationId xmlns:a16="http://schemas.microsoft.com/office/drawing/2014/main" id="{280790A4-4C1F-2DA4-E32F-E0A1BAAD97EA}"/>
                </a:ext>
              </a:extLst>
            </p:cNvPr>
            <p:cNvCxnSpPr>
              <a:cxnSpLocks/>
              <a:stCxn id="459" idx="2"/>
              <a:endCxn id="463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직선 연결선[R] 489">
              <a:extLst>
                <a:ext uri="{FF2B5EF4-FFF2-40B4-BE49-F238E27FC236}">
                  <a16:creationId xmlns:a16="http://schemas.microsoft.com/office/drawing/2014/main" id="{5AC4348E-E0DB-9674-CD97-CA483CD387EB}"/>
                </a:ext>
              </a:extLst>
            </p:cNvPr>
            <p:cNvCxnSpPr>
              <a:cxnSpLocks/>
              <a:stCxn id="458" idx="2"/>
              <a:endCxn id="463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직선 연결선[R] 490">
              <a:extLst>
                <a:ext uri="{FF2B5EF4-FFF2-40B4-BE49-F238E27FC236}">
                  <a16:creationId xmlns:a16="http://schemas.microsoft.com/office/drawing/2014/main" id="{450AB540-FE8D-EFC2-7DE9-7F844DD03F1E}"/>
                </a:ext>
              </a:extLst>
            </p:cNvPr>
            <p:cNvCxnSpPr>
              <a:cxnSpLocks/>
              <a:stCxn id="457" idx="2"/>
              <a:endCxn id="463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직선 연결선[R] 491">
              <a:extLst>
                <a:ext uri="{FF2B5EF4-FFF2-40B4-BE49-F238E27FC236}">
                  <a16:creationId xmlns:a16="http://schemas.microsoft.com/office/drawing/2014/main" id="{1ED573BA-7465-4448-AEDA-8D50DEA1585A}"/>
                </a:ext>
              </a:extLst>
            </p:cNvPr>
            <p:cNvCxnSpPr>
              <a:cxnSpLocks/>
              <a:stCxn id="456" idx="2"/>
              <a:endCxn id="463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직선 연결선[R] 492">
              <a:extLst>
                <a:ext uri="{FF2B5EF4-FFF2-40B4-BE49-F238E27FC236}">
                  <a16:creationId xmlns:a16="http://schemas.microsoft.com/office/drawing/2014/main" id="{1D7628AF-CB4C-07EF-860D-552780BF63C5}"/>
                </a:ext>
              </a:extLst>
            </p:cNvPr>
            <p:cNvCxnSpPr>
              <a:cxnSpLocks/>
              <a:stCxn id="452" idx="2"/>
              <a:endCxn id="459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직선 연결선[R] 493">
              <a:extLst>
                <a:ext uri="{FF2B5EF4-FFF2-40B4-BE49-F238E27FC236}">
                  <a16:creationId xmlns:a16="http://schemas.microsoft.com/office/drawing/2014/main" id="{C2F9D585-D76C-101D-561C-7A8637273C94}"/>
                </a:ext>
              </a:extLst>
            </p:cNvPr>
            <p:cNvCxnSpPr>
              <a:cxnSpLocks/>
              <a:stCxn id="451" idx="2"/>
              <a:endCxn id="459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직선 연결선[R] 494">
              <a:extLst>
                <a:ext uri="{FF2B5EF4-FFF2-40B4-BE49-F238E27FC236}">
                  <a16:creationId xmlns:a16="http://schemas.microsoft.com/office/drawing/2014/main" id="{FA998C11-47B5-048E-D56C-BF81A01E5B21}"/>
                </a:ext>
              </a:extLst>
            </p:cNvPr>
            <p:cNvCxnSpPr>
              <a:cxnSpLocks/>
              <a:stCxn id="455" idx="2"/>
              <a:endCxn id="459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직선 연결선[R] 495">
              <a:extLst>
                <a:ext uri="{FF2B5EF4-FFF2-40B4-BE49-F238E27FC236}">
                  <a16:creationId xmlns:a16="http://schemas.microsoft.com/office/drawing/2014/main" id="{6AB7EC7B-0697-0DCA-83FA-A9A9A5EB4B86}"/>
                </a:ext>
              </a:extLst>
            </p:cNvPr>
            <p:cNvCxnSpPr>
              <a:cxnSpLocks/>
              <a:stCxn id="459" idx="2"/>
              <a:endCxn id="462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직선 연결선[R] 496">
              <a:extLst>
                <a:ext uri="{FF2B5EF4-FFF2-40B4-BE49-F238E27FC236}">
                  <a16:creationId xmlns:a16="http://schemas.microsoft.com/office/drawing/2014/main" id="{921CF71E-72DE-7806-0558-715D3CFD319C}"/>
                </a:ext>
              </a:extLst>
            </p:cNvPr>
            <p:cNvCxnSpPr>
              <a:cxnSpLocks/>
              <a:stCxn id="458" idx="2"/>
              <a:endCxn id="462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직선 연결선[R] 497">
              <a:extLst>
                <a:ext uri="{FF2B5EF4-FFF2-40B4-BE49-F238E27FC236}">
                  <a16:creationId xmlns:a16="http://schemas.microsoft.com/office/drawing/2014/main" id="{C3F4D9B3-781C-5429-3015-03ACEF9D76C3}"/>
                </a:ext>
              </a:extLst>
            </p:cNvPr>
            <p:cNvCxnSpPr>
              <a:cxnSpLocks/>
              <a:stCxn id="457" idx="2"/>
              <a:endCxn id="462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직선 연결선[R] 498">
              <a:extLst>
                <a:ext uri="{FF2B5EF4-FFF2-40B4-BE49-F238E27FC236}">
                  <a16:creationId xmlns:a16="http://schemas.microsoft.com/office/drawing/2014/main" id="{770AA3F3-29AA-CB63-3B8A-66AB1E1515CC}"/>
                </a:ext>
              </a:extLst>
            </p:cNvPr>
            <p:cNvCxnSpPr>
              <a:cxnSpLocks/>
              <a:stCxn id="456" idx="2"/>
              <a:endCxn id="462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직선 연결선[R] 499">
              <a:extLst>
                <a:ext uri="{FF2B5EF4-FFF2-40B4-BE49-F238E27FC236}">
                  <a16:creationId xmlns:a16="http://schemas.microsoft.com/office/drawing/2014/main" id="{B790DE0C-5E4C-8817-4479-00CE01261218}"/>
                </a:ext>
              </a:extLst>
            </p:cNvPr>
            <p:cNvCxnSpPr>
              <a:cxnSpLocks/>
              <a:stCxn id="459" idx="2"/>
              <a:endCxn id="461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직선 연결선[R] 500">
              <a:extLst>
                <a:ext uri="{FF2B5EF4-FFF2-40B4-BE49-F238E27FC236}">
                  <a16:creationId xmlns:a16="http://schemas.microsoft.com/office/drawing/2014/main" id="{ADABA186-14C9-C8BA-54E9-6A83422D24A3}"/>
                </a:ext>
              </a:extLst>
            </p:cNvPr>
            <p:cNvCxnSpPr>
              <a:cxnSpLocks/>
              <a:stCxn id="458" idx="2"/>
              <a:endCxn id="461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직선 연결선[R] 501">
              <a:extLst>
                <a:ext uri="{FF2B5EF4-FFF2-40B4-BE49-F238E27FC236}">
                  <a16:creationId xmlns:a16="http://schemas.microsoft.com/office/drawing/2014/main" id="{B7B14FE8-F10C-87A8-CF60-43C41CE37F15}"/>
                </a:ext>
              </a:extLst>
            </p:cNvPr>
            <p:cNvCxnSpPr>
              <a:cxnSpLocks/>
              <a:stCxn id="457" idx="2"/>
              <a:endCxn id="461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직선 연결선[R] 502">
              <a:extLst>
                <a:ext uri="{FF2B5EF4-FFF2-40B4-BE49-F238E27FC236}">
                  <a16:creationId xmlns:a16="http://schemas.microsoft.com/office/drawing/2014/main" id="{BC74131D-266D-D8D5-1D94-066F8A8D4183}"/>
                </a:ext>
              </a:extLst>
            </p:cNvPr>
            <p:cNvCxnSpPr>
              <a:cxnSpLocks/>
              <a:stCxn id="456" idx="2"/>
              <a:endCxn id="461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직선 연결선[R] 503">
              <a:extLst>
                <a:ext uri="{FF2B5EF4-FFF2-40B4-BE49-F238E27FC236}">
                  <a16:creationId xmlns:a16="http://schemas.microsoft.com/office/drawing/2014/main" id="{7D0593AC-8E60-C529-C6CF-85A2A5675B2F}"/>
                </a:ext>
              </a:extLst>
            </p:cNvPr>
            <p:cNvCxnSpPr>
              <a:cxnSpLocks/>
              <a:stCxn id="459" idx="2"/>
              <a:endCxn id="460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직선 연결선[R] 504">
              <a:extLst>
                <a:ext uri="{FF2B5EF4-FFF2-40B4-BE49-F238E27FC236}">
                  <a16:creationId xmlns:a16="http://schemas.microsoft.com/office/drawing/2014/main" id="{06F54F04-7C85-6D34-8872-9BE49C836B6B}"/>
                </a:ext>
              </a:extLst>
            </p:cNvPr>
            <p:cNvCxnSpPr>
              <a:cxnSpLocks/>
              <a:stCxn id="458" idx="2"/>
              <a:endCxn id="460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직선 연결선[R] 505">
              <a:extLst>
                <a:ext uri="{FF2B5EF4-FFF2-40B4-BE49-F238E27FC236}">
                  <a16:creationId xmlns:a16="http://schemas.microsoft.com/office/drawing/2014/main" id="{63FE4CA0-7F8F-AD3E-AD93-77CD169F3DC1}"/>
                </a:ext>
              </a:extLst>
            </p:cNvPr>
            <p:cNvCxnSpPr>
              <a:cxnSpLocks/>
              <a:stCxn id="457" idx="2"/>
              <a:endCxn id="460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직선 연결선[R] 506">
              <a:extLst>
                <a:ext uri="{FF2B5EF4-FFF2-40B4-BE49-F238E27FC236}">
                  <a16:creationId xmlns:a16="http://schemas.microsoft.com/office/drawing/2014/main" id="{116A61EE-1A12-3583-A291-459B2AFEE291}"/>
                </a:ext>
              </a:extLst>
            </p:cNvPr>
            <p:cNvCxnSpPr>
              <a:cxnSpLocks/>
              <a:stCxn id="456" idx="2"/>
              <a:endCxn id="460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직선 연결선[R] 507">
              <a:extLst>
                <a:ext uri="{FF2B5EF4-FFF2-40B4-BE49-F238E27FC236}">
                  <a16:creationId xmlns:a16="http://schemas.microsoft.com/office/drawing/2014/main" id="{44493703-2309-0546-E8C9-D813F6F94320}"/>
                </a:ext>
              </a:extLst>
            </p:cNvPr>
            <p:cNvCxnSpPr>
              <a:cxnSpLocks/>
              <a:stCxn id="452" idx="2"/>
              <a:endCxn id="458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직선 연결선[R] 508">
              <a:extLst>
                <a:ext uri="{FF2B5EF4-FFF2-40B4-BE49-F238E27FC236}">
                  <a16:creationId xmlns:a16="http://schemas.microsoft.com/office/drawing/2014/main" id="{331109EF-EDCD-B8DF-36AE-D6AFA1103420}"/>
                </a:ext>
              </a:extLst>
            </p:cNvPr>
            <p:cNvCxnSpPr>
              <a:cxnSpLocks/>
              <a:stCxn id="451" idx="2"/>
              <a:endCxn id="458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직선 연결선[R] 509">
              <a:extLst>
                <a:ext uri="{FF2B5EF4-FFF2-40B4-BE49-F238E27FC236}">
                  <a16:creationId xmlns:a16="http://schemas.microsoft.com/office/drawing/2014/main" id="{85A2BE9A-B477-127E-C917-D6F07E4DDE49}"/>
                </a:ext>
              </a:extLst>
            </p:cNvPr>
            <p:cNvCxnSpPr>
              <a:cxnSpLocks/>
              <a:stCxn id="455" idx="2"/>
              <a:endCxn id="458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직선 연결선[R] 510">
              <a:extLst>
                <a:ext uri="{FF2B5EF4-FFF2-40B4-BE49-F238E27FC236}">
                  <a16:creationId xmlns:a16="http://schemas.microsoft.com/office/drawing/2014/main" id="{06DAB6C9-43D2-9C7D-92A0-652FF3F41F4A}"/>
                </a:ext>
              </a:extLst>
            </p:cNvPr>
            <p:cNvCxnSpPr>
              <a:cxnSpLocks/>
              <a:stCxn id="452" idx="2"/>
              <a:endCxn id="457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직선 연결선[R] 511">
              <a:extLst>
                <a:ext uri="{FF2B5EF4-FFF2-40B4-BE49-F238E27FC236}">
                  <a16:creationId xmlns:a16="http://schemas.microsoft.com/office/drawing/2014/main" id="{72BE58B9-407A-21D6-44FE-DB5D33016AF9}"/>
                </a:ext>
              </a:extLst>
            </p:cNvPr>
            <p:cNvCxnSpPr>
              <a:cxnSpLocks/>
              <a:stCxn id="451" idx="2"/>
              <a:endCxn id="457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직선 연결선[R] 512">
              <a:extLst>
                <a:ext uri="{FF2B5EF4-FFF2-40B4-BE49-F238E27FC236}">
                  <a16:creationId xmlns:a16="http://schemas.microsoft.com/office/drawing/2014/main" id="{B6371873-AAFD-9E42-0E59-DD20188FFA9F}"/>
                </a:ext>
              </a:extLst>
            </p:cNvPr>
            <p:cNvCxnSpPr>
              <a:cxnSpLocks/>
              <a:stCxn id="455" idx="2"/>
              <a:endCxn id="457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직선 연결선[R] 513">
              <a:extLst>
                <a:ext uri="{FF2B5EF4-FFF2-40B4-BE49-F238E27FC236}">
                  <a16:creationId xmlns:a16="http://schemas.microsoft.com/office/drawing/2014/main" id="{CE8C829F-07EE-0A7A-8882-256D6C343236}"/>
                </a:ext>
              </a:extLst>
            </p:cNvPr>
            <p:cNvCxnSpPr>
              <a:cxnSpLocks/>
              <a:stCxn id="452" idx="2"/>
              <a:endCxn id="456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직선 연결선[R] 514">
              <a:extLst>
                <a:ext uri="{FF2B5EF4-FFF2-40B4-BE49-F238E27FC236}">
                  <a16:creationId xmlns:a16="http://schemas.microsoft.com/office/drawing/2014/main" id="{DD53FD8C-1E9F-7297-7D5C-BA211F6BD9AC}"/>
                </a:ext>
              </a:extLst>
            </p:cNvPr>
            <p:cNvCxnSpPr>
              <a:cxnSpLocks/>
              <a:stCxn id="451" idx="2"/>
              <a:endCxn id="456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직선 연결선[R] 515">
              <a:extLst>
                <a:ext uri="{FF2B5EF4-FFF2-40B4-BE49-F238E27FC236}">
                  <a16:creationId xmlns:a16="http://schemas.microsoft.com/office/drawing/2014/main" id="{50EA6D8B-A141-A5E2-FD15-E82BCE93BA82}"/>
                </a:ext>
              </a:extLst>
            </p:cNvPr>
            <p:cNvCxnSpPr>
              <a:cxnSpLocks/>
              <a:stCxn id="455" idx="2"/>
              <a:endCxn id="456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직선 연결선[R] 516">
              <a:extLst>
                <a:ext uri="{FF2B5EF4-FFF2-40B4-BE49-F238E27FC236}">
                  <a16:creationId xmlns:a16="http://schemas.microsoft.com/office/drawing/2014/main" id="{A05F6335-6C5B-8265-C3E3-CA0F6693E81B}"/>
                </a:ext>
              </a:extLst>
            </p:cNvPr>
            <p:cNvCxnSpPr>
              <a:cxnSpLocks/>
              <a:stCxn id="454" idx="2"/>
              <a:endCxn id="452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직선 연결선[R] 517">
              <a:extLst>
                <a:ext uri="{FF2B5EF4-FFF2-40B4-BE49-F238E27FC236}">
                  <a16:creationId xmlns:a16="http://schemas.microsoft.com/office/drawing/2014/main" id="{65662D60-E0D4-E778-7645-B8FEFCE94530}"/>
                </a:ext>
              </a:extLst>
            </p:cNvPr>
            <p:cNvCxnSpPr>
              <a:cxnSpLocks/>
              <a:stCxn id="453" idx="2"/>
              <a:endCxn id="452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직선 연결선[R] 518">
              <a:extLst>
                <a:ext uri="{FF2B5EF4-FFF2-40B4-BE49-F238E27FC236}">
                  <a16:creationId xmlns:a16="http://schemas.microsoft.com/office/drawing/2014/main" id="{E59AB0CB-3143-DB50-42C3-96D064BE3F0D}"/>
                </a:ext>
              </a:extLst>
            </p:cNvPr>
            <p:cNvCxnSpPr>
              <a:cxnSpLocks/>
              <a:stCxn id="454" idx="2"/>
              <a:endCxn id="451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직선 연결선[R] 519">
              <a:extLst>
                <a:ext uri="{FF2B5EF4-FFF2-40B4-BE49-F238E27FC236}">
                  <a16:creationId xmlns:a16="http://schemas.microsoft.com/office/drawing/2014/main" id="{D15D8684-3F0C-714D-109C-E3C6F0402958}"/>
                </a:ext>
              </a:extLst>
            </p:cNvPr>
            <p:cNvCxnSpPr>
              <a:cxnSpLocks/>
              <a:stCxn id="454" idx="2"/>
              <a:endCxn id="455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직선 연결선[R] 520">
              <a:extLst>
                <a:ext uri="{FF2B5EF4-FFF2-40B4-BE49-F238E27FC236}">
                  <a16:creationId xmlns:a16="http://schemas.microsoft.com/office/drawing/2014/main" id="{DB041768-2AF2-5581-42AD-937258FFA0DA}"/>
                </a:ext>
              </a:extLst>
            </p:cNvPr>
            <p:cNvCxnSpPr>
              <a:cxnSpLocks/>
              <a:stCxn id="453" idx="2"/>
              <a:endCxn id="455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4" name="모서리가 둥근 직사각형 523">
            <a:extLst>
              <a:ext uri="{FF2B5EF4-FFF2-40B4-BE49-F238E27FC236}">
                <a16:creationId xmlns:a16="http://schemas.microsoft.com/office/drawing/2014/main" id="{588199A0-1301-A441-B534-CFB9B34606CB}"/>
              </a:ext>
            </a:extLst>
          </p:cNvPr>
          <p:cNvSpPr/>
          <p:nvPr/>
        </p:nvSpPr>
        <p:spPr>
          <a:xfrm>
            <a:off x="9826923" y="2607909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25" name="직선 화살표 연결선 524">
            <a:extLst>
              <a:ext uri="{FF2B5EF4-FFF2-40B4-BE49-F238E27FC236}">
                <a16:creationId xmlns:a16="http://schemas.microsoft.com/office/drawing/2014/main" id="{DA33037F-14B1-4370-4874-B916A6489774}"/>
              </a:ext>
            </a:extLst>
          </p:cNvPr>
          <p:cNvCxnSpPr>
            <a:cxnSpLocks/>
          </p:cNvCxnSpPr>
          <p:nvPr/>
        </p:nvCxnSpPr>
        <p:spPr>
          <a:xfrm flipV="1">
            <a:off x="10380538" y="414330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직선 화살표 연결선 525">
            <a:extLst>
              <a:ext uri="{FF2B5EF4-FFF2-40B4-BE49-F238E27FC236}">
                <a16:creationId xmlns:a16="http://schemas.microsoft.com/office/drawing/2014/main" id="{27708578-67CA-CC1A-EAE8-B3247A57B500}"/>
              </a:ext>
            </a:extLst>
          </p:cNvPr>
          <p:cNvCxnSpPr>
            <a:cxnSpLocks/>
          </p:cNvCxnSpPr>
          <p:nvPr/>
        </p:nvCxnSpPr>
        <p:spPr>
          <a:xfrm flipV="1">
            <a:off x="10412010" y="2341562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직선 화살표 연결선 526">
            <a:extLst>
              <a:ext uri="{FF2B5EF4-FFF2-40B4-BE49-F238E27FC236}">
                <a16:creationId xmlns:a16="http://schemas.microsoft.com/office/drawing/2014/main" id="{5C5BBE72-F7E1-AF3D-A389-86B2B4DF6722}"/>
              </a:ext>
            </a:extLst>
          </p:cNvPr>
          <p:cNvCxnSpPr>
            <a:cxnSpLocks/>
          </p:cNvCxnSpPr>
          <p:nvPr/>
        </p:nvCxnSpPr>
        <p:spPr>
          <a:xfrm>
            <a:off x="9286493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FFF3CA7B-EB31-3B15-F5C8-8AF5D1F4A2D5}"/>
                  </a:ext>
                </a:extLst>
              </p:cNvPr>
              <p:cNvSpPr txBox="1"/>
              <p:nvPr/>
            </p:nvSpPr>
            <p:spPr>
              <a:xfrm>
                <a:off x="6308369" y="4280380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FFF3CA7B-EB31-3B15-F5C8-8AF5D1F4A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369" y="4280380"/>
                <a:ext cx="1173829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TextBox 529">
                <a:extLst>
                  <a:ext uri="{FF2B5EF4-FFF2-40B4-BE49-F238E27FC236}">
                    <a16:creationId xmlns:a16="http://schemas.microsoft.com/office/drawing/2014/main" id="{857DFB20-01C2-F044-C78F-D6CCC283D1B0}"/>
                  </a:ext>
                </a:extLst>
              </p:cNvPr>
              <p:cNvSpPr txBox="1"/>
              <p:nvPr/>
            </p:nvSpPr>
            <p:spPr>
              <a:xfrm>
                <a:off x="6380275" y="194115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30" name="TextBox 529">
                <a:extLst>
                  <a:ext uri="{FF2B5EF4-FFF2-40B4-BE49-F238E27FC236}">
                    <a16:creationId xmlns:a16="http://schemas.microsoft.com/office/drawing/2014/main" id="{857DFB20-01C2-F044-C78F-D6CCC283D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275" y="1941155"/>
                <a:ext cx="1173829" cy="369332"/>
              </a:xfrm>
              <a:prstGeom prst="rect">
                <a:avLst/>
              </a:prstGeom>
              <a:blipFill>
                <a:blip r:embed="rId6"/>
                <a:stretch>
                  <a:fillRect l="-3226"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E5D99C25-8821-EDDF-52B7-F5C1BC2533ED}"/>
                  </a:ext>
                </a:extLst>
              </p:cNvPr>
              <p:cNvSpPr txBox="1"/>
              <p:nvPr/>
            </p:nvSpPr>
            <p:spPr>
              <a:xfrm>
                <a:off x="8103425" y="4280380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E5D99C25-8821-EDDF-52B7-F5C1BC253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425" y="4280380"/>
                <a:ext cx="1173829" cy="369332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5B715CD3-4461-539B-2C64-5A3B0B46DBEC}"/>
                  </a:ext>
                </a:extLst>
              </p:cNvPr>
              <p:cNvSpPr txBox="1"/>
              <p:nvPr/>
            </p:nvSpPr>
            <p:spPr>
              <a:xfrm>
                <a:off x="8175331" y="194115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5B715CD3-4461-539B-2C64-5A3B0B46D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331" y="1941155"/>
                <a:ext cx="1173829" cy="369332"/>
              </a:xfrm>
              <a:prstGeom prst="rect">
                <a:avLst/>
              </a:prstGeom>
              <a:blipFill>
                <a:blip r:embed="rId8"/>
                <a:stretch>
                  <a:fillRect l="-3191"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885D809E-707F-5697-3285-4F7A2C051E25}"/>
                  </a:ext>
                </a:extLst>
              </p:cNvPr>
              <p:cNvSpPr txBox="1"/>
              <p:nvPr/>
            </p:nvSpPr>
            <p:spPr>
              <a:xfrm>
                <a:off x="9841626" y="4280032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885D809E-707F-5697-3285-4F7A2C051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626" y="4280032"/>
                <a:ext cx="1173829" cy="369332"/>
              </a:xfrm>
              <a:prstGeom prst="rect">
                <a:avLst/>
              </a:prstGeom>
              <a:blipFill>
                <a:blip r:embed="rId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8673C21E-14F2-4173-B000-8AFA409ACA11}"/>
                  </a:ext>
                </a:extLst>
              </p:cNvPr>
              <p:cNvSpPr txBox="1"/>
              <p:nvPr/>
            </p:nvSpPr>
            <p:spPr>
              <a:xfrm>
                <a:off x="9913532" y="1940807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8673C21E-14F2-4173-B000-8AFA409AC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32" y="1940807"/>
                <a:ext cx="1173829" cy="369332"/>
              </a:xfrm>
              <a:prstGeom prst="rect">
                <a:avLst/>
              </a:prstGeom>
              <a:blipFill>
                <a:blip r:embed="rId10"/>
                <a:stretch>
                  <a:fillRect l="-3191"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7" name="직선 화살표 연결선 536">
            <a:extLst>
              <a:ext uri="{FF2B5EF4-FFF2-40B4-BE49-F238E27FC236}">
                <a16:creationId xmlns:a16="http://schemas.microsoft.com/office/drawing/2014/main" id="{BB1C94F8-FF4B-46F7-503D-5A1E2EFF1831}"/>
              </a:ext>
            </a:extLst>
          </p:cNvPr>
          <p:cNvCxnSpPr>
            <a:cxnSpLocks/>
          </p:cNvCxnSpPr>
          <p:nvPr/>
        </p:nvCxnSpPr>
        <p:spPr>
          <a:xfrm>
            <a:off x="3952493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직선 화살표 연결선 537">
            <a:extLst>
              <a:ext uri="{FF2B5EF4-FFF2-40B4-BE49-F238E27FC236}">
                <a16:creationId xmlns:a16="http://schemas.microsoft.com/office/drawing/2014/main" id="{8A51CD82-82C2-DC80-8B25-8C6E16B95D88}"/>
              </a:ext>
            </a:extLst>
          </p:cNvPr>
          <p:cNvCxnSpPr>
            <a:cxnSpLocks/>
          </p:cNvCxnSpPr>
          <p:nvPr/>
        </p:nvCxnSpPr>
        <p:spPr>
          <a:xfrm>
            <a:off x="11087361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4FB45E-2531-A037-0FDB-674997ABF005}"/>
                  </a:ext>
                </a:extLst>
              </p:cNvPr>
              <p:cNvSpPr txBox="1"/>
              <p:nvPr/>
            </p:nvSpPr>
            <p:spPr>
              <a:xfrm>
                <a:off x="3453344" y="3198714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4FB45E-2531-A037-0FDB-674997ABF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344" y="3198714"/>
                <a:ext cx="226024" cy="276999"/>
              </a:xfrm>
              <a:prstGeom prst="rect">
                <a:avLst/>
              </a:prstGeom>
              <a:blipFill>
                <a:blip r:embed="rId11"/>
                <a:stretch>
                  <a:fillRect l="-10526" r="-105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B252EB-E188-01CA-F035-F7AB21D53616}"/>
                  </a:ext>
                </a:extLst>
              </p:cNvPr>
              <p:cNvSpPr txBox="1"/>
              <p:nvPr/>
            </p:nvSpPr>
            <p:spPr>
              <a:xfrm>
                <a:off x="1789255" y="1980088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B252EB-E188-01CA-F035-F7AB21D5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255" y="1980088"/>
                <a:ext cx="1173829" cy="369332"/>
              </a:xfrm>
              <a:prstGeom prst="rect">
                <a:avLst/>
              </a:prstGeom>
              <a:blipFill>
                <a:blip r:embed="rId12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F1576A3-01DB-B1A6-E0B8-2012A9B91199}"/>
              </a:ext>
            </a:extLst>
          </p:cNvPr>
          <p:cNvSpPr/>
          <p:nvPr/>
        </p:nvSpPr>
        <p:spPr>
          <a:xfrm>
            <a:off x="1581940" y="2650189"/>
            <a:ext cx="1432997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D4126B6-D391-DB60-7652-EF591821D2A5}"/>
              </a:ext>
            </a:extLst>
          </p:cNvPr>
          <p:cNvCxnSpPr>
            <a:cxnSpLocks/>
          </p:cNvCxnSpPr>
          <p:nvPr/>
        </p:nvCxnSpPr>
        <p:spPr>
          <a:xfrm flipV="1">
            <a:off x="2283324" y="4182581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3C4EFEA-8021-7D35-28B8-3B8A65A2FE83}"/>
              </a:ext>
            </a:extLst>
          </p:cNvPr>
          <p:cNvCxnSpPr>
            <a:cxnSpLocks/>
          </p:cNvCxnSpPr>
          <p:nvPr/>
        </p:nvCxnSpPr>
        <p:spPr>
          <a:xfrm flipV="1">
            <a:off x="2314796" y="2380843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79D553-8B35-595D-EB32-7C0DACFD01F6}"/>
                  </a:ext>
                </a:extLst>
              </p:cNvPr>
              <p:cNvSpPr txBox="1"/>
              <p:nvPr/>
            </p:nvSpPr>
            <p:spPr>
              <a:xfrm>
                <a:off x="1745269" y="4283300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𝑖𝑛𝑝𝑢𝑡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79D553-8B35-595D-EB32-7C0DACFD0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269" y="4283300"/>
                <a:ext cx="1173829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15F2A3-E9DF-34E4-5C9B-853F9E686634}"/>
                  </a:ext>
                </a:extLst>
              </p:cNvPr>
              <p:cNvSpPr txBox="1"/>
              <p:nvPr/>
            </p:nvSpPr>
            <p:spPr>
              <a:xfrm>
                <a:off x="1724224" y="316580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h𝑖𝑑𝑑𝑒𝑛</m:t>
                      </m:r>
                      <m:r>
                        <a:rPr kumimoji="1" lang="en-US" altLang="ko-Kore-KR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b="0" i="0">
                          <a:latin typeface="Cambria Math" panose="02040503050406030204" pitchFamily="18" charset="0"/>
                        </a:rPr>
                        <m:t>state</m:t>
                      </m:r>
                    </m:oMath>
                  </m:oMathPara>
                </a14:m>
                <a:endParaRPr kumimoji="1" lang="en-US" altLang="ko-Kore-KR" b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15F2A3-E9DF-34E4-5C9B-853F9E686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224" y="3165805"/>
                <a:ext cx="1173829" cy="369332"/>
              </a:xfrm>
              <a:prstGeom prst="rect">
                <a:avLst/>
              </a:prstGeom>
              <a:blipFill>
                <a:blip r:embed="rId14"/>
                <a:stretch>
                  <a:fillRect l="-11702" r="-6383"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132FE0-E066-ED58-417C-D25627214EC9}"/>
                  </a:ext>
                </a:extLst>
              </p:cNvPr>
              <p:cNvSpPr txBox="1"/>
              <p:nvPr/>
            </p:nvSpPr>
            <p:spPr>
              <a:xfrm>
                <a:off x="1952424" y="2257126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132FE0-E066-ED58-417C-D25627214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24" y="2257126"/>
                <a:ext cx="117382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FF29E9-DE4C-C396-38C8-7C0772E0FCEC}"/>
                  </a:ext>
                </a:extLst>
              </p:cNvPr>
              <p:cNvSpPr txBox="1"/>
              <p:nvPr/>
            </p:nvSpPr>
            <p:spPr>
              <a:xfrm>
                <a:off x="1940064" y="4064010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FF29E9-DE4C-C396-38C8-7C0772E0F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064" y="4064010"/>
                <a:ext cx="117382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F23D2C-7029-3E4F-F606-33C2495296DF}"/>
                  </a:ext>
                </a:extLst>
              </p:cNvPr>
              <p:cNvSpPr txBox="1"/>
              <p:nvPr/>
            </p:nvSpPr>
            <p:spPr>
              <a:xfrm>
                <a:off x="4721653" y="2210657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F23D2C-7029-3E4F-F606-33C249529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653" y="2210657"/>
                <a:ext cx="117382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87896E-5D76-2E7D-AA5A-7825AABD04D7}"/>
                  </a:ext>
                </a:extLst>
              </p:cNvPr>
              <p:cNvSpPr txBox="1"/>
              <p:nvPr/>
            </p:nvSpPr>
            <p:spPr>
              <a:xfrm>
                <a:off x="4709293" y="4017541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87896E-5D76-2E7D-AA5A-7825AABD0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293" y="4017541"/>
                <a:ext cx="117382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그래픽 38" descr="오른쪽으로 굽은 줄 화살표 윤곽선">
            <a:extLst>
              <a:ext uri="{FF2B5EF4-FFF2-40B4-BE49-F238E27FC236}">
                <a16:creationId xmlns:a16="http://schemas.microsoft.com/office/drawing/2014/main" id="{3A8DBB77-5C84-0B3D-DDB7-AFEA2671D1B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7301570">
            <a:off x="843048" y="289327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127DC3-BCE0-EE58-7154-5B226FA4D586}"/>
                  </a:ext>
                </a:extLst>
              </p:cNvPr>
              <p:cNvSpPr txBox="1"/>
              <p:nvPr/>
            </p:nvSpPr>
            <p:spPr>
              <a:xfrm>
                <a:off x="225464" y="3194828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127DC3-BCE0-EE58-7154-5B226FA4D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64" y="3194828"/>
                <a:ext cx="117382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66E1C6-3E5B-89E6-BAFC-D11FC0C4B0EE}"/>
                  </a:ext>
                </a:extLst>
              </p:cNvPr>
              <p:cNvSpPr txBox="1"/>
              <p:nvPr/>
            </p:nvSpPr>
            <p:spPr>
              <a:xfrm>
                <a:off x="3602696" y="2964083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66E1C6-3E5B-89E6-BAFC-D11FC0C4B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696" y="2964083"/>
                <a:ext cx="117382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3DEE96-6773-E190-F8CB-E5E70B5D86A1}"/>
                  </a:ext>
                </a:extLst>
              </p:cNvPr>
              <p:cNvSpPr txBox="1"/>
              <p:nvPr/>
            </p:nvSpPr>
            <p:spPr>
              <a:xfrm>
                <a:off x="6527693" y="2221399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3DEE96-6773-E190-F8CB-E5E70B5D8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693" y="2221399"/>
                <a:ext cx="1173829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D096552-5FCC-2736-ABC0-B449C69B93DC}"/>
                  </a:ext>
                </a:extLst>
              </p:cNvPr>
              <p:cNvSpPr txBox="1"/>
              <p:nvPr/>
            </p:nvSpPr>
            <p:spPr>
              <a:xfrm>
                <a:off x="6515333" y="4028283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D096552-5FCC-2736-ABC0-B449C69B9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333" y="4028283"/>
                <a:ext cx="1173829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DD1B52E-0C5C-A34A-5712-1A8D6605E091}"/>
                  </a:ext>
                </a:extLst>
              </p:cNvPr>
              <p:cNvSpPr txBox="1"/>
              <p:nvPr/>
            </p:nvSpPr>
            <p:spPr>
              <a:xfrm>
                <a:off x="5408736" y="297482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DD1B52E-0C5C-A34A-5712-1A8D6605E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736" y="2974825"/>
                <a:ext cx="1173829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490CFAF-1F6C-714B-059A-B4381D821F2D}"/>
                  </a:ext>
                </a:extLst>
              </p:cNvPr>
              <p:cNvSpPr txBox="1"/>
              <p:nvPr/>
            </p:nvSpPr>
            <p:spPr>
              <a:xfrm>
                <a:off x="8305778" y="2215030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490CFAF-1F6C-714B-059A-B4381D821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778" y="2215030"/>
                <a:ext cx="117382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2764223-353E-0CAE-E7D0-837CF9EF96E1}"/>
                  </a:ext>
                </a:extLst>
              </p:cNvPr>
              <p:cNvSpPr txBox="1"/>
              <p:nvPr/>
            </p:nvSpPr>
            <p:spPr>
              <a:xfrm>
                <a:off x="8293418" y="4021914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2764223-353E-0CAE-E7D0-837CF9EF9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418" y="4021914"/>
                <a:ext cx="1173829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8716DE3-2381-3990-2F5E-DABD3AE2A409}"/>
                  </a:ext>
                </a:extLst>
              </p:cNvPr>
              <p:cNvSpPr txBox="1"/>
              <p:nvPr/>
            </p:nvSpPr>
            <p:spPr>
              <a:xfrm>
                <a:off x="7186821" y="2968456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8716DE3-2381-3990-2F5E-DABD3AE2A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821" y="2968456"/>
                <a:ext cx="117382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9E92FB-8CE4-6B85-15BC-CD44A2314B9A}"/>
                  </a:ext>
                </a:extLst>
              </p:cNvPr>
              <p:cNvSpPr txBox="1"/>
              <p:nvPr/>
            </p:nvSpPr>
            <p:spPr>
              <a:xfrm>
                <a:off x="10063806" y="2221399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9E92FB-8CE4-6B85-15BC-CD44A2314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3806" y="2221399"/>
                <a:ext cx="1173829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0A0476-0E26-CC43-57D5-82DC91346028}"/>
                  </a:ext>
                </a:extLst>
              </p:cNvPr>
              <p:cNvSpPr txBox="1"/>
              <p:nvPr/>
            </p:nvSpPr>
            <p:spPr>
              <a:xfrm>
                <a:off x="10051446" y="4028283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0A0476-0E26-CC43-57D5-82DC91346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446" y="4028283"/>
                <a:ext cx="117382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A50F6C5-CCD8-C14E-7B7F-4B9DDE6909B0}"/>
                  </a:ext>
                </a:extLst>
              </p:cNvPr>
              <p:cNvSpPr txBox="1"/>
              <p:nvPr/>
            </p:nvSpPr>
            <p:spPr>
              <a:xfrm>
                <a:off x="8944849" y="297482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A50F6C5-CCD8-C14E-7B7F-4B9DDE690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849" y="2974825"/>
                <a:ext cx="1173829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89CE2A7-0C67-67A3-DA59-12EE39094235}"/>
                  </a:ext>
                </a:extLst>
              </p:cNvPr>
              <p:cNvSpPr txBox="1"/>
              <p:nvPr/>
            </p:nvSpPr>
            <p:spPr>
              <a:xfrm>
                <a:off x="10737334" y="2965644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89CE2A7-0C67-67A3-DA59-12EE39094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334" y="2965644"/>
                <a:ext cx="1173829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607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8" grpId="0"/>
      <p:bldP spid="9" grpId="0"/>
      <p:bldP spid="10" grpId="0"/>
      <p:bldP spid="11" grpId="0"/>
      <p:bldP spid="14" grpId="0"/>
      <p:bldP spid="15" grpId="0"/>
      <p:bldP spid="40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6F39F95F-A750-FE6A-381D-B8B264B01CFA}"/>
              </a:ext>
            </a:extLst>
          </p:cNvPr>
          <p:cNvSpPr txBox="1"/>
          <p:nvPr/>
        </p:nvSpPr>
        <p:spPr>
          <a:xfrm>
            <a:off x="-1047023" y="578205"/>
            <a:ext cx="607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What is a RNN?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E8A981D-B451-0FB0-370A-EFB214139DE9}"/>
              </a:ext>
            </a:extLst>
          </p:cNvPr>
          <p:cNvSpPr txBox="1"/>
          <p:nvPr/>
        </p:nvSpPr>
        <p:spPr>
          <a:xfrm>
            <a:off x="-265245" y="1351839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One thing to note is that each time step can share weights with each other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339085C3-E00E-26EA-C85A-B5C55E39ED5D}"/>
              </a:ext>
            </a:extLst>
          </p:cNvPr>
          <p:cNvGrpSpPr/>
          <p:nvPr/>
        </p:nvGrpSpPr>
        <p:grpSpPr>
          <a:xfrm rot="16200000">
            <a:off x="4448867" y="2920597"/>
            <a:ext cx="1230277" cy="780384"/>
            <a:chOff x="3903976" y="1968842"/>
            <a:chExt cx="7164816" cy="4523558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0755F0E9-10B5-1778-E67E-0A6AD4F86233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DD783C4E-F643-B49B-D2E7-9FDB4283995F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63239399-4261-3453-B927-5A6BF867243B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97D92DC0-F5B7-146A-22D6-B84BCEA68A92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34C70937-0A4A-5872-357D-7A73CC756DA5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E04815AC-4012-4B6A-ECED-42D3834795A2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A6ED2B68-795D-D542-CE41-87581C7B3DE7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42C800A-5C89-A76E-A424-C1E56DDF34C1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1D0344D7-CEE9-07E1-2BF4-52C33779FC13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E9B1FCB-473A-A86D-D750-AAC02A4EE130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B4FCD199-69B5-8BDF-950D-1186B96B9B32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3A1D8D05-C1BF-FBDA-D941-355A5949393E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E049990D-ECEA-8FA0-1AFF-2BBB79D3036E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394A4C5C-D820-DB3C-A654-E14460ACAD8D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B926375-F47C-08F7-E82B-130227B8703A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84C24743-B06B-8632-5247-7059F7B0B675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637E4775-6AFA-C818-3D37-C9C3CA531361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246E41AA-680D-815F-95DE-1CD5F144D33C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56" name="직선 연결선[R] 155">
              <a:extLst>
                <a:ext uri="{FF2B5EF4-FFF2-40B4-BE49-F238E27FC236}">
                  <a16:creationId xmlns:a16="http://schemas.microsoft.com/office/drawing/2014/main" id="{67E95F65-ACEC-6A44-9AF5-55DF0F934793}"/>
                </a:ext>
              </a:extLst>
            </p:cNvPr>
            <p:cNvCxnSpPr>
              <a:cxnSpLocks/>
              <a:stCxn id="150" idx="2"/>
              <a:endCxn id="155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[R] 156">
              <a:extLst>
                <a:ext uri="{FF2B5EF4-FFF2-40B4-BE49-F238E27FC236}">
                  <a16:creationId xmlns:a16="http://schemas.microsoft.com/office/drawing/2014/main" id="{64603B2E-24F7-79F6-ED0F-2DA2A6716C4B}"/>
                </a:ext>
              </a:extLst>
            </p:cNvPr>
            <p:cNvCxnSpPr>
              <a:cxnSpLocks/>
              <a:stCxn id="150" idx="2"/>
              <a:endCxn id="154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[R] 157">
              <a:extLst>
                <a:ext uri="{FF2B5EF4-FFF2-40B4-BE49-F238E27FC236}">
                  <a16:creationId xmlns:a16="http://schemas.microsoft.com/office/drawing/2014/main" id="{C5572ED6-808B-F706-DCC3-F7A17F549E50}"/>
                </a:ext>
              </a:extLst>
            </p:cNvPr>
            <p:cNvCxnSpPr>
              <a:cxnSpLocks/>
              <a:stCxn id="150" idx="2"/>
              <a:endCxn id="153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[R] 158">
              <a:extLst>
                <a:ext uri="{FF2B5EF4-FFF2-40B4-BE49-F238E27FC236}">
                  <a16:creationId xmlns:a16="http://schemas.microsoft.com/office/drawing/2014/main" id="{E9F1D762-3864-0193-5E38-4D211C467D05}"/>
                </a:ext>
              </a:extLst>
            </p:cNvPr>
            <p:cNvCxnSpPr>
              <a:cxnSpLocks/>
              <a:stCxn id="150" idx="2"/>
              <a:endCxn id="152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[R] 159">
              <a:extLst>
                <a:ext uri="{FF2B5EF4-FFF2-40B4-BE49-F238E27FC236}">
                  <a16:creationId xmlns:a16="http://schemas.microsoft.com/office/drawing/2014/main" id="{39358D0B-40F8-BBEA-8405-FB0FC5E707FC}"/>
                </a:ext>
              </a:extLst>
            </p:cNvPr>
            <p:cNvCxnSpPr>
              <a:cxnSpLocks/>
              <a:stCxn id="150" idx="2"/>
              <a:endCxn id="151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[R] 160">
              <a:extLst>
                <a:ext uri="{FF2B5EF4-FFF2-40B4-BE49-F238E27FC236}">
                  <a16:creationId xmlns:a16="http://schemas.microsoft.com/office/drawing/2014/main" id="{8EE1A413-AD2F-868F-58E4-A0898FA148BD}"/>
                </a:ext>
              </a:extLst>
            </p:cNvPr>
            <p:cNvCxnSpPr>
              <a:cxnSpLocks/>
              <a:stCxn id="149" idx="2"/>
              <a:endCxn id="154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[R] 161">
              <a:extLst>
                <a:ext uri="{FF2B5EF4-FFF2-40B4-BE49-F238E27FC236}">
                  <a16:creationId xmlns:a16="http://schemas.microsoft.com/office/drawing/2014/main" id="{BC8D7CA3-0647-3ECC-B869-67019D95F2C5}"/>
                </a:ext>
              </a:extLst>
            </p:cNvPr>
            <p:cNvCxnSpPr>
              <a:cxnSpLocks/>
              <a:stCxn id="148" idx="2"/>
              <a:endCxn id="154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[R] 162">
              <a:extLst>
                <a:ext uri="{FF2B5EF4-FFF2-40B4-BE49-F238E27FC236}">
                  <a16:creationId xmlns:a16="http://schemas.microsoft.com/office/drawing/2014/main" id="{0E6CD43D-881C-0AB6-29DD-66C137CF0FC5}"/>
                </a:ext>
              </a:extLst>
            </p:cNvPr>
            <p:cNvCxnSpPr>
              <a:cxnSpLocks/>
              <a:stCxn id="146" idx="2"/>
              <a:endCxn id="154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[R] 163">
              <a:extLst>
                <a:ext uri="{FF2B5EF4-FFF2-40B4-BE49-F238E27FC236}">
                  <a16:creationId xmlns:a16="http://schemas.microsoft.com/office/drawing/2014/main" id="{65A76D93-2C2B-7BAC-E33F-E572E8B80B29}"/>
                </a:ext>
              </a:extLst>
            </p:cNvPr>
            <p:cNvCxnSpPr>
              <a:cxnSpLocks/>
              <a:stCxn id="149" idx="2"/>
              <a:endCxn id="153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[R] 164">
              <a:extLst>
                <a:ext uri="{FF2B5EF4-FFF2-40B4-BE49-F238E27FC236}">
                  <a16:creationId xmlns:a16="http://schemas.microsoft.com/office/drawing/2014/main" id="{3CF4B2D0-3968-F2CC-8D33-BC62B972E40C}"/>
                </a:ext>
              </a:extLst>
            </p:cNvPr>
            <p:cNvCxnSpPr>
              <a:cxnSpLocks/>
              <a:stCxn id="148" idx="2"/>
              <a:endCxn id="153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[R] 165">
              <a:extLst>
                <a:ext uri="{FF2B5EF4-FFF2-40B4-BE49-F238E27FC236}">
                  <a16:creationId xmlns:a16="http://schemas.microsoft.com/office/drawing/2014/main" id="{34539A88-CE62-D4E7-DF95-75FBF3F8A4A9}"/>
                </a:ext>
              </a:extLst>
            </p:cNvPr>
            <p:cNvCxnSpPr>
              <a:cxnSpLocks/>
              <a:stCxn id="146" idx="2"/>
              <a:endCxn id="153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[R] 166">
              <a:extLst>
                <a:ext uri="{FF2B5EF4-FFF2-40B4-BE49-F238E27FC236}">
                  <a16:creationId xmlns:a16="http://schemas.microsoft.com/office/drawing/2014/main" id="{71F6C9F1-B321-ABB1-F6AD-B34CD71C562A}"/>
                </a:ext>
              </a:extLst>
            </p:cNvPr>
            <p:cNvCxnSpPr>
              <a:cxnSpLocks/>
              <a:stCxn id="149" idx="2"/>
              <a:endCxn id="152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[R] 167">
              <a:extLst>
                <a:ext uri="{FF2B5EF4-FFF2-40B4-BE49-F238E27FC236}">
                  <a16:creationId xmlns:a16="http://schemas.microsoft.com/office/drawing/2014/main" id="{4F40CB66-1988-13A4-ADC0-5C2BA3BFA57C}"/>
                </a:ext>
              </a:extLst>
            </p:cNvPr>
            <p:cNvCxnSpPr>
              <a:cxnSpLocks/>
              <a:stCxn id="148" idx="2"/>
              <a:endCxn id="152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[R] 168">
              <a:extLst>
                <a:ext uri="{FF2B5EF4-FFF2-40B4-BE49-F238E27FC236}">
                  <a16:creationId xmlns:a16="http://schemas.microsoft.com/office/drawing/2014/main" id="{A64D16DE-DA02-D06F-143A-A54B7A43B67F}"/>
                </a:ext>
              </a:extLst>
            </p:cNvPr>
            <p:cNvCxnSpPr>
              <a:cxnSpLocks/>
              <a:stCxn id="149" idx="2"/>
              <a:endCxn id="151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[R] 169">
              <a:extLst>
                <a:ext uri="{FF2B5EF4-FFF2-40B4-BE49-F238E27FC236}">
                  <a16:creationId xmlns:a16="http://schemas.microsoft.com/office/drawing/2014/main" id="{D7DABF3A-A9A3-D800-6573-50E800C830DB}"/>
                </a:ext>
              </a:extLst>
            </p:cNvPr>
            <p:cNvCxnSpPr>
              <a:cxnSpLocks/>
              <a:stCxn id="146" idx="2"/>
              <a:endCxn id="152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[R] 170">
              <a:extLst>
                <a:ext uri="{FF2B5EF4-FFF2-40B4-BE49-F238E27FC236}">
                  <a16:creationId xmlns:a16="http://schemas.microsoft.com/office/drawing/2014/main" id="{636CC6F0-96C5-943F-CF8B-30DF88014EB8}"/>
                </a:ext>
              </a:extLst>
            </p:cNvPr>
            <p:cNvCxnSpPr>
              <a:cxnSpLocks/>
              <a:stCxn id="148" idx="2"/>
              <a:endCxn id="151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[R] 171">
              <a:extLst>
                <a:ext uri="{FF2B5EF4-FFF2-40B4-BE49-F238E27FC236}">
                  <a16:creationId xmlns:a16="http://schemas.microsoft.com/office/drawing/2014/main" id="{98168DB7-97C6-F858-A6DD-A82215E88D28}"/>
                </a:ext>
              </a:extLst>
            </p:cNvPr>
            <p:cNvCxnSpPr>
              <a:cxnSpLocks/>
              <a:stCxn id="146" idx="2"/>
              <a:endCxn id="151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[R] 172">
              <a:extLst>
                <a:ext uri="{FF2B5EF4-FFF2-40B4-BE49-F238E27FC236}">
                  <a16:creationId xmlns:a16="http://schemas.microsoft.com/office/drawing/2014/main" id="{986EEB26-09B5-5437-090C-20F22A1B72FC}"/>
                </a:ext>
              </a:extLst>
            </p:cNvPr>
            <p:cNvCxnSpPr>
              <a:cxnSpLocks/>
              <a:stCxn id="149" idx="2"/>
              <a:endCxn id="155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[R] 173">
              <a:extLst>
                <a:ext uri="{FF2B5EF4-FFF2-40B4-BE49-F238E27FC236}">
                  <a16:creationId xmlns:a16="http://schemas.microsoft.com/office/drawing/2014/main" id="{ABE281ED-CC76-F670-D198-E68EE61259A3}"/>
                </a:ext>
              </a:extLst>
            </p:cNvPr>
            <p:cNvCxnSpPr>
              <a:cxnSpLocks/>
              <a:stCxn id="148" idx="2"/>
              <a:endCxn id="155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[R] 174">
              <a:extLst>
                <a:ext uri="{FF2B5EF4-FFF2-40B4-BE49-F238E27FC236}">
                  <a16:creationId xmlns:a16="http://schemas.microsoft.com/office/drawing/2014/main" id="{485D13A3-8B7D-3421-9A88-07C1290E815A}"/>
                </a:ext>
              </a:extLst>
            </p:cNvPr>
            <p:cNvCxnSpPr>
              <a:cxnSpLocks/>
              <a:stCxn id="146" idx="2"/>
              <a:endCxn id="155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[R] 175">
              <a:extLst>
                <a:ext uri="{FF2B5EF4-FFF2-40B4-BE49-F238E27FC236}">
                  <a16:creationId xmlns:a16="http://schemas.microsoft.com/office/drawing/2014/main" id="{E61E796C-706A-8AD2-3C2F-A7FEE023C1ED}"/>
                </a:ext>
              </a:extLst>
            </p:cNvPr>
            <p:cNvCxnSpPr>
              <a:cxnSpLocks/>
              <a:stCxn id="145" idx="2"/>
              <a:endCxn id="150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[R] 176">
              <a:extLst>
                <a:ext uri="{FF2B5EF4-FFF2-40B4-BE49-F238E27FC236}">
                  <a16:creationId xmlns:a16="http://schemas.microsoft.com/office/drawing/2014/main" id="{36A2D0EB-CEBD-C326-14D0-980043FF6147}"/>
                </a:ext>
              </a:extLst>
            </p:cNvPr>
            <p:cNvCxnSpPr>
              <a:cxnSpLocks/>
              <a:stCxn id="144" idx="2"/>
              <a:endCxn id="150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979425EE-A470-711A-43A6-6D5A2E8AA8F0}"/>
                </a:ext>
              </a:extLst>
            </p:cNvPr>
            <p:cNvCxnSpPr>
              <a:cxnSpLocks/>
              <a:stCxn id="143" idx="2"/>
              <a:endCxn id="150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[R] 178">
              <a:extLst>
                <a:ext uri="{FF2B5EF4-FFF2-40B4-BE49-F238E27FC236}">
                  <a16:creationId xmlns:a16="http://schemas.microsoft.com/office/drawing/2014/main" id="{4895F7AE-F1F3-E10D-48E2-E1E80FE2CE0C}"/>
                </a:ext>
              </a:extLst>
            </p:cNvPr>
            <p:cNvCxnSpPr>
              <a:cxnSpLocks/>
              <a:stCxn id="142" idx="2"/>
              <a:endCxn id="150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293D3107-EA08-1FF4-AE68-D3DCCECA5332}"/>
                </a:ext>
              </a:extLst>
            </p:cNvPr>
            <p:cNvCxnSpPr>
              <a:cxnSpLocks/>
              <a:stCxn id="138" idx="2"/>
              <a:endCxn id="145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A5CC94EA-F3DF-81FB-2F3E-A7A988E9E8B8}"/>
                </a:ext>
              </a:extLst>
            </p:cNvPr>
            <p:cNvCxnSpPr>
              <a:cxnSpLocks/>
              <a:stCxn id="137" idx="2"/>
              <a:endCxn id="145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[R] 181">
              <a:extLst>
                <a:ext uri="{FF2B5EF4-FFF2-40B4-BE49-F238E27FC236}">
                  <a16:creationId xmlns:a16="http://schemas.microsoft.com/office/drawing/2014/main" id="{A6B9FEA6-476D-2151-ACC7-314BCD456D73}"/>
                </a:ext>
              </a:extLst>
            </p:cNvPr>
            <p:cNvCxnSpPr>
              <a:cxnSpLocks/>
              <a:stCxn id="141" idx="2"/>
              <a:endCxn id="145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[R] 182">
              <a:extLst>
                <a:ext uri="{FF2B5EF4-FFF2-40B4-BE49-F238E27FC236}">
                  <a16:creationId xmlns:a16="http://schemas.microsoft.com/office/drawing/2014/main" id="{5A9C1AF8-56B3-5AFE-6E63-6AD9DC1C5692}"/>
                </a:ext>
              </a:extLst>
            </p:cNvPr>
            <p:cNvCxnSpPr>
              <a:cxnSpLocks/>
              <a:stCxn id="145" idx="2"/>
              <a:endCxn id="149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0A4BD8C8-31EC-7582-3DB7-38325013E5E7}"/>
                </a:ext>
              </a:extLst>
            </p:cNvPr>
            <p:cNvCxnSpPr>
              <a:cxnSpLocks/>
              <a:stCxn id="144" idx="2"/>
              <a:endCxn id="149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[R] 184">
              <a:extLst>
                <a:ext uri="{FF2B5EF4-FFF2-40B4-BE49-F238E27FC236}">
                  <a16:creationId xmlns:a16="http://schemas.microsoft.com/office/drawing/2014/main" id="{A97A4460-E3E9-59BD-9ABC-5E5C7C945370}"/>
                </a:ext>
              </a:extLst>
            </p:cNvPr>
            <p:cNvCxnSpPr>
              <a:cxnSpLocks/>
              <a:stCxn id="143" idx="2"/>
              <a:endCxn id="149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[R] 185">
              <a:extLst>
                <a:ext uri="{FF2B5EF4-FFF2-40B4-BE49-F238E27FC236}">
                  <a16:creationId xmlns:a16="http://schemas.microsoft.com/office/drawing/2014/main" id="{A697E453-C233-D2C0-5D29-02AA82CA8021}"/>
                </a:ext>
              </a:extLst>
            </p:cNvPr>
            <p:cNvCxnSpPr>
              <a:cxnSpLocks/>
              <a:stCxn id="142" idx="2"/>
              <a:endCxn id="149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C4A76184-DDCD-544F-8D4D-BDE869C2DADE}"/>
                </a:ext>
              </a:extLst>
            </p:cNvPr>
            <p:cNvCxnSpPr>
              <a:cxnSpLocks/>
              <a:stCxn id="145" idx="2"/>
              <a:endCxn id="148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608CA8B0-01FD-35E2-5674-AA5E2A193C0F}"/>
                </a:ext>
              </a:extLst>
            </p:cNvPr>
            <p:cNvCxnSpPr>
              <a:cxnSpLocks/>
              <a:stCxn id="144" idx="2"/>
              <a:endCxn id="148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717AFE8E-663E-E0E7-03FB-5536942C9239}"/>
                </a:ext>
              </a:extLst>
            </p:cNvPr>
            <p:cNvCxnSpPr>
              <a:cxnSpLocks/>
              <a:stCxn id="143" idx="2"/>
              <a:endCxn id="148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BA0CD34D-A59F-D781-CEDB-23CC07F1177C}"/>
                </a:ext>
              </a:extLst>
            </p:cNvPr>
            <p:cNvCxnSpPr>
              <a:cxnSpLocks/>
              <a:stCxn id="142" idx="2"/>
              <a:endCxn id="148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091B3B23-CA05-E29E-0499-5495718B8899}"/>
                </a:ext>
              </a:extLst>
            </p:cNvPr>
            <p:cNvCxnSpPr>
              <a:cxnSpLocks/>
              <a:stCxn id="145" idx="2"/>
              <a:endCxn id="146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7663A7BB-E860-2045-207C-9339CC1DDDD1}"/>
                </a:ext>
              </a:extLst>
            </p:cNvPr>
            <p:cNvCxnSpPr>
              <a:cxnSpLocks/>
              <a:stCxn id="144" idx="2"/>
              <a:endCxn id="146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[R] 192">
              <a:extLst>
                <a:ext uri="{FF2B5EF4-FFF2-40B4-BE49-F238E27FC236}">
                  <a16:creationId xmlns:a16="http://schemas.microsoft.com/office/drawing/2014/main" id="{5CD6E966-1B4D-3AE8-8B98-5186D04DAB13}"/>
                </a:ext>
              </a:extLst>
            </p:cNvPr>
            <p:cNvCxnSpPr>
              <a:cxnSpLocks/>
              <a:stCxn id="143" idx="2"/>
              <a:endCxn id="146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[R] 193">
              <a:extLst>
                <a:ext uri="{FF2B5EF4-FFF2-40B4-BE49-F238E27FC236}">
                  <a16:creationId xmlns:a16="http://schemas.microsoft.com/office/drawing/2014/main" id="{F075CF95-66B4-1F50-D60A-8D338A66F9F7}"/>
                </a:ext>
              </a:extLst>
            </p:cNvPr>
            <p:cNvCxnSpPr>
              <a:cxnSpLocks/>
              <a:stCxn id="142" idx="2"/>
              <a:endCxn id="146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[R] 194">
              <a:extLst>
                <a:ext uri="{FF2B5EF4-FFF2-40B4-BE49-F238E27FC236}">
                  <a16:creationId xmlns:a16="http://schemas.microsoft.com/office/drawing/2014/main" id="{7DEB4053-44CC-AACA-CBFF-822125F8B7F0}"/>
                </a:ext>
              </a:extLst>
            </p:cNvPr>
            <p:cNvCxnSpPr>
              <a:cxnSpLocks/>
              <a:stCxn id="138" idx="2"/>
              <a:endCxn id="144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[R] 195">
              <a:extLst>
                <a:ext uri="{FF2B5EF4-FFF2-40B4-BE49-F238E27FC236}">
                  <a16:creationId xmlns:a16="http://schemas.microsoft.com/office/drawing/2014/main" id="{1017CEBF-DAFD-267B-3520-98C3FA01A438}"/>
                </a:ext>
              </a:extLst>
            </p:cNvPr>
            <p:cNvCxnSpPr>
              <a:cxnSpLocks/>
              <a:stCxn id="137" idx="2"/>
              <a:endCxn id="144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9EB96087-E7D3-E505-A84D-ADE0C8207CD9}"/>
                </a:ext>
              </a:extLst>
            </p:cNvPr>
            <p:cNvCxnSpPr>
              <a:cxnSpLocks/>
              <a:stCxn id="141" idx="2"/>
              <a:endCxn id="144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[R] 197">
              <a:extLst>
                <a:ext uri="{FF2B5EF4-FFF2-40B4-BE49-F238E27FC236}">
                  <a16:creationId xmlns:a16="http://schemas.microsoft.com/office/drawing/2014/main" id="{AB59DC43-9C3D-855F-097F-AB9028F3A434}"/>
                </a:ext>
              </a:extLst>
            </p:cNvPr>
            <p:cNvCxnSpPr>
              <a:cxnSpLocks/>
              <a:stCxn id="138" idx="2"/>
              <a:endCxn id="143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[R] 198">
              <a:extLst>
                <a:ext uri="{FF2B5EF4-FFF2-40B4-BE49-F238E27FC236}">
                  <a16:creationId xmlns:a16="http://schemas.microsoft.com/office/drawing/2014/main" id="{CDEC45F9-4A25-D409-278C-7E7D724E4278}"/>
                </a:ext>
              </a:extLst>
            </p:cNvPr>
            <p:cNvCxnSpPr>
              <a:cxnSpLocks/>
              <a:stCxn id="137" idx="2"/>
              <a:endCxn id="143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328FEE7F-2D88-A244-EC65-3D17D891E65E}"/>
                </a:ext>
              </a:extLst>
            </p:cNvPr>
            <p:cNvCxnSpPr>
              <a:cxnSpLocks/>
              <a:stCxn id="141" idx="2"/>
              <a:endCxn id="143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[R] 200">
              <a:extLst>
                <a:ext uri="{FF2B5EF4-FFF2-40B4-BE49-F238E27FC236}">
                  <a16:creationId xmlns:a16="http://schemas.microsoft.com/office/drawing/2014/main" id="{6189885D-D93E-D318-6F0B-5FE1A8E99EEC}"/>
                </a:ext>
              </a:extLst>
            </p:cNvPr>
            <p:cNvCxnSpPr>
              <a:cxnSpLocks/>
              <a:stCxn id="138" idx="2"/>
              <a:endCxn id="142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[R] 201">
              <a:extLst>
                <a:ext uri="{FF2B5EF4-FFF2-40B4-BE49-F238E27FC236}">
                  <a16:creationId xmlns:a16="http://schemas.microsoft.com/office/drawing/2014/main" id="{2BC875E6-E681-D58D-1F2D-72595175E6F0}"/>
                </a:ext>
              </a:extLst>
            </p:cNvPr>
            <p:cNvCxnSpPr>
              <a:cxnSpLocks/>
              <a:stCxn id="137" idx="2"/>
              <a:endCxn id="142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9C9F5A1A-C585-0A99-38BB-EA3B63C50A39}"/>
                </a:ext>
              </a:extLst>
            </p:cNvPr>
            <p:cNvCxnSpPr>
              <a:cxnSpLocks/>
              <a:stCxn id="141" idx="2"/>
              <a:endCxn id="142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[R] 203">
              <a:extLst>
                <a:ext uri="{FF2B5EF4-FFF2-40B4-BE49-F238E27FC236}">
                  <a16:creationId xmlns:a16="http://schemas.microsoft.com/office/drawing/2014/main" id="{06CB5A85-3897-77BA-5509-28FFB1DC5B40}"/>
                </a:ext>
              </a:extLst>
            </p:cNvPr>
            <p:cNvCxnSpPr>
              <a:cxnSpLocks/>
              <a:stCxn id="140" idx="2"/>
              <a:endCxn id="138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[R] 204">
              <a:extLst>
                <a:ext uri="{FF2B5EF4-FFF2-40B4-BE49-F238E27FC236}">
                  <a16:creationId xmlns:a16="http://schemas.microsoft.com/office/drawing/2014/main" id="{57D6D1FF-9B8D-BA5B-9B5A-F873497EA0EC}"/>
                </a:ext>
              </a:extLst>
            </p:cNvPr>
            <p:cNvCxnSpPr>
              <a:cxnSpLocks/>
              <a:stCxn id="139" idx="2"/>
              <a:endCxn id="138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[R] 205">
              <a:extLst>
                <a:ext uri="{FF2B5EF4-FFF2-40B4-BE49-F238E27FC236}">
                  <a16:creationId xmlns:a16="http://schemas.microsoft.com/office/drawing/2014/main" id="{9894E17A-B94F-1799-15EC-651984633A1B}"/>
                </a:ext>
              </a:extLst>
            </p:cNvPr>
            <p:cNvCxnSpPr>
              <a:cxnSpLocks/>
              <a:stCxn id="140" idx="2"/>
              <a:endCxn id="137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[R] 206">
              <a:extLst>
                <a:ext uri="{FF2B5EF4-FFF2-40B4-BE49-F238E27FC236}">
                  <a16:creationId xmlns:a16="http://schemas.microsoft.com/office/drawing/2014/main" id="{7AFD20D7-6C08-0A1F-1386-F4AEC8084E61}"/>
                </a:ext>
              </a:extLst>
            </p:cNvPr>
            <p:cNvCxnSpPr>
              <a:cxnSpLocks/>
              <a:stCxn id="140" idx="2"/>
              <a:endCxn id="141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[R] 207">
              <a:extLst>
                <a:ext uri="{FF2B5EF4-FFF2-40B4-BE49-F238E27FC236}">
                  <a16:creationId xmlns:a16="http://schemas.microsoft.com/office/drawing/2014/main" id="{B271D3B5-CFD6-A347-F4F5-1A0F991B757B}"/>
                </a:ext>
              </a:extLst>
            </p:cNvPr>
            <p:cNvCxnSpPr>
              <a:cxnSpLocks/>
              <a:stCxn id="139" idx="2"/>
              <a:endCxn id="141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03BB90EE-7EC1-AC38-811D-ECB672EAA643}"/>
                  </a:ext>
                </a:extLst>
              </p:cNvPr>
              <p:cNvSpPr txBox="1"/>
              <p:nvPr/>
            </p:nvSpPr>
            <p:spPr>
              <a:xfrm>
                <a:off x="4510436" y="4280380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03BB90EE-7EC1-AC38-811D-ECB672EAA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436" y="4280380"/>
                <a:ext cx="1173829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3A3AB10D-3612-5EDB-DCEC-EF1686EF1598}"/>
                  </a:ext>
                </a:extLst>
              </p:cNvPr>
              <p:cNvSpPr txBox="1"/>
              <p:nvPr/>
            </p:nvSpPr>
            <p:spPr>
              <a:xfrm>
                <a:off x="4582342" y="194115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3A3AB10D-3612-5EDB-DCEC-EF1686EF1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342" y="1941155"/>
                <a:ext cx="117382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모서리가 둥근 직사각형 210">
            <a:extLst>
              <a:ext uri="{FF2B5EF4-FFF2-40B4-BE49-F238E27FC236}">
                <a16:creationId xmlns:a16="http://schemas.microsoft.com/office/drawing/2014/main" id="{74712DC3-E80E-85FD-B11A-6C8CBEB35418}"/>
              </a:ext>
            </a:extLst>
          </p:cNvPr>
          <p:cNvSpPr/>
          <p:nvPr/>
        </p:nvSpPr>
        <p:spPr>
          <a:xfrm>
            <a:off x="4522796" y="2608257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40716EE2-99FF-5F9E-35C4-449EBF5DB9EE}"/>
              </a:ext>
            </a:extLst>
          </p:cNvPr>
          <p:cNvCxnSpPr>
            <a:cxnSpLocks/>
          </p:cNvCxnSpPr>
          <p:nvPr/>
        </p:nvCxnSpPr>
        <p:spPr>
          <a:xfrm flipV="1">
            <a:off x="5076411" y="4143648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FA197682-5E71-1779-5C12-7C07ABA7BD2C}"/>
              </a:ext>
            </a:extLst>
          </p:cNvPr>
          <p:cNvCxnSpPr>
            <a:cxnSpLocks/>
          </p:cNvCxnSpPr>
          <p:nvPr/>
        </p:nvCxnSpPr>
        <p:spPr>
          <a:xfrm flipV="1">
            <a:off x="5107883" y="234191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DBEF2202-6941-B583-B5C3-5E30E456B87D}"/>
              </a:ext>
            </a:extLst>
          </p:cNvPr>
          <p:cNvGrpSpPr/>
          <p:nvPr/>
        </p:nvGrpSpPr>
        <p:grpSpPr>
          <a:xfrm rot="16200000">
            <a:off x="6205959" y="2920597"/>
            <a:ext cx="1230277" cy="780384"/>
            <a:chOff x="3903976" y="1968842"/>
            <a:chExt cx="7164816" cy="4523558"/>
          </a:xfrm>
        </p:grpSpPr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6B5EBB4B-8894-317A-0ABF-1EB87C6DFEC6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19D1CE28-6FCC-A34B-BEE4-8320EC4D31BF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7174A91C-85EA-7681-9969-44290217B6CD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9B96E90-335B-8EB6-6858-CE901A8C0DAA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326FE860-BBAB-12C5-739D-D32D33D48DEB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EA16BB1F-9386-3995-EACB-3F002309BDC2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892EAB18-F59F-AE9E-CEC0-B85410C8E4C7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02F903AA-DAF0-8A5D-758D-BCDDCA2A39FF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E8CC5B6-61AC-C833-4F77-382C394EB90E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C75C0E0F-0CAA-E526-35E4-FD9C1FC2B8D9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00EF2B51-54BF-3CFD-5A92-5E523A92C115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83AFAEB7-E081-FF85-F463-8F4C252C3484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6CB2C8CF-2A60-C319-8355-10ED4C46878E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C1A82F22-B9E8-A0BA-8056-966766D0AC32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88FAA2F4-1840-8D78-044B-738E6C7CCDC0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A86F5122-19E5-0BBC-5B51-A8B28AE5D23F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608DC101-29C3-CB46-50AE-8F74A2B4A191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1F85EDFB-8D0C-FFD1-74DD-B80492FA0011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35" name="직선 연결선[R] 234">
              <a:extLst>
                <a:ext uri="{FF2B5EF4-FFF2-40B4-BE49-F238E27FC236}">
                  <a16:creationId xmlns:a16="http://schemas.microsoft.com/office/drawing/2014/main" id="{31F0DCFB-6EF9-5AAD-3F48-7EBB0BD3676D}"/>
                </a:ext>
              </a:extLst>
            </p:cNvPr>
            <p:cNvCxnSpPr>
              <a:cxnSpLocks/>
              <a:stCxn id="229" idx="2"/>
              <a:endCxn id="234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[R] 235">
              <a:extLst>
                <a:ext uri="{FF2B5EF4-FFF2-40B4-BE49-F238E27FC236}">
                  <a16:creationId xmlns:a16="http://schemas.microsoft.com/office/drawing/2014/main" id="{EAB7DADA-1151-4487-27A5-2482E3BABA9A}"/>
                </a:ext>
              </a:extLst>
            </p:cNvPr>
            <p:cNvCxnSpPr>
              <a:cxnSpLocks/>
              <a:stCxn id="229" idx="2"/>
              <a:endCxn id="233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[R] 236">
              <a:extLst>
                <a:ext uri="{FF2B5EF4-FFF2-40B4-BE49-F238E27FC236}">
                  <a16:creationId xmlns:a16="http://schemas.microsoft.com/office/drawing/2014/main" id="{32C58842-A199-AA82-5FA0-89558DD6C74F}"/>
                </a:ext>
              </a:extLst>
            </p:cNvPr>
            <p:cNvCxnSpPr>
              <a:cxnSpLocks/>
              <a:stCxn id="229" idx="2"/>
              <a:endCxn id="232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[R] 237">
              <a:extLst>
                <a:ext uri="{FF2B5EF4-FFF2-40B4-BE49-F238E27FC236}">
                  <a16:creationId xmlns:a16="http://schemas.microsoft.com/office/drawing/2014/main" id="{99DC86E7-B39E-49DA-209D-9AD600D4B8E2}"/>
                </a:ext>
              </a:extLst>
            </p:cNvPr>
            <p:cNvCxnSpPr>
              <a:cxnSpLocks/>
              <a:stCxn id="229" idx="2"/>
              <a:endCxn id="231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[R] 238">
              <a:extLst>
                <a:ext uri="{FF2B5EF4-FFF2-40B4-BE49-F238E27FC236}">
                  <a16:creationId xmlns:a16="http://schemas.microsoft.com/office/drawing/2014/main" id="{80255956-BF0E-F3D3-4ABC-5B966643E76D}"/>
                </a:ext>
              </a:extLst>
            </p:cNvPr>
            <p:cNvCxnSpPr>
              <a:cxnSpLocks/>
              <a:stCxn id="229" idx="2"/>
              <a:endCxn id="230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[R] 239">
              <a:extLst>
                <a:ext uri="{FF2B5EF4-FFF2-40B4-BE49-F238E27FC236}">
                  <a16:creationId xmlns:a16="http://schemas.microsoft.com/office/drawing/2014/main" id="{9B751DA7-1655-C18F-F4C9-EC64B9531B66}"/>
                </a:ext>
              </a:extLst>
            </p:cNvPr>
            <p:cNvCxnSpPr>
              <a:cxnSpLocks/>
              <a:stCxn id="228" idx="2"/>
              <a:endCxn id="233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[R] 240">
              <a:extLst>
                <a:ext uri="{FF2B5EF4-FFF2-40B4-BE49-F238E27FC236}">
                  <a16:creationId xmlns:a16="http://schemas.microsoft.com/office/drawing/2014/main" id="{8407A49E-3A65-B774-15AF-3539C21214F2}"/>
                </a:ext>
              </a:extLst>
            </p:cNvPr>
            <p:cNvCxnSpPr>
              <a:cxnSpLocks/>
              <a:stCxn id="227" idx="2"/>
              <a:endCxn id="233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[R] 241">
              <a:extLst>
                <a:ext uri="{FF2B5EF4-FFF2-40B4-BE49-F238E27FC236}">
                  <a16:creationId xmlns:a16="http://schemas.microsoft.com/office/drawing/2014/main" id="{C4A583F1-0202-EE48-342B-E4B167E7F07B}"/>
                </a:ext>
              </a:extLst>
            </p:cNvPr>
            <p:cNvCxnSpPr>
              <a:cxnSpLocks/>
              <a:stCxn id="226" idx="2"/>
              <a:endCxn id="233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[R] 242">
              <a:extLst>
                <a:ext uri="{FF2B5EF4-FFF2-40B4-BE49-F238E27FC236}">
                  <a16:creationId xmlns:a16="http://schemas.microsoft.com/office/drawing/2014/main" id="{7E2F624C-98A6-6573-7B73-36E9C98B11FB}"/>
                </a:ext>
              </a:extLst>
            </p:cNvPr>
            <p:cNvCxnSpPr>
              <a:cxnSpLocks/>
              <a:stCxn id="228" idx="2"/>
              <a:endCxn id="232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[R] 243">
              <a:extLst>
                <a:ext uri="{FF2B5EF4-FFF2-40B4-BE49-F238E27FC236}">
                  <a16:creationId xmlns:a16="http://schemas.microsoft.com/office/drawing/2014/main" id="{09DD5EB8-18AF-8A3C-CB77-0EDAD0C0D85B}"/>
                </a:ext>
              </a:extLst>
            </p:cNvPr>
            <p:cNvCxnSpPr>
              <a:cxnSpLocks/>
              <a:stCxn id="227" idx="2"/>
              <a:endCxn id="232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[R] 244">
              <a:extLst>
                <a:ext uri="{FF2B5EF4-FFF2-40B4-BE49-F238E27FC236}">
                  <a16:creationId xmlns:a16="http://schemas.microsoft.com/office/drawing/2014/main" id="{759DDEB6-6CEF-EB51-2898-6109F955C7B7}"/>
                </a:ext>
              </a:extLst>
            </p:cNvPr>
            <p:cNvCxnSpPr>
              <a:cxnSpLocks/>
              <a:stCxn id="226" idx="2"/>
              <a:endCxn id="232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[R] 245">
              <a:extLst>
                <a:ext uri="{FF2B5EF4-FFF2-40B4-BE49-F238E27FC236}">
                  <a16:creationId xmlns:a16="http://schemas.microsoft.com/office/drawing/2014/main" id="{1CB678CD-6C26-1808-8709-8DDBD427449E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[R] 246">
              <a:extLst>
                <a:ext uri="{FF2B5EF4-FFF2-40B4-BE49-F238E27FC236}">
                  <a16:creationId xmlns:a16="http://schemas.microsoft.com/office/drawing/2014/main" id="{597BDA85-737D-C0E3-26C2-67EA6FDB991A}"/>
                </a:ext>
              </a:extLst>
            </p:cNvPr>
            <p:cNvCxnSpPr>
              <a:cxnSpLocks/>
              <a:stCxn id="227" idx="2"/>
              <a:endCxn id="231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[R] 247">
              <a:extLst>
                <a:ext uri="{FF2B5EF4-FFF2-40B4-BE49-F238E27FC236}">
                  <a16:creationId xmlns:a16="http://schemas.microsoft.com/office/drawing/2014/main" id="{E426760D-7004-4C31-B396-98A828B37D2A}"/>
                </a:ext>
              </a:extLst>
            </p:cNvPr>
            <p:cNvCxnSpPr>
              <a:cxnSpLocks/>
              <a:stCxn id="228" idx="2"/>
              <a:endCxn id="230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[R] 248">
              <a:extLst>
                <a:ext uri="{FF2B5EF4-FFF2-40B4-BE49-F238E27FC236}">
                  <a16:creationId xmlns:a16="http://schemas.microsoft.com/office/drawing/2014/main" id="{5E5A7FE9-9737-C07F-605B-DBE645A5DF72}"/>
                </a:ext>
              </a:extLst>
            </p:cNvPr>
            <p:cNvCxnSpPr>
              <a:cxnSpLocks/>
              <a:stCxn id="226" idx="2"/>
              <a:endCxn id="231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[R] 249">
              <a:extLst>
                <a:ext uri="{FF2B5EF4-FFF2-40B4-BE49-F238E27FC236}">
                  <a16:creationId xmlns:a16="http://schemas.microsoft.com/office/drawing/2014/main" id="{E0B3FF0F-58EF-68EE-A17A-0BD397688F48}"/>
                </a:ext>
              </a:extLst>
            </p:cNvPr>
            <p:cNvCxnSpPr>
              <a:cxnSpLocks/>
              <a:stCxn id="227" idx="2"/>
              <a:endCxn id="230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250">
              <a:extLst>
                <a:ext uri="{FF2B5EF4-FFF2-40B4-BE49-F238E27FC236}">
                  <a16:creationId xmlns:a16="http://schemas.microsoft.com/office/drawing/2014/main" id="{043BF94A-6390-C328-2CC8-9FF7BEE79077}"/>
                </a:ext>
              </a:extLst>
            </p:cNvPr>
            <p:cNvCxnSpPr>
              <a:cxnSpLocks/>
              <a:stCxn id="226" idx="2"/>
              <a:endCxn id="230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251">
              <a:extLst>
                <a:ext uri="{FF2B5EF4-FFF2-40B4-BE49-F238E27FC236}">
                  <a16:creationId xmlns:a16="http://schemas.microsoft.com/office/drawing/2014/main" id="{376809E1-8C79-E682-4D0B-2336C8424CA0}"/>
                </a:ext>
              </a:extLst>
            </p:cNvPr>
            <p:cNvCxnSpPr>
              <a:cxnSpLocks/>
              <a:stCxn id="228" idx="2"/>
              <a:endCxn id="234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252">
              <a:extLst>
                <a:ext uri="{FF2B5EF4-FFF2-40B4-BE49-F238E27FC236}">
                  <a16:creationId xmlns:a16="http://schemas.microsoft.com/office/drawing/2014/main" id="{66E27592-9EAD-A8F5-5D7D-B76E3602CDF2}"/>
                </a:ext>
              </a:extLst>
            </p:cNvPr>
            <p:cNvCxnSpPr>
              <a:cxnSpLocks/>
              <a:stCxn id="227" idx="2"/>
              <a:endCxn id="234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253">
              <a:extLst>
                <a:ext uri="{FF2B5EF4-FFF2-40B4-BE49-F238E27FC236}">
                  <a16:creationId xmlns:a16="http://schemas.microsoft.com/office/drawing/2014/main" id="{5D5919E1-5728-1CBC-7843-6F448C9358A1}"/>
                </a:ext>
              </a:extLst>
            </p:cNvPr>
            <p:cNvCxnSpPr>
              <a:cxnSpLocks/>
              <a:stCxn id="226" idx="2"/>
              <a:endCxn id="234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254">
              <a:extLst>
                <a:ext uri="{FF2B5EF4-FFF2-40B4-BE49-F238E27FC236}">
                  <a16:creationId xmlns:a16="http://schemas.microsoft.com/office/drawing/2014/main" id="{4DC27EB5-D579-550F-C738-155CB5EE008E}"/>
                </a:ext>
              </a:extLst>
            </p:cNvPr>
            <p:cNvCxnSpPr>
              <a:cxnSpLocks/>
              <a:stCxn id="225" idx="2"/>
              <a:endCxn id="229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[R] 255">
              <a:extLst>
                <a:ext uri="{FF2B5EF4-FFF2-40B4-BE49-F238E27FC236}">
                  <a16:creationId xmlns:a16="http://schemas.microsoft.com/office/drawing/2014/main" id="{AACB9EFC-061A-3B18-6933-7147E200F610}"/>
                </a:ext>
              </a:extLst>
            </p:cNvPr>
            <p:cNvCxnSpPr>
              <a:cxnSpLocks/>
              <a:stCxn id="224" idx="2"/>
              <a:endCxn id="229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[R] 256">
              <a:extLst>
                <a:ext uri="{FF2B5EF4-FFF2-40B4-BE49-F238E27FC236}">
                  <a16:creationId xmlns:a16="http://schemas.microsoft.com/office/drawing/2014/main" id="{289AAD99-3540-5D27-9158-80C1F6375B04}"/>
                </a:ext>
              </a:extLst>
            </p:cNvPr>
            <p:cNvCxnSpPr>
              <a:cxnSpLocks/>
              <a:stCxn id="223" idx="2"/>
              <a:endCxn id="229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[R] 257">
              <a:extLst>
                <a:ext uri="{FF2B5EF4-FFF2-40B4-BE49-F238E27FC236}">
                  <a16:creationId xmlns:a16="http://schemas.microsoft.com/office/drawing/2014/main" id="{DA026C84-1C4A-4679-0D0A-E6125232FC00}"/>
                </a:ext>
              </a:extLst>
            </p:cNvPr>
            <p:cNvCxnSpPr>
              <a:cxnSpLocks/>
              <a:stCxn id="222" idx="2"/>
              <a:endCxn id="229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[R] 258">
              <a:extLst>
                <a:ext uri="{FF2B5EF4-FFF2-40B4-BE49-F238E27FC236}">
                  <a16:creationId xmlns:a16="http://schemas.microsoft.com/office/drawing/2014/main" id="{56323D25-7888-5D9E-EE94-690D64C99A26}"/>
                </a:ext>
              </a:extLst>
            </p:cNvPr>
            <p:cNvCxnSpPr>
              <a:cxnSpLocks/>
              <a:stCxn id="218" idx="2"/>
              <a:endCxn id="225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[R] 259">
              <a:extLst>
                <a:ext uri="{FF2B5EF4-FFF2-40B4-BE49-F238E27FC236}">
                  <a16:creationId xmlns:a16="http://schemas.microsoft.com/office/drawing/2014/main" id="{D4B11FC9-00F2-7776-9EF4-A853677C6AE9}"/>
                </a:ext>
              </a:extLst>
            </p:cNvPr>
            <p:cNvCxnSpPr>
              <a:cxnSpLocks/>
              <a:stCxn id="217" idx="2"/>
              <a:endCxn id="225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[R] 260">
              <a:extLst>
                <a:ext uri="{FF2B5EF4-FFF2-40B4-BE49-F238E27FC236}">
                  <a16:creationId xmlns:a16="http://schemas.microsoft.com/office/drawing/2014/main" id="{6ED5A633-5C5F-D9FA-FA78-80F7CB5C5FEE}"/>
                </a:ext>
              </a:extLst>
            </p:cNvPr>
            <p:cNvCxnSpPr>
              <a:cxnSpLocks/>
              <a:stCxn id="221" idx="2"/>
              <a:endCxn id="225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[R] 261">
              <a:extLst>
                <a:ext uri="{FF2B5EF4-FFF2-40B4-BE49-F238E27FC236}">
                  <a16:creationId xmlns:a16="http://schemas.microsoft.com/office/drawing/2014/main" id="{DFB058BB-3F31-CC21-44D1-75AEA6299257}"/>
                </a:ext>
              </a:extLst>
            </p:cNvPr>
            <p:cNvCxnSpPr>
              <a:cxnSpLocks/>
              <a:stCxn id="225" idx="2"/>
              <a:endCxn id="228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[R] 262">
              <a:extLst>
                <a:ext uri="{FF2B5EF4-FFF2-40B4-BE49-F238E27FC236}">
                  <a16:creationId xmlns:a16="http://schemas.microsoft.com/office/drawing/2014/main" id="{9A0E63C4-B817-281C-E1F0-FBC7FA7B1E87}"/>
                </a:ext>
              </a:extLst>
            </p:cNvPr>
            <p:cNvCxnSpPr>
              <a:cxnSpLocks/>
              <a:stCxn id="224" idx="2"/>
              <a:endCxn id="228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[R] 263">
              <a:extLst>
                <a:ext uri="{FF2B5EF4-FFF2-40B4-BE49-F238E27FC236}">
                  <a16:creationId xmlns:a16="http://schemas.microsoft.com/office/drawing/2014/main" id="{EB16F3F0-B9A2-0C52-6308-1F5AB7C5E8E9}"/>
                </a:ext>
              </a:extLst>
            </p:cNvPr>
            <p:cNvCxnSpPr>
              <a:cxnSpLocks/>
              <a:stCxn id="223" idx="2"/>
              <a:endCxn id="228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[R] 264">
              <a:extLst>
                <a:ext uri="{FF2B5EF4-FFF2-40B4-BE49-F238E27FC236}">
                  <a16:creationId xmlns:a16="http://schemas.microsoft.com/office/drawing/2014/main" id="{D4DBF00F-130B-0BCA-5E1C-BA5415E86564}"/>
                </a:ext>
              </a:extLst>
            </p:cNvPr>
            <p:cNvCxnSpPr>
              <a:cxnSpLocks/>
              <a:stCxn id="222" idx="2"/>
              <a:endCxn id="228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[R] 265">
              <a:extLst>
                <a:ext uri="{FF2B5EF4-FFF2-40B4-BE49-F238E27FC236}">
                  <a16:creationId xmlns:a16="http://schemas.microsoft.com/office/drawing/2014/main" id="{D911BB61-1B16-697C-FA7A-22EFFFC38432}"/>
                </a:ext>
              </a:extLst>
            </p:cNvPr>
            <p:cNvCxnSpPr>
              <a:cxnSpLocks/>
              <a:stCxn id="225" idx="2"/>
              <a:endCxn id="227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[R] 266">
              <a:extLst>
                <a:ext uri="{FF2B5EF4-FFF2-40B4-BE49-F238E27FC236}">
                  <a16:creationId xmlns:a16="http://schemas.microsoft.com/office/drawing/2014/main" id="{B77E10C8-C83D-2163-921B-6E4E4F13EF43}"/>
                </a:ext>
              </a:extLst>
            </p:cNvPr>
            <p:cNvCxnSpPr>
              <a:cxnSpLocks/>
              <a:stCxn id="224" idx="2"/>
              <a:endCxn id="227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[R] 267">
              <a:extLst>
                <a:ext uri="{FF2B5EF4-FFF2-40B4-BE49-F238E27FC236}">
                  <a16:creationId xmlns:a16="http://schemas.microsoft.com/office/drawing/2014/main" id="{4CCAC48C-1F13-E318-74D9-5EBF3801FE04}"/>
                </a:ext>
              </a:extLst>
            </p:cNvPr>
            <p:cNvCxnSpPr>
              <a:cxnSpLocks/>
              <a:stCxn id="223" idx="2"/>
              <a:endCxn id="227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[R] 268">
              <a:extLst>
                <a:ext uri="{FF2B5EF4-FFF2-40B4-BE49-F238E27FC236}">
                  <a16:creationId xmlns:a16="http://schemas.microsoft.com/office/drawing/2014/main" id="{BA9A7404-F0E5-D40D-61FB-85954CC5E043}"/>
                </a:ext>
              </a:extLst>
            </p:cNvPr>
            <p:cNvCxnSpPr>
              <a:cxnSpLocks/>
              <a:stCxn id="222" idx="2"/>
              <a:endCxn id="227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[R] 269">
              <a:extLst>
                <a:ext uri="{FF2B5EF4-FFF2-40B4-BE49-F238E27FC236}">
                  <a16:creationId xmlns:a16="http://schemas.microsoft.com/office/drawing/2014/main" id="{EC58A39E-0977-95D2-DBBA-A72B6B739807}"/>
                </a:ext>
              </a:extLst>
            </p:cNvPr>
            <p:cNvCxnSpPr>
              <a:cxnSpLocks/>
              <a:stCxn id="225" idx="2"/>
              <a:endCxn id="226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[R] 270">
              <a:extLst>
                <a:ext uri="{FF2B5EF4-FFF2-40B4-BE49-F238E27FC236}">
                  <a16:creationId xmlns:a16="http://schemas.microsoft.com/office/drawing/2014/main" id="{6048074E-FB6F-87A2-DB1C-0AFF719B25F3}"/>
                </a:ext>
              </a:extLst>
            </p:cNvPr>
            <p:cNvCxnSpPr>
              <a:cxnSpLocks/>
              <a:stCxn id="224" idx="2"/>
              <a:endCxn id="226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[R] 271">
              <a:extLst>
                <a:ext uri="{FF2B5EF4-FFF2-40B4-BE49-F238E27FC236}">
                  <a16:creationId xmlns:a16="http://schemas.microsoft.com/office/drawing/2014/main" id="{58092663-EEA4-5347-EB01-62865E6BFD0C}"/>
                </a:ext>
              </a:extLst>
            </p:cNvPr>
            <p:cNvCxnSpPr>
              <a:cxnSpLocks/>
              <a:stCxn id="223" idx="2"/>
              <a:endCxn id="226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[R] 272">
              <a:extLst>
                <a:ext uri="{FF2B5EF4-FFF2-40B4-BE49-F238E27FC236}">
                  <a16:creationId xmlns:a16="http://schemas.microsoft.com/office/drawing/2014/main" id="{EB742FA1-38EF-8768-61B3-C0D3F65022C3}"/>
                </a:ext>
              </a:extLst>
            </p:cNvPr>
            <p:cNvCxnSpPr>
              <a:cxnSpLocks/>
              <a:stCxn id="222" idx="2"/>
              <a:endCxn id="226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[R] 273">
              <a:extLst>
                <a:ext uri="{FF2B5EF4-FFF2-40B4-BE49-F238E27FC236}">
                  <a16:creationId xmlns:a16="http://schemas.microsoft.com/office/drawing/2014/main" id="{D71008F1-3FAE-9262-C6D2-0893CDB990C2}"/>
                </a:ext>
              </a:extLst>
            </p:cNvPr>
            <p:cNvCxnSpPr>
              <a:cxnSpLocks/>
              <a:stCxn id="218" idx="2"/>
              <a:endCxn id="224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[R] 274">
              <a:extLst>
                <a:ext uri="{FF2B5EF4-FFF2-40B4-BE49-F238E27FC236}">
                  <a16:creationId xmlns:a16="http://schemas.microsoft.com/office/drawing/2014/main" id="{D1F04073-0D4A-9D84-0D69-4AB765E3C11F}"/>
                </a:ext>
              </a:extLst>
            </p:cNvPr>
            <p:cNvCxnSpPr>
              <a:cxnSpLocks/>
              <a:stCxn id="217" idx="2"/>
              <a:endCxn id="224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[R] 275">
              <a:extLst>
                <a:ext uri="{FF2B5EF4-FFF2-40B4-BE49-F238E27FC236}">
                  <a16:creationId xmlns:a16="http://schemas.microsoft.com/office/drawing/2014/main" id="{1D7CACCC-3A36-8A66-D0F9-5E7ED94BF27C}"/>
                </a:ext>
              </a:extLst>
            </p:cNvPr>
            <p:cNvCxnSpPr>
              <a:cxnSpLocks/>
              <a:stCxn id="221" idx="2"/>
              <a:endCxn id="224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[R] 276">
              <a:extLst>
                <a:ext uri="{FF2B5EF4-FFF2-40B4-BE49-F238E27FC236}">
                  <a16:creationId xmlns:a16="http://schemas.microsoft.com/office/drawing/2014/main" id="{F2E9D5C9-EE74-0CD0-12C2-A6AE77DED38F}"/>
                </a:ext>
              </a:extLst>
            </p:cNvPr>
            <p:cNvCxnSpPr>
              <a:cxnSpLocks/>
              <a:stCxn id="218" idx="2"/>
              <a:endCxn id="223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277">
              <a:extLst>
                <a:ext uri="{FF2B5EF4-FFF2-40B4-BE49-F238E27FC236}">
                  <a16:creationId xmlns:a16="http://schemas.microsoft.com/office/drawing/2014/main" id="{C5404A93-B25B-F6B5-C53B-886A14864254}"/>
                </a:ext>
              </a:extLst>
            </p:cNvPr>
            <p:cNvCxnSpPr>
              <a:cxnSpLocks/>
              <a:stCxn id="217" idx="2"/>
              <a:endCxn id="223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278">
              <a:extLst>
                <a:ext uri="{FF2B5EF4-FFF2-40B4-BE49-F238E27FC236}">
                  <a16:creationId xmlns:a16="http://schemas.microsoft.com/office/drawing/2014/main" id="{D29F21D4-1A10-00B1-F562-94ED2186CB15}"/>
                </a:ext>
              </a:extLst>
            </p:cNvPr>
            <p:cNvCxnSpPr>
              <a:cxnSpLocks/>
              <a:stCxn id="221" idx="2"/>
              <a:endCxn id="223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279">
              <a:extLst>
                <a:ext uri="{FF2B5EF4-FFF2-40B4-BE49-F238E27FC236}">
                  <a16:creationId xmlns:a16="http://schemas.microsoft.com/office/drawing/2014/main" id="{60845B3E-4841-25B0-8AF1-5A6A24EB6640}"/>
                </a:ext>
              </a:extLst>
            </p:cNvPr>
            <p:cNvCxnSpPr>
              <a:cxnSpLocks/>
              <a:stCxn id="218" idx="2"/>
              <a:endCxn id="222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280">
              <a:extLst>
                <a:ext uri="{FF2B5EF4-FFF2-40B4-BE49-F238E27FC236}">
                  <a16:creationId xmlns:a16="http://schemas.microsoft.com/office/drawing/2014/main" id="{53B550C5-0294-59F5-0FBB-0E52774EFE0C}"/>
                </a:ext>
              </a:extLst>
            </p:cNvPr>
            <p:cNvCxnSpPr>
              <a:cxnSpLocks/>
              <a:stCxn id="217" idx="2"/>
              <a:endCxn id="222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281">
              <a:extLst>
                <a:ext uri="{FF2B5EF4-FFF2-40B4-BE49-F238E27FC236}">
                  <a16:creationId xmlns:a16="http://schemas.microsoft.com/office/drawing/2014/main" id="{0C8287EC-9D61-A970-8B09-525BC3852D8E}"/>
                </a:ext>
              </a:extLst>
            </p:cNvPr>
            <p:cNvCxnSpPr>
              <a:cxnSpLocks/>
              <a:stCxn id="221" idx="2"/>
              <a:endCxn id="222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[R] 282">
              <a:extLst>
                <a:ext uri="{FF2B5EF4-FFF2-40B4-BE49-F238E27FC236}">
                  <a16:creationId xmlns:a16="http://schemas.microsoft.com/office/drawing/2014/main" id="{8CDEF949-D2B7-C960-5247-4D485AC13C4A}"/>
                </a:ext>
              </a:extLst>
            </p:cNvPr>
            <p:cNvCxnSpPr>
              <a:cxnSpLocks/>
              <a:stCxn id="220" idx="2"/>
              <a:endCxn id="218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[R] 283">
              <a:extLst>
                <a:ext uri="{FF2B5EF4-FFF2-40B4-BE49-F238E27FC236}">
                  <a16:creationId xmlns:a16="http://schemas.microsoft.com/office/drawing/2014/main" id="{C2191345-2A35-66BD-A975-E01D02ECC783}"/>
                </a:ext>
              </a:extLst>
            </p:cNvPr>
            <p:cNvCxnSpPr>
              <a:cxnSpLocks/>
              <a:stCxn id="219" idx="2"/>
              <a:endCxn id="218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1956A866-B6BF-D461-DA51-137CD8728C9F}"/>
                </a:ext>
              </a:extLst>
            </p:cNvPr>
            <p:cNvCxnSpPr>
              <a:cxnSpLocks/>
              <a:stCxn id="220" idx="2"/>
              <a:endCxn id="217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DC1E6481-4A40-6344-FBD5-A4BBBA1DB87B}"/>
                </a:ext>
              </a:extLst>
            </p:cNvPr>
            <p:cNvCxnSpPr>
              <a:cxnSpLocks/>
              <a:stCxn id="220" idx="2"/>
              <a:endCxn id="221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[R] 286">
              <a:extLst>
                <a:ext uri="{FF2B5EF4-FFF2-40B4-BE49-F238E27FC236}">
                  <a16:creationId xmlns:a16="http://schemas.microsoft.com/office/drawing/2014/main" id="{048ED198-4C98-D854-3F42-430AF7EE42F9}"/>
                </a:ext>
              </a:extLst>
            </p:cNvPr>
            <p:cNvCxnSpPr>
              <a:cxnSpLocks/>
              <a:stCxn id="219" idx="2"/>
              <a:endCxn id="221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모서리가 둥근 직사각형 289">
            <a:extLst>
              <a:ext uri="{FF2B5EF4-FFF2-40B4-BE49-F238E27FC236}">
                <a16:creationId xmlns:a16="http://schemas.microsoft.com/office/drawing/2014/main" id="{6D6F2B98-1537-427C-CC12-8240BD789107}"/>
              </a:ext>
            </a:extLst>
          </p:cNvPr>
          <p:cNvSpPr/>
          <p:nvPr/>
        </p:nvSpPr>
        <p:spPr>
          <a:xfrm>
            <a:off x="6279888" y="2608257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91" name="직선 화살표 연결선 290">
            <a:extLst>
              <a:ext uri="{FF2B5EF4-FFF2-40B4-BE49-F238E27FC236}">
                <a16:creationId xmlns:a16="http://schemas.microsoft.com/office/drawing/2014/main" id="{15C5C4BE-C047-9269-B198-176D4FB2C0C8}"/>
              </a:ext>
            </a:extLst>
          </p:cNvPr>
          <p:cNvCxnSpPr>
            <a:cxnSpLocks/>
          </p:cNvCxnSpPr>
          <p:nvPr/>
        </p:nvCxnSpPr>
        <p:spPr>
          <a:xfrm flipV="1">
            <a:off x="6833503" y="4143648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id="{2F2670D1-1541-0084-0A4E-56A971846CFC}"/>
              </a:ext>
            </a:extLst>
          </p:cNvPr>
          <p:cNvCxnSpPr>
            <a:cxnSpLocks/>
          </p:cNvCxnSpPr>
          <p:nvPr/>
        </p:nvCxnSpPr>
        <p:spPr>
          <a:xfrm flipV="1">
            <a:off x="6864975" y="234191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화살표 연결선 292">
            <a:extLst>
              <a:ext uri="{FF2B5EF4-FFF2-40B4-BE49-F238E27FC236}">
                <a16:creationId xmlns:a16="http://schemas.microsoft.com/office/drawing/2014/main" id="{0410F14F-175C-AC14-CB0A-3186031E691A}"/>
              </a:ext>
            </a:extLst>
          </p:cNvPr>
          <p:cNvCxnSpPr>
            <a:cxnSpLocks/>
          </p:cNvCxnSpPr>
          <p:nvPr/>
        </p:nvCxnSpPr>
        <p:spPr>
          <a:xfrm>
            <a:off x="5739458" y="3337563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2" name="그룹 371">
            <a:extLst>
              <a:ext uri="{FF2B5EF4-FFF2-40B4-BE49-F238E27FC236}">
                <a16:creationId xmlns:a16="http://schemas.microsoft.com/office/drawing/2014/main" id="{462D90E6-4541-58BC-2978-449B7D457BB1}"/>
              </a:ext>
            </a:extLst>
          </p:cNvPr>
          <p:cNvGrpSpPr/>
          <p:nvPr/>
        </p:nvGrpSpPr>
        <p:grpSpPr>
          <a:xfrm rot="16200000">
            <a:off x="7995902" y="2920249"/>
            <a:ext cx="1230277" cy="780384"/>
            <a:chOff x="3903976" y="1968842"/>
            <a:chExt cx="7164816" cy="4523558"/>
          </a:xfrm>
        </p:grpSpPr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A93F7A8C-8B6C-573F-B8CB-699FAAA45577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DE9B1338-5844-37A4-D284-E0EA11342CE7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8D06D0D8-59BF-B3A2-A587-0C54200E80A6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969231ED-F90F-2526-F00A-5C03B0ED8C76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FB8C4662-21C3-BD43-AA1A-21EEC4A85BFD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8" name="타원 377">
              <a:extLst>
                <a:ext uri="{FF2B5EF4-FFF2-40B4-BE49-F238E27FC236}">
                  <a16:creationId xmlns:a16="http://schemas.microsoft.com/office/drawing/2014/main" id="{BAD7177D-102E-8DB6-212E-4F8B2567C2C7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9" name="타원 378">
              <a:extLst>
                <a:ext uri="{FF2B5EF4-FFF2-40B4-BE49-F238E27FC236}">
                  <a16:creationId xmlns:a16="http://schemas.microsoft.com/office/drawing/2014/main" id="{49B02DE8-A417-3876-DBE9-7D7C40318F0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0" name="타원 379">
              <a:extLst>
                <a:ext uri="{FF2B5EF4-FFF2-40B4-BE49-F238E27FC236}">
                  <a16:creationId xmlns:a16="http://schemas.microsoft.com/office/drawing/2014/main" id="{E875C7BD-64BF-E90E-934D-6EF0753589D4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7898C9D0-E26F-D6B5-25B5-3864B6523370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6C0971AF-5867-D28B-20F3-23460D87D1F0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EA4F9560-BBA7-9A38-E1EF-49F17C4B009B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E5FA9198-2CDA-6DF4-087A-6B9EFC5E442F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FB666DBD-1370-77D3-6469-9DCD3032AA2A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1B8D7043-AF5C-5E58-7317-DD57DCBBEEC5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CD3E5279-DB1E-BCED-F97F-DB9710FBA550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6E7BBEEB-5798-610C-88F9-C835D68579B2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8DF0DBA7-7BB3-5788-949E-0C27B436AC46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A1F1FA6C-6323-998B-8FF6-D9BA3FD81CE1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91" name="직선 연결선[R] 390">
              <a:extLst>
                <a:ext uri="{FF2B5EF4-FFF2-40B4-BE49-F238E27FC236}">
                  <a16:creationId xmlns:a16="http://schemas.microsoft.com/office/drawing/2014/main" id="{E39E1EC5-FC49-96EC-A714-8C5F25060543}"/>
                </a:ext>
              </a:extLst>
            </p:cNvPr>
            <p:cNvCxnSpPr>
              <a:cxnSpLocks/>
              <a:stCxn id="385" idx="2"/>
              <a:endCxn id="390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직선 연결선[R] 391">
              <a:extLst>
                <a:ext uri="{FF2B5EF4-FFF2-40B4-BE49-F238E27FC236}">
                  <a16:creationId xmlns:a16="http://schemas.microsoft.com/office/drawing/2014/main" id="{BE3B53F7-09B0-7EE1-0793-D385D9B29DCF}"/>
                </a:ext>
              </a:extLst>
            </p:cNvPr>
            <p:cNvCxnSpPr>
              <a:cxnSpLocks/>
              <a:stCxn id="385" idx="2"/>
              <a:endCxn id="389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CD6CDF8F-E36F-F827-B650-E3378B1A0EF3}"/>
                </a:ext>
              </a:extLst>
            </p:cNvPr>
            <p:cNvCxnSpPr>
              <a:cxnSpLocks/>
              <a:stCxn id="385" idx="2"/>
              <a:endCxn id="388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41E03DD3-39B9-8BD5-1753-615E6DF239AB}"/>
                </a:ext>
              </a:extLst>
            </p:cNvPr>
            <p:cNvCxnSpPr>
              <a:cxnSpLocks/>
              <a:stCxn id="385" idx="2"/>
              <a:endCxn id="387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[R] 394">
              <a:extLst>
                <a:ext uri="{FF2B5EF4-FFF2-40B4-BE49-F238E27FC236}">
                  <a16:creationId xmlns:a16="http://schemas.microsoft.com/office/drawing/2014/main" id="{64F1ABE1-A315-31FF-50B8-76DE70DB0232}"/>
                </a:ext>
              </a:extLst>
            </p:cNvPr>
            <p:cNvCxnSpPr>
              <a:cxnSpLocks/>
              <a:stCxn id="385" idx="2"/>
              <a:endCxn id="386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60C41104-E81B-7915-C497-329DC65D8910}"/>
                </a:ext>
              </a:extLst>
            </p:cNvPr>
            <p:cNvCxnSpPr>
              <a:cxnSpLocks/>
              <a:stCxn id="384" idx="2"/>
              <a:endCxn id="389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07781F72-6077-6682-9B39-A2312822D6BD}"/>
                </a:ext>
              </a:extLst>
            </p:cNvPr>
            <p:cNvCxnSpPr>
              <a:cxnSpLocks/>
              <a:stCxn id="383" idx="2"/>
              <a:endCxn id="389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[R] 397">
              <a:extLst>
                <a:ext uri="{FF2B5EF4-FFF2-40B4-BE49-F238E27FC236}">
                  <a16:creationId xmlns:a16="http://schemas.microsoft.com/office/drawing/2014/main" id="{8FCCF4AC-9636-64A9-132C-62A6DF9A08BC}"/>
                </a:ext>
              </a:extLst>
            </p:cNvPr>
            <p:cNvCxnSpPr>
              <a:cxnSpLocks/>
              <a:stCxn id="382" idx="2"/>
              <a:endCxn id="389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[R] 398">
              <a:extLst>
                <a:ext uri="{FF2B5EF4-FFF2-40B4-BE49-F238E27FC236}">
                  <a16:creationId xmlns:a16="http://schemas.microsoft.com/office/drawing/2014/main" id="{82E361F6-F66E-6D72-4A6C-47DDC7A1E5F5}"/>
                </a:ext>
              </a:extLst>
            </p:cNvPr>
            <p:cNvCxnSpPr>
              <a:cxnSpLocks/>
              <a:stCxn id="384" idx="2"/>
              <a:endCxn id="388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[R] 399">
              <a:extLst>
                <a:ext uri="{FF2B5EF4-FFF2-40B4-BE49-F238E27FC236}">
                  <a16:creationId xmlns:a16="http://schemas.microsoft.com/office/drawing/2014/main" id="{28A829FF-3911-B9C2-125D-F19B8A208012}"/>
                </a:ext>
              </a:extLst>
            </p:cNvPr>
            <p:cNvCxnSpPr>
              <a:cxnSpLocks/>
              <a:stCxn id="383" idx="2"/>
              <a:endCxn id="388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직선 연결선[R] 400">
              <a:extLst>
                <a:ext uri="{FF2B5EF4-FFF2-40B4-BE49-F238E27FC236}">
                  <a16:creationId xmlns:a16="http://schemas.microsoft.com/office/drawing/2014/main" id="{A5725423-5CDE-4DE1-CA21-A4807F5ABB52}"/>
                </a:ext>
              </a:extLst>
            </p:cNvPr>
            <p:cNvCxnSpPr>
              <a:cxnSpLocks/>
              <a:stCxn id="382" idx="2"/>
              <a:endCxn id="388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직선 연결선[R] 401">
              <a:extLst>
                <a:ext uri="{FF2B5EF4-FFF2-40B4-BE49-F238E27FC236}">
                  <a16:creationId xmlns:a16="http://schemas.microsoft.com/office/drawing/2014/main" id="{5190D2C3-9051-AC97-5DB9-40B9A2A93D4C}"/>
                </a:ext>
              </a:extLst>
            </p:cNvPr>
            <p:cNvCxnSpPr>
              <a:cxnSpLocks/>
              <a:stCxn id="384" idx="2"/>
              <a:endCxn id="387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[R] 402">
              <a:extLst>
                <a:ext uri="{FF2B5EF4-FFF2-40B4-BE49-F238E27FC236}">
                  <a16:creationId xmlns:a16="http://schemas.microsoft.com/office/drawing/2014/main" id="{6C721802-2D8A-A758-98F5-49BBCF9C0966}"/>
                </a:ext>
              </a:extLst>
            </p:cNvPr>
            <p:cNvCxnSpPr>
              <a:cxnSpLocks/>
              <a:stCxn id="383" idx="2"/>
              <a:endCxn id="387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[R] 403">
              <a:extLst>
                <a:ext uri="{FF2B5EF4-FFF2-40B4-BE49-F238E27FC236}">
                  <a16:creationId xmlns:a16="http://schemas.microsoft.com/office/drawing/2014/main" id="{F2E92C42-298B-6C18-D018-89E32814AB1F}"/>
                </a:ext>
              </a:extLst>
            </p:cNvPr>
            <p:cNvCxnSpPr>
              <a:cxnSpLocks/>
              <a:stCxn id="384" idx="2"/>
              <a:endCxn id="386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[R] 404">
              <a:extLst>
                <a:ext uri="{FF2B5EF4-FFF2-40B4-BE49-F238E27FC236}">
                  <a16:creationId xmlns:a16="http://schemas.microsoft.com/office/drawing/2014/main" id="{B2FE0188-7241-A583-BACB-A2F1C8EC139C}"/>
                </a:ext>
              </a:extLst>
            </p:cNvPr>
            <p:cNvCxnSpPr>
              <a:cxnSpLocks/>
              <a:stCxn id="382" idx="2"/>
              <a:endCxn id="387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직선 연결선[R] 405">
              <a:extLst>
                <a:ext uri="{FF2B5EF4-FFF2-40B4-BE49-F238E27FC236}">
                  <a16:creationId xmlns:a16="http://schemas.microsoft.com/office/drawing/2014/main" id="{565DF92D-6021-6AA7-87F1-725E9D488776}"/>
                </a:ext>
              </a:extLst>
            </p:cNvPr>
            <p:cNvCxnSpPr>
              <a:cxnSpLocks/>
              <a:stCxn id="383" idx="2"/>
              <a:endCxn id="386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[R] 406">
              <a:extLst>
                <a:ext uri="{FF2B5EF4-FFF2-40B4-BE49-F238E27FC236}">
                  <a16:creationId xmlns:a16="http://schemas.microsoft.com/office/drawing/2014/main" id="{B526BC7C-465F-E22E-9F20-633DB0FA1823}"/>
                </a:ext>
              </a:extLst>
            </p:cNvPr>
            <p:cNvCxnSpPr>
              <a:cxnSpLocks/>
              <a:stCxn id="382" idx="2"/>
              <a:endCxn id="386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[R] 407">
              <a:extLst>
                <a:ext uri="{FF2B5EF4-FFF2-40B4-BE49-F238E27FC236}">
                  <a16:creationId xmlns:a16="http://schemas.microsoft.com/office/drawing/2014/main" id="{1267D4FC-7A17-4E7E-4028-A3644418FFEC}"/>
                </a:ext>
              </a:extLst>
            </p:cNvPr>
            <p:cNvCxnSpPr>
              <a:cxnSpLocks/>
              <a:stCxn id="384" idx="2"/>
              <a:endCxn id="390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[R] 408">
              <a:extLst>
                <a:ext uri="{FF2B5EF4-FFF2-40B4-BE49-F238E27FC236}">
                  <a16:creationId xmlns:a16="http://schemas.microsoft.com/office/drawing/2014/main" id="{FB03251F-80EC-785C-C277-5F390486E183}"/>
                </a:ext>
              </a:extLst>
            </p:cNvPr>
            <p:cNvCxnSpPr>
              <a:cxnSpLocks/>
              <a:stCxn id="383" idx="2"/>
              <a:endCxn id="390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[R] 409">
              <a:extLst>
                <a:ext uri="{FF2B5EF4-FFF2-40B4-BE49-F238E27FC236}">
                  <a16:creationId xmlns:a16="http://schemas.microsoft.com/office/drawing/2014/main" id="{8E6537C8-AEF8-E1F7-C7A8-51337CA63796}"/>
                </a:ext>
              </a:extLst>
            </p:cNvPr>
            <p:cNvCxnSpPr>
              <a:cxnSpLocks/>
              <a:stCxn id="382" idx="2"/>
              <a:endCxn id="390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[R] 410">
              <a:extLst>
                <a:ext uri="{FF2B5EF4-FFF2-40B4-BE49-F238E27FC236}">
                  <a16:creationId xmlns:a16="http://schemas.microsoft.com/office/drawing/2014/main" id="{72CE632B-AB98-5BBF-11F8-EA0F88208CF7}"/>
                </a:ext>
              </a:extLst>
            </p:cNvPr>
            <p:cNvCxnSpPr>
              <a:cxnSpLocks/>
              <a:stCxn id="381" idx="2"/>
              <a:endCxn id="385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[R] 411">
              <a:extLst>
                <a:ext uri="{FF2B5EF4-FFF2-40B4-BE49-F238E27FC236}">
                  <a16:creationId xmlns:a16="http://schemas.microsoft.com/office/drawing/2014/main" id="{6E12E317-5591-5583-8E86-9B7C6DD5E034}"/>
                </a:ext>
              </a:extLst>
            </p:cNvPr>
            <p:cNvCxnSpPr>
              <a:cxnSpLocks/>
              <a:stCxn id="380" idx="2"/>
              <a:endCxn id="385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[R] 412">
              <a:extLst>
                <a:ext uri="{FF2B5EF4-FFF2-40B4-BE49-F238E27FC236}">
                  <a16:creationId xmlns:a16="http://schemas.microsoft.com/office/drawing/2014/main" id="{5B587039-2A95-8D07-F70C-C3818E15DB31}"/>
                </a:ext>
              </a:extLst>
            </p:cNvPr>
            <p:cNvCxnSpPr>
              <a:cxnSpLocks/>
              <a:stCxn id="379" idx="2"/>
              <a:endCxn id="385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직선 연결선[R] 413">
              <a:extLst>
                <a:ext uri="{FF2B5EF4-FFF2-40B4-BE49-F238E27FC236}">
                  <a16:creationId xmlns:a16="http://schemas.microsoft.com/office/drawing/2014/main" id="{174321C0-ABB0-42F6-A30B-0694E7AD196E}"/>
                </a:ext>
              </a:extLst>
            </p:cNvPr>
            <p:cNvCxnSpPr>
              <a:cxnSpLocks/>
              <a:stCxn id="378" idx="2"/>
              <a:endCxn id="385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직선 연결선[R] 414">
              <a:extLst>
                <a:ext uri="{FF2B5EF4-FFF2-40B4-BE49-F238E27FC236}">
                  <a16:creationId xmlns:a16="http://schemas.microsoft.com/office/drawing/2014/main" id="{777F4485-4FD7-8761-4220-E54718B62F9D}"/>
                </a:ext>
              </a:extLst>
            </p:cNvPr>
            <p:cNvCxnSpPr>
              <a:cxnSpLocks/>
              <a:stCxn id="374" idx="2"/>
              <a:endCxn id="381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직선 연결선[R] 415">
              <a:extLst>
                <a:ext uri="{FF2B5EF4-FFF2-40B4-BE49-F238E27FC236}">
                  <a16:creationId xmlns:a16="http://schemas.microsoft.com/office/drawing/2014/main" id="{40E1D541-E922-51AE-761C-1D51E5534CD0}"/>
                </a:ext>
              </a:extLst>
            </p:cNvPr>
            <p:cNvCxnSpPr>
              <a:cxnSpLocks/>
              <a:stCxn id="373" idx="2"/>
              <a:endCxn id="381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직선 연결선[R] 416">
              <a:extLst>
                <a:ext uri="{FF2B5EF4-FFF2-40B4-BE49-F238E27FC236}">
                  <a16:creationId xmlns:a16="http://schemas.microsoft.com/office/drawing/2014/main" id="{6B959E41-81AD-C5DD-C49C-7D0FE4F9A8AE}"/>
                </a:ext>
              </a:extLst>
            </p:cNvPr>
            <p:cNvCxnSpPr>
              <a:cxnSpLocks/>
              <a:stCxn id="377" idx="2"/>
              <a:endCxn id="381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직선 연결선[R] 417">
              <a:extLst>
                <a:ext uri="{FF2B5EF4-FFF2-40B4-BE49-F238E27FC236}">
                  <a16:creationId xmlns:a16="http://schemas.microsoft.com/office/drawing/2014/main" id="{A4E4FB8D-AE68-FA21-C762-8AAD087681E2}"/>
                </a:ext>
              </a:extLst>
            </p:cNvPr>
            <p:cNvCxnSpPr>
              <a:cxnSpLocks/>
              <a:stCxn id="381" idx="2"/>
              <a:endCxn id="384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직선 연결선[R] 418">
              <a:extLst>
                <a:ext uri="{FF2B5EF4-FFF2-40B4-BE49-F238E27FC236}">
                  <a16:creationId xmlns:a16="http://schemas.microsoft.com/office/drawing/2014/main" id="{DD728386-E6D7-CC55-9F27-A3A64BA26042}"/>
                </a:ext>
              </a:extLst>
            </p:cNvPr>
            <p:cNvCxnSpPr>
              <a:cxnSpLocks/>
              <a:stCxn id="380" idx="2"/>
              <a:endCxn id="384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직선 연결선[R] 419">
              <a:extLst>
                <a:ext uri="{FF2B5EF4-FFF2-40B4-BE49-F238E27FC236}">
                  <a16:creationId xmlns:a16="http://schemas.microsoft.com/office/drawing/2014/main" id="{F979F838-6B1E-3CA4-640D-8B5B9CA0F49B}"/>
                </a:ext>
              </a:extLst>
            </p:cNvPr>
            <p:cNvCxnSpPr>
              <a:cxnSpLocks/>
              <a:stCxn id="379" idx="2"/>
              <a:endCxn id="384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[R] 420">
              <a:extLst>
                <a:ext uri="{FF2B5EF4-FFF2-40B4-BE49-F238E27FC236}">
                  <a16:creationId xmlns:a16="http://schemas.microsoft.com/office/drawing/2014/main" id="{3A2347F6-8DAA-2B73-AABE-769878A4A3A7}"/>
                </a:ext>
              </a:extLst>
            </p:cNvPr>
            <p:cNvCxnSpPr>
              <a:cxnSpLocks/>
              <a:stCxn id="378" idx="2"/>
              <a:endCxn id="384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직선 연결선[R] 421">
              <a:extLst>
                <a:ext uri="{FF2B5EF4-FFF2-40B4-BE49-F238E27FC236}">
                  <a16:creationId xmlns:a16="http://schemas.microsoft.com/office/drawing/2014/main" id="{3BF218E2-BBC6-DF4D-5B82-FB94E34DE333}"/>
                </a:ext>
              </a:extLst>
            </p:cNvPr>
            <p:cNvCxnSpPr>
              <a:cxnSpLocks/>
              <a:stCxn id="381" idx="2"/>
              <a:endCxn id="383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직선 연결선[R] 422">
              <a:extLst>
                <a:ext uri="{FF2B5EF4-FFF2-40B4-BE49-F238E27FC236}">
                  <a16:creationId xmlns:a16="http://schemas.microsoft.com/office/drawing/2014/main" id="{56BD696D-78FD-9893-745F-212CB1B38401}"/>
                </a:ext>
              </a:extLst>
            </p:cNvPr>
            <p:cNvCxnSpPr>
              <a:cxnSpLocks/>
              <a:stCxn id="380" idx="2"/>
              <a:endCxn id="383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[R] 423">
              <a:extLst>
                <a:ext uri="{FF2B5EF4-FFF2-40B4-BE49-F238E27FC236}">
                  <a16:creationId xmlns:a16="http://schemas.microsoft.com/office/drawing/2014/main" id="{E05744C5-1ECA-6081-6CE5-4A747E2C82FE}"/>
                </a:ext>
              </a:extLst>
            </p:cNvPr>
            <p:cNvCxnSpPr>
              <a:cxnSpLocks/>
              <a:stCxn id="379" idx="2"/>
              <a:endCxn id="383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직선 연결선[R] 424">
              <a:extLst>
                <a:ext uri="{FF2B5EF4-FFF2-40B4-BE49-F238E27FC236}">
                  <a16:creationId xmlns:a16="http://schemas.microsoft.com/office/drawing/2014/main" id="{12BDEFCD-20AA-EE6A-94CF-C1BB2988FDF3}"/>
                </a:ext>
              </a:extLst>
            </p:cNvPr>
            <p:cNvCxnSpPr>
              <a:cxnSpLocks/>
              <a:stCxn id="378" idx="2"/>
              <a:endCxn id="383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직선 연결선[R] 425">
              <a:extLst>
                <a:ext uri="{FF2B5EF4-FFF2-40B4-BE49-F238E27FC236}">
                  <a16:creationId xmlns:a16="http://schemas.microsoft.com/office/drawing/2014/main" id="{836D2342-95F5-C04F-3486-6E0F08FBD49A}"/>
                </a:ext>
              </a:extLst>
            </p:cNvPr>
            <p:cNvCxnSpPr>
              <a:cxnSpLocks/>
              <a:stCxn id="381" idx="2"/>
              <a:endCxn id="382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직선 연결선[R] 426">
              <a:extLst>
                <a:ext uri="{FF2B5EF4-FFF2-40B4-BE49-F238E27FC236}">
                  <a16:creationId xmlns:a16="http://schemas.microsoft.com/office/drawing/2014/main" id="{145282DC-9EA2-13DF-FC88-F8E3CA092146}"/>
                </a:ext>
              </a:extLst>
            </p:cNvPr>
            <p:cNvCxnSpPr>
              <a:cxnSpLocks/>
              <a:stCxn id="380" idx="2"/>
              <a:endCxn id="382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직선 연결선[R] 427">
              <a:extLst>
                <a:ext uri="{FF2B5EF4-FFF2-40B4-BE49-F238E27FC236}">
                  <a16:creationId xmlns:a16="http://schemas.microsoft.com/office/drawing/2014/main" id="{1799E416-0826-18FA-B739-DFAF938A3CEE}"/>
                </a:ext>
              </a:extLst>
            </p:cNvPr>
            <p:cNvCxnSpPr>
              <a:cxnSpLocks/>
              <a:stCxn id="379" idx="2"/>
              <a:endCxn id="382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직선 연결선[R] 428">
              <a:extLst>
                <a:ext uri="{FF2B5EF4-FFF2-40B4-BE49-F238E27FC236}">
                  <a16:creationId xmlns:a16="http://schemas.microsoft.com/office/drawing/2014/main" id="{175EB0BB-3DA4-14B4-97CF-B27C795EABA9}"/>
                </a:ext>
              </a:extLst>
            </p:cNvPr>
            <p:cNvCxnSpPr>
              <a:cxnSpLocks/>
              <a:stCxn id="378" idx="2"/>
              <a:endCxn id="382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직선 연결선[R] 429">
              <a:extLst>
                <a:ext uri="{FF2B5EF4-FFF2-40B4-BE49-F238E27FC236}">
                  <a16:creationId xmlns:a16="http://schemas.microsoft.com/office/drawing/2014/main" id="{56AC0676-B80D-342A-2BAB-A7E16E3E02B1}"/>
                </a:ext>
              </a:extLst>
            </p:cNvPr>
            <p:cNvCxnSpPr>
              <a:cxnSpLocks/>
              <a:stCxn id="374" idx="2"/>
              <a:endCxn id="380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직선 연결선[R] 430">
              <a:extLst>
                <a:ext uri="{FF2B5EF4-FFF2-40B4-BE49-F238E27FC236}">
                  <a16:creationId xmlns:a16="http://schemas.microsoft.com/office/drawing/2014/main" id="{713AB7C0-F292-D726-28C7-E4C131ACBF8F}"/>
                </a:ext>
              </a:extLst>
            </p:cNvPr>
            <p:cNvCxnSpPr>
              <a:cxnSpLocks/>
              <a:stCxn id="373" idx="2"/>
              <a:endCxn id="380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[R] 431">
              <a:extLst>
                <a:ext uri="{FF2B5EF4-FFF2-40B4-BE49-F238E27FC236}">
                  <a16:creationId xmlns:a16="http://schemas.microsoft.com/office/drawing/2014/main" id="{8B1E722A-4C28-EFF6-A3E1-ECAEAAEE3C5D}"/>
                </a:ext>
              </a:extLst>
            </p:cNvPr>
            <p:cNvCxnSpPr>
              <a:cxnSpLocks/>
              <a:stCxn id="377" idx="2"/>
              <a:endCxn id="380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[R] 432">
              <a:extLst>
                <a:ext uri="{FF2B5EF4-FFF2-40B4-BE49-F238E27FC236}">
                  <a16:creationId xmlns:a16="http://schemas.microsoft.com/office/drawing/2014/main" id="{655220BA-4274-63B9-EB8E-CCE8097492F9}"/>
                </a:ext>
              </a:extLst>
            </p:cNvPr>
            <p:cNvCxnSpPr>
              <a:cxnSpLocks/>
              <a:stCxn id="374" idx="2"/>
              <a:endCxn id="379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[R] 433">
              <a:extLst>
                <a:ext uri="{FF2B5EF4-FFF2-40B4-BE49-F238E27FC236}">
                  <a16:creationId xmlns:a16="http://schemas.microsoft.com/office/drawing/2014/main" id="{85AE3395-6CB2-8485-53D2-97C6BF574126}"/>
                </a:ext>
              </a:extLst>
            </p:cNvPr>
            <p:cNvCxnSpPr>
              <a:cxnSpLocks/>
              <a:stCxn id="373" idx="2"/>
              <a:endCxn id="379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[R] 434">
              <a:extLst>
                <a:ext uri="{FF2B5EF4-FFF2-40B4-BE49-F238E27FC236}">
                  <a16:creationId xmlns:a16="http://schemas.microsoft.com/office/drawing/2014/main" id="{5470055D-44E9-4B9E-B04D-2276D755AA96}"/>
                </a:ext>
              </a:extLst>
            </p:cNvPr>
            <p:cNvCxnSpPr>
              <a:cxnSpLocks/>
              <a:stCxn id="377" idx="2"/>
              <a:endCxn id="379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[R] 435">
              <a:extLst>
                <a:ext uri="{FF2B5EF4-FFF2-40B4-BE49-F238E27FC236}">
                  <a16:creationId xmlns:a16="http://schemas.microsoft.com/office/drawing/2014/main" id="{7B88A1A5-323B-53B8-6CDD-6AB8D79CC596}"/>
                </a:ext>
              </a:extLst>
            </p:cNvPr>
            <p:cNvCxnSpPr>
              <a:cxnSpLocks/>
              <a:stCxn id="374" idx="2"/>
              <a:endCxn id="378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[R] 436">
              <a:extLst>
                <a:ext uri="{FF2B5EF4-FFF2-40B4-BE49-F238E27FC236}">
                  <a16:creationId xmlns:a16="http://schemas.microsoft.com/office/drawing/2014/main" id="{C664E749-AD7D-E1BE-7D81-C57B36E55E3B}"/>
                </a:ext>
              </a:extLst>
            </p:cNvPr>
            <p:cNvCxnSpPr>
              <a:cxnSpLocks/>
              <a:stCxn id="373" idx="2"/>
              <a:endCxn id="378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[R] 437">
              <a:extLst>
                <a:ext uri="{FF2B5EF4-FFF2-40B4-BE49-F238E27FC236}">
                  <a16:creationId xmlns:a16="http://schemas.microsoft.com/office/drawing/2014/main" id="{1CA6055C-D445-8F3A-E362-7A4184BBD219}"/>
                </a:ext>
              </a:extLst>
            </p:cNvPr>
            <p:cNvCxnSpPr>
              <a:cxnSpLocks/>
              <a:stCxn id="377" idx="2"/>
              <a:endCxn id="378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직선 연결선[R] 438">
              <a:extLst>
                <a:ext uri="{FF2B5EF4-FFF2-40B4-BE49-F238E27FC236}">
                  <a16:creationId xmlns:a16="http://schemas.microsoft.com/office/drawing/2014/main" id="{E10131BE-E092-0283-4A90-8B8512B1A6CB}"/>
                </a:ext>
              </a:extLst>
            </p:cNvPr>
            <p:cNvCxnSpPr>
              <a:cxnSpLocks/>
              <a:stCxn id="376" idx="2"/>
              <a:endCxn id="374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직선 연결선[R] 439">
              <a:extLst>
                <a:ext uri="{FF2B5EF4-FFF2-40B4-BE49-F238E27FC236}">
                  <a16:creationId xmlns:a16="http://schemas.microsoft.com/office/drawing/2014/main" id="{7801411F-C5DD-1334-06DA-0C70B0ED5B5B}"/>
                </a:ext>
              </a:extLst>
            </p:cNvPr>
            <p:cNvCxnSpPr>
              <a:cxnSpLocks/>
              <a:stCxn id="375" idx="2"/>
              <a:endCxn id="374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[R] 440">
              <a:extLst>
                <a:ext uri="{FF2B5EF4-FFF2-40B4-BE49-F238E27FC236}">
                  <a16:creationId xmlns:a16="http://schemas.microsoft.com/office/drawing/2014/main" id="{FF1F360C-6FDA-E2A6-F7C0-F623DC56B522}"/>
                </a:ext>
              </a:extLst>
            </p:cNvPr>
            <p:cNvCxnSpPr>
              <a:cxnSpLocks/>
              <a:stCxn id="376" idx="2"/>
              <a:endCxn id="373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직선 연결선[R] 441">
              <a:extLst>
                <a:ext uri="{FF2B5EF4-FFF2-40B4-BE49-F238E27FC236}">
                  <a16:creationId xmlns:a16="http://schemas.microsoft.com/office/drawing/2014/main" id="{67A7D7B9-0B50-3FED-F6D4-473B0BD3A520}"/>
                </a:ext>
              </a:extLst>
            </p:cNvPr>
            <p:cNvCxnSpPr>
              <a:cxnSpLocks/>
              <a:stCxn id="376" idx="2"/>
              <a:endCxn id="377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직선 연결선[R] 442">
              <a:extLst>
                <a:ext uri="{FF2B5EF4-FFF2-40B4-BE49-F238E27FC236}">
                  <a16:creationId xmlns:a16="http://schemas.microsoft.com/office/drawing/2014/main" id="{F042D0C3-AD28-3100-342B-13F11AB0A5C1}"/>
                </a:ext>
              </a:extLst>
            </p:cNvPr>
            <p:cNvCxnSpPr>
              <a:cxnSpLocks/>
              <a:stCxn id="375" idx="2"/>
              <a:endCxn id="377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6" name="모서리가 둥근 직사각형 445">
            <a:extLst>
              <a:ext uri="{FF2B5EF4-FFF2-40B4-BE49-F238E27FC236}">
                <a16:creationId xmlns:a16="http://schemas.microsoft.com/office/drawing/2014/main" id="{9BC1F614-6897-9E48-E061-1ACFE3F6AB32}"/>
              </a:ext>
            </a:extLst>
          </p:cNvPr>
          <p:cNvSpPr/>
          <p:nvPr/>
        </p:nvSpPr>
        <p:spPr>
          <a:xfrm>
            <a:off x="8069831" y="2607909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7" name="직선 화살표 연결선 446">
            <a:extLst>
              <a:ext uri="{FF2B5EF4-FFF2-40B4-BE49-F238E27FC236}">
                <a16:creationId xmlns:a16="http://schemas.microsoft.com/office/drawing/2014/main" id="{ED7C3BC8-16DC-F2B4-B5C0-F5A663AD1339}"/>
              </a:ext>
            </a:extLst>
          </p:cNvPr>
          <p:cNvCxnSpPr>
            <a:cxnSpLocks/>
          </p:cNvCxnSpPr>
          <p:nvPr/>
        </p:nvCxnSpPr>
        <p:spPr>
          <a:xfrm flipV="1">
            <a:off x="8623446" y="414330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직선 화살표 연결선 447">
            <a:extLst>
              <a:ext uri="{FF2B5EF4-FFF2-40B4-BE49-F238E27FC236}">
                <a16:creationId xmlns:a16="http://schemas.microsoft.com/office/drawing/2014/main" id="{05F2C43B-F969-8534-02ED-1CC089BCADA3}"/>
              </a:ext>
            </a:extLst>
          </p:cNvPr>
          <p:cNvCxnSpPr>
            <a:cxnSpLocks/>
          </p:cNvCxnSpPr>
          <p:nvPr/>
        </p:nvCxnSpPr>
        <p:spPr>
          <a:xfrm flipV="1">
            <a:off x="8654918" y="2341562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직선 화살표 연결선 448">
            <a:extLst>
              <a:ext uri="{FF2B5EF4-FFF2-40B4-BE49-F238E27FC236}">
                <a16:creationId xmlns:a16="http://schemas.microsoft.com/office/drawing/2014/main" id="{BAA53128-5227-3599-9CB8-D677101D4AFE}"/>
              </a:ext>
            </a:extLst>
          </p:cNvPr>
          <p:cNvCxnSpPr>
            <a:cxnSpLocks/>
          </p:cNvCxnSpPr>
          <p:nvPr/>
        </p:nvCxnSpPr>
        <p:spPr>
          <a:xfrm>
            <a:off x="7529401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9A9225EF-03CE-FAA0-925F-D348872BA2D6}"/>
              </a:ext>
            </a:extLst>
          </p:cNvPr>
          <p:cNvGrpSpPr/>
          <p:nvPr/>
        </p:nvGrpSpPr>
        <p:grpSpPr>
          <a:xfrm rot="16200000">
            <a:off x="9752994" y="2920249"/>
            <a:ext cx="1230277" cy="780384"/>
            <a:chOff x="3903976" y="1968842"/>
            <a:chExt cx="7164816" cy="4523558"/>
          </a:xfrm>
        </p:grpSpPr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0ED10327-2A7A-49FF-9142-32F7180ED2D7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02C8F3D2-FD43-A875-1BA0-5EE45A599FF2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7D1E444E-D556-7872-01D3-F58E286D19D5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4" name="타원 453">
              <a:extLst>
                <a:ext uri="{FF2B5EF4-FFF2-40B4-BE49-F238E27FC236}">
                  <a16:creationId xmlns:a16="http://schemas.microsoft.com/office/drawing/2014/main" id="{9FAC172D-76C4-2C19-E958-503F9BEC47A9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F45A894C-48AA-5641-84B1-6A8FF7DD3F42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58753B73-6ED3-40A3-9635-C43D22603606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7" name="타원 456">
              <a:extLst>
                <a:ext uri="{FF2B5EF4-FFF2-40B4-BE49-F238E27FC236}">
                  <a16:creationId xmlns:a16="http://schemas.microsoft.com/office/drawing/2014/main" id="{0700D658-4961-3C8B-4194-5AB9098EBFD5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31E37532-CE7C-5117-5D80-C4D43DECB394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537C688E-7749-B600-BCF2-38D185DF2FA4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30C9ACBB-2E61-A88D-0744-5B3C31286D6A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F7064E0F-CF68-EC8F-FAF4-41C7188152F3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0707E3CE-B0B8-1485-F540-5594300A68FC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3" name="타원 462">
              <a:extLst>
                <a:ext uri="{FF2B5EF4-FFF2-40B4-BE49-F238E27FC236}">
                  <a16:creationId xmlns:a16="http://schemas.microsoft.com/office/drawing/2014/main" id="{DF11BFEA-2813-E4D4-8869-C38C16D9FB09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9A508E87-B1EE-0701-83A1-C73CDA359629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81E1D336-B155-CDEA-CFA9-87EEF769E3FC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1CE4C8C3-76B9-28DA-339A-73746F0BA5BD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7" name="타원 466">
              <a:extLst>
                <a:ext uri="{FF2B5EF4-FFF2-40B4-BE49-F238E27FC236}">
                  <a16:creationId xmlns:a16="http://schemas.microsoft.com/office/drawing/2014/main" id="{24038968-5288-75F2-20E0-42C8F9CAC2DF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9325F9CF-4B95-BB4A-EFB1-8DB294ED32DE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469" name="직선 연결선[R] 468">
              <a:extLst>
                <a:ext uri="{FF2B5EF4-FFF2-40B4-BE49-F238E27FC236}">
                  <a16:creationId xmlns:a16="http://schemas.microsoft.com/office/drawing/2014/main" id="{9D6B6D7C-B6AB-8D4A-7C41-9E9CF5F6C270}"/>
                </a:ext>
              </a:extLst>
            </p:cNvPr>
            <p:cNvCxnSpPr>
              <a:cxnSpLocks/>
              <a:stCxn id="463" idx="2"/>
              <a:endCxn id="468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직선 연결선[R] 469">
              <a:extLst>
                <a:ext uri="{FF2B5EF4-FFF2-40B4-BE49-F238E27FC236}">
                  <a16:creationId xmlns:a16="http://schemas.microsoft.com/office/drawing/2014/main" id="{B7D322F1-BCF0-367A-DF16-A943ECF07C26}"/>
                </a:ext>
              </a:extLst>
            </p:cNvPr>
            <p:cNvCxnSpPr>
              <a:cxnSpLocks/>
              <a:stCxn id="463" idx="2"/>
              <a:endCxn id="467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직선 연결선[R] 470">
              <a:extLst>
                <a:ext uri="{FF2B5EF4-FFF2-40B4-BE49-F238E27FC236}">
                  <a16:creationId xmlns:a16="http://schemas.microsoft.com/office/drawing/2014/main" id="{F1DCEBC9-954B-9269-DD0E-D67A68DBEC52}"/>
                </a:ext>
              </a:extLst>
            </p:cNvPr>
            <p:cNvCxnSpPr>
              <a:cxnSpLocks/>
              <a:stCxn id="463" idx="2"/>
              <a:endCxn id="466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직선 연결선[R] 471">
              <a:extLst>
                <a:ext uri="{FF2B5EF4-FFF2-40B4-BE49-F238E27FC236}">
                  <a16:creationId xmlns:a16="http://schemas.microsoft.com/office/drawing/2014/main" id="{B83A616C-DE82-AAB8-3BE8-4FAACF0B2334}"/>
                </a:ext>
              </a:extLst>
            </p:cNvPr>
            <p:cNvCxnSpPr>
              <a:cxnSpLocks/>
              <a:stCxn id="463" idx="2"/>
              <a:endCxn id="465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직선 연결선[R] 472">
              <a:extLst>
                <a:ext uri="{FF2B5EF4-FFF2-40B4-BE49-F238E27FC236}">
                  <a16:creationId xmlns:a16="http://schemas.microsoft.com/office/drawing/2014/main" id="{A1417415-3037-A195-6FF2-40948661900D}"/>
                </a:ext>
              </a:extLst>
            </p:cNvPr>
            <p:cNvCxnSpPr>
              <a:cxnSpLocks/>
              <a:stCxn id="463" idx="2"/>
              <a:endCxn id="464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직선 연결선[R] 473">
              <a:extLst>
                <a:ext uri="{FF2B5EF4-FFF2-40B4-BE49-F238E27FC236}">
                  <a16:creationId xmlns:a16="http://schemas.microsoft.com/office/drawing/2014/main" id="{7A18706B-1207-04E1-C3DD-1EA8D294EA3F}"/>
                </a:ext>
              </a:extLst>
            </p:cNvPr>
            <p:cNvCxnSpPr>
              <a:cxnSpLocks/>
              <a:stCxn id="462" idx="2"/>
              <a:endCxn id="467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직선 연결선[R] 474">
              <a:extLst>
                <a:ext uri="{FF2B5EF4-FFF2-40B4-BE49-F238E27FC236}">
                  <a16:creationId xmlns:a16="http://schemas.microsoft.com/office/drawing/2014/main" id="{84015CEE-9386-F995-0ABD-FE167285AB66}"/>
                </a:ext>
              </a:extLst>
            </p:cNvPr>
            <p:cNvCxnSpPr>
              <a:cxnSpLocks/>
              <a:stCxn id="461" idx="2"/>
              <a:endCxn id="467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직선 연결선[R] 475">
              <a:extLst>
                <a:ext uri="{FF2B5EF4-FFF2-40B4-BE49-F238E27FC236}">
                  <a16:creationId xmlns:a16="http://schemas.microsoft.com/office/drawing/2014/main" id="{0AA8344D-BC61-1336-EE56-468107C003E3}"/>
                </a:ext>
              </a:extLst>
            </p:cNvPr>
            <p:cNvCxnSpPr>
              <a:cxnSpLocks/>
              <a:stCxn id="460" idx="2"/>
              <a:endCxn id="467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직선 연결선[R] 476">
              <a:extLst>
                <a:ext uri="{FF2B5EF4-FFF2-40B4-BE49-F238E27FC236}">
                  <a16:creationId xmlns:a16="http://schemas.microsoft.com/office/drawing/2014/main" id="{F7AACBCC-B1FD-4C77-520C-53EDDC5AE136}"/>
                </a:ext>
              </a:extLst>
            </p:cNvPr>
            <p:cNvCxnSpPr>
              <a:cxnSpLocks/>
              <a:stCxn id="462" idx="2"/>
              <a:endCxn id="466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직선 연결선[R] 477">
              <a:extLst>
                <a:ext uri="{FF2B5EF4-FFF2-40B4-BE49-F238E27FC236}">
                  <a16:creationId xmlns:a16="http://schemas.microsoft.com/office/drawing/2014/main" id="{6A9BEC89-591E-4F62-35BE-64EC89EE0947}"/>
                </a:ext>
              </a:extLst>
            </p:cNvPr>
            <p:cNvCxnSpPr>
              <a:cxnSpLocks/>
              <a:stCxn id="461" idx="2"/>
              <a:endCxn id="466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직선 연결선[R] 478">
              <a:extLst>
                <a:ext uri="{FF2B5EF4-FFF2-40B4-BE49-F238E27FC236}">
                  <a16:creationId xmlns:a16="http://schemas.microsoft.com/office/drawing/2014/main" id="{C7D6AEC2-F26C-E8F0-6AE3-EAE44690B765}"/>
                </a:ext>
              </a:extLst>
            </p:cNvPr>
            <p:cNvCxnSpPr>
              <a:cxnSpLocks/>
              <a:stCxn id="460" idx="2"/>
              <a:endCxn id="466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직선 연결선[R] 479">
              <a:extLst>
                <a:ext uri="{FF2B5EF4-FFF2-40B4-BE49-F238E27FC236}">
                  <a16:creationId xmlns:a16="http://schemas.microsoft.com/office/drawing/2014/main" id="{B766C66B-2584-F8F0-0B68-CABF5D21733F}"/>
                </a:ext>
              </a:extLst>
            </p:cNvPr>
            <p:cNvCxnSpPr>
              <a:cxnSpLocks/>
              <a:stCxn id="462" idx="2"/>
              <a:endCxn id="465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직선 연결선[R] 480">
              <a:extLst>
                <a:ext uri="{FF2B5EF4-FFF2-40B4-BE49-F238E27FC236}">
                  <a16:creationId xmlns:a16="http://schemas.microsoft.com/office/drawing/2014/main" id="{82BC4576-8CF0-DDB5-A990-7D2C88B3C615}"/>
                </a:ext>
              </a:extLst>
            </p:cNvPr>
            <p:cNvCxnSpPr>
              <a:cxnSpLocks/>
              <a:stCxn id="461" idx="2"/>
              <a:endCxn id="465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직선 연결선[R] 481">
              <a:extLst>
                <a:ext uri="{FF2B5EF4-FFF2-40B4-BE49-F238E27FC236}">
                  <a16:creationId xmlns:a16="http://schemas.microsoft.com/office/drawing/2014/main" id="{1D018B25-7F95-2F58-7DA9-1EFB1131A5B6}"/>
                </a:ext>
              </a:extLst>
            </p:cNvPr>
            <p:cNvCxnSpPr>
              <a:cxnSpLocks/>
              <a:stCxn id="462" idx="2"/>
              <a:endCxn id="464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직선 연결선[R] 482">
              <a:extLst>
                <a:ext uri="{FF2B5EF4-FFF2-40B4-BE49-F238E27FC236}">
                  <a16:creationId xmlns:a16="http://schemas.microsoft.com/office/drawing/2014/main" id="{68A4E871-A83A-3B26-DD43-A0B07335F4F9}"/>
                </a:ext>
              </a:extLst>
            </p:cNvPr>
            <p:cNvCxnSpPr>
              <a:cxnSpLocks/>
              <a:stCxn id="460" idx="2"/>
              <a:endCxn id="465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직선 연결선[R] 483">
              <a:extLst>
                <a:ext uri="{FF2B5EF4-FFF2-40B4-BE49-F238E27FC236}">
                  <a16:creationId xmlns:a16="http://schemas.microsoft.com/office/drawing/2014/main" id="{1C9185CE-67F2-3EB1-54E5-D338A9D16B6D}"/>
                </a:ext>
              </a:extLst>
            </p:cNvPr>
            <p:cNvCxnSpPr>
              <a:cxnSpLocks/>
              <a:stCxn id="461" idx="2"/>
              <a:endCxn id="464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직선 연결선[R] 484">
              <a:extLst>
                <a:ext uri="{FF2B5EF4-FFF2-40B4-BE49-F238E27FC236}">
                  <a16:creationId xmlns:a16="http://schemas.microsoft.com/office/drawing/2014/main" id="{8AF47BB0-65AF-08EB-C096-066F317AE192}"/>
                </a:ext>
              </a:extLst>
            </p:cNvPr>
            <p:cNvCxnSpPr>
              <a:cxnSpLocks/>
              <a:stCxn id="460" idx="2"/>
              <a:endCxn id="464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직선 연결선[R] 485">
              <a:extLst>
                <a:ext uri="{FF2B5EF4-FFF2-40B4-BE49-F238E27FC236}">
                  <a16:creationId xmlns:a16="http://schemas.microsoft.com/office/drawing/2014/main" id="{82299410-D94E-7F96-9A08-A9411D22356F}"/>
                </a:ext>
              </a:extLst>
            </p:cNvPr>
            <p:cNvCxnSpPr>
              <a:cxnSpLocks/>
              <a:stCxn id="462" idx="2"/>
              <a:endCxn id="468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직선 연결선[R] 486">
              <a:extLst>
                <a:ext uri="{FF2B5EF4-FFF2-40B4-BE49-F238E27FC236}">
                  <a16:creationId xmlns:a16="http://schemas.microsoft.com/office/drawing/2014/main" id="{295E4689-E919-64A4-9A22-31B98520E118}"/>
                </a:ext>
              </a:extLst>
            </p:cNvPr>
            <p:cNvCxnSpPr>
              <a:cxnSpLocks/>
              <a:stCxn id="461" idx="2"/>
              <a:endCxn id="468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직선 연결선[R] 487">
              <a:extLst>
                <a:ext uri="{FF2B5EF4-FFF2-40B4-BE49-F238E27FC236}">
                  <a16:creationId xmlns:a16="http://schemas.microsoft.com/office/drawing/2014/main" id="{A5EAA71A-5B4B-8FFC-4475-EBB53BBBF526}"/>
                </a:ext>
              </a:extLst>
            </p:cNvPr>
            <p:cNvCxnSpPr>
              <a:cxnSpLocks/>
              <a:stCxn id="460" idx="2"/>
              <a:endCxn id="468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직선 연결선[R] 488">
              <a:extLst>
                <a:ext uri="{FF2B5EF4-FFF2-40B4-BE49-F238E27FC236}">
                  <a16:creationId xmlns:a16="http://schemas.microsoft.com/office/drawing/2014/main" id="{280790A4-4C1F-2DA4-E32F-E0A1BAAD97EA}"/>
                </a:ext>
              </a:extLst>
            </p:cNvPr>
            <p:cNvCxnSpPr>
              <a:cxnSpLocks/>
              <a:stCxn id="459" idx="2"/>
              <a:endCxn id="463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직선 연결선[R] 489">
              <a:extLst>
                <a:ext uri="{FF2B5EF4-FFF2-40B4-BE49-F238E27FC236}">
                  <a16:creationId xmlns:a16="http://schemas.microsoft.com/office/drawing/2014/main" id="{5AC4348E-E0DB-9674-CD97-CA483CD387EB}"/>
                </a:ext>
              </a:extLst>
            </p:cNvPr>
            <p:cNvCxnSpPr>
              <a:cxnSpLocks/>
              <a:stCxn id="458" idx="2"/>
              <a:endCxn id="463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직선 연결선[R] 490">
              <a:extLst>
                <a:ext uri="{FF2B5EF4-FFF2-40B4-BE49-F238E27FC236}">
                  <a16:creationId xmlns:a16="http://schemas.microsoft.com/office/drawing/2014/main" id="{450AB540-FE8D-EFC2-7DE9-7F844DD03F1E}"/>
                </a:ext>
              </a:extLst>
            </p:cNvPr>
            <p:cNvCxnSpPr>
              <a:cxnSpLocks/>
              <a:stCxn id="457" idx="2"/>
              <a:endCxn id="463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직선 연결선[R] 491">
              <a:extLst>
                <a:ext uri="{FF2B5EF4-FFF2-40B4-BE49-F238E27FC236}">
                  <a16:creationId xmlns:a16="http://schemas.microsoft.com/office/drawing/2014/main" id="{1ED573BA-7465-4448-AEDA-8D50DEA1585A}"/>
                </a:ext>
              </a:extLst>
            </p:cNvPr>
            <p:cNvCxnSpPr>
              <a:cxnSpLocks/>
              <a:stCxn id="456" idx="2"/>
              <a:endCxn id="463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직선 연결선[R] 492">
              <a:extLst>
                <a:ext uri="{FF2B5EF4-FFF2-40B4-BE49-F238E27FC236}">
                  <a16:creationId xmlns:a16="http://schemas.microsoft.com/office/drawing/2014/main" id="{1D7628AF-CB4C-07EF-860D-552780BF63C5}"/>
                </a:ext>
              </a:extLst>
            </p:cNvPr>
            <p:cNvCxnSpPr>
              <a:cxnSpLocks/>
              <a:stCxn id="452" idx="2"/>
              <a:endCxn id="459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직선 연결선[R] 493">
              <a:extLst>
                <a:ext uri="{FF2B5EF4-FFF2-40B4-BE49-F238E27FC236}">
                  <a16:creationId xmlns:a16="http://schemas.microsoft.com/office/drawing/2014/main" id="{C2F9D585-D76C-101D-561C-7A8637273C94}"/>
                </a:ext>
              </a:extLst>
            </p:cNvPr>
            <p:cNvCxnSpPr>
              <a:cxnSpLocks/>
              <a:stCxn id="451" idx="2"/>
              <a:endCxn id="459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직선 연결선[R] 494">
              <a:extLst>
                <a:ext uri="{FF2B5EF4-FFF2-40B4-BE49-F238E27FC236}">
                  <a16:creationId xmlns:a16="http://schemas.microsoft.com/office/drawing/2014/main" id="{FA998C11-47B5-048E-D56C-BF81A01E5B21}"/>
                </a:ext>
              </a:extLst>
            </p:cNvPr>
            <p:cNvCxnSpPr>
              <a:cxnSpLocks/>
              <a:stCxn id="455" idx="2"/>
              <a:endCxn id="459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직선 연결선[R] 495">
              <a:extLst>
                <a:ext uri="{FF2B5EF4-FFF2-40B4-BE49-F238E27FC236}">
                  <a16:creationId xmlns:a16="http://schemas.microsoft.com/office/drawing/2014/main" id="{6AB7EC7B-0697-0DCA-83FA-A9A9A5EB4B86}"/>
                </a:ext>
              </a:extLst>
            </p:cNvPr>
            <p:cNvCxnSpPr>
              <a:cxnSpLocks/>
              <a:stCxn id="459" idx="2"/>
              <a:endCxn id="462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직선 연결선[R] 496">
              <a:extLst>
                <a:ext uri="{FF2B5EF4-FFF2-40B4-BE49-F238E27FC236}">
                  <a16:creationId xmlns:a16="http://schemas.microsoft.com/office/drawing/2014/main" id="{921CF71E-72DE-7806-0558-715D3CFD319C}"/>
                </a:ext>
              </a:extLst>
            </p:cNvPr>
            <p:cNvCxnSpPr>
              <a:cxnSpLocks/>
              <a:stCxn id="458" idx="2"/>
              <a:endCxn id="462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직선 연결선[R] 497">
              <a:extLst>
                <a:ext uri="{FF2B5EF4-FFF2-40B4-BE49-F238E27FC236}">
                  <a16:creationId xmlns:a16="http://schemas.microsoft.com/office/drawing/2014/main" id="{C3F4D9B3-781C-5429-3015-03ACEF9D76C3}"/>
                </a:ext>
              </a:extLst>
            </p:cNvPr>
            <p:cNvCxnSpPr>
              <a:cxnSpLocks/>
              <a:stCxn id="457" idx="2"/>
              <a:endCxn id="462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직선 연결선[R] 498">
              <a:extLst>
                <a:ext uri="{FF2B5EF4-FFF2-40B4-BE49-F238E27FC236}">
                  <a16:creationId xmlns:a16="http://schemas.microsoft.com/office/drawing/2014/main" id="{770AA3F3-29AA-CB63-3B8A-66AB1E1515CC}"/>
                </a:ext>
              </a:extLst>
            </p:cNvPr>
            <p:cNvCxnSpPr>
              <a:cxnSpLocks/>
              <a:stCxn id="456" idx="2"/>
              <a:endCxn id="462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직선 연결선[R] 499">
              <a:extLst>
                <a:ext uri="{FF2B5EF4-FFF2-40B4-BE49-F238E27FC236}">
                  <a16:creationId xmlns:a16="http://schemas.microsoft.com/office/drawing/2014/main" id="{B790DE0C-5E4C-8817-4479-00CE01261218}"/>
                </a:ext>
              </a:extLst>
            </p:cNvPr>
            <p:cNvCxnSpPr>
              <a:cxnSpLocks/>
              <a:stCxn id="459" idx="2"/>
              <a:endCxn id="461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직선 연결선[R] 500">
              <a:extLst>
                <a:ext uri="{FF2B5EF4-FFF2-40B4-BE49-F238E27FC236}">
                  <a16:creationId xmlns:a16="http://schemas.microsoft.com/office/drawing/2014/main" id="{ADABA186-14C9-C8BA-54E9-6A83422D24A3}"/>
                </a:ext>
              </a:extLst>
            </p:cNvPr>
            <p:cNvCxnSpPr>
              <a:cxnSpLocks/>
              <a:stCxn id="458" idx="2"/>
              <a:endCxn id="461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직선 연결선[R] 501">
              <a:extLst>
                <a:ext uri="{FF2B5EF4-FFF2-40B4-BE49-F238E27FC236}">
                  <a16:creationId xmlns:a16="http://schemas.microsoft.com/office/drawing/2014/main" id="{B7B14FE8-F10C-87A8-CF60-43C41CE37F15}"/>
                </a:ext>
              </a:extLst>
            </p:cNvPr>
            <p:cNvCxnSpPr>
              <a:cxnSpLocks/>
              <a:stCxn id="457" idx="2"/>
              <a:endCxn id="461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직선 연결선[R] 502">
              <a:extLst>
                <a:ext uri="{FF2B5EF4-FFF2-40B4-BE49-F238E27FC236}">
                  <a16:creationId xmlns:a16="http://schemas.microsoft.com/office/drawing/2014/main" id="{BC74131D-266D-D8D5-1D94-066F8A8D4183}"/>
                </a:ext>
              </a:extLst>
            </p:cNvPr>
            <p:cNvCxnSpPr>
              <a:cxnSpLocks/>
              <a:stCxn id="456" idx="2"/>
              <a:endCxn id="461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직선 연결선[R] 503">
              <a:extLst>
                <a:ext uri="{FF2B5EF4-FFF2-40B4-BE49-F238E27FC236}">
                  <a16:creationId xmlns:a16="http://schemas.microsoft.com/office/drawing/2014/main" id="{7D0593AC-8E60-C529-C6CF-85A2A5675B2F}"/>
                </a:ext>
              </a:extLst>
            </p:cNvPr>
            <p:cNvCxnSpPr>
              <a:cxnSpLocks/>
              <a:stCxn id="459" idx="2"/>
              <a:endCxn id="460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직선 연결선[R] 504">
              <a:extLst>
                <a:ext uri="{FF2B5EF4-FFF2-40B4-BE49-F238E27FC236}">
                  <a16:creationId xmlns:a16="http://schemas.microsoft.com/office/drawing/2014/main" id="{06F54F04-7C85-6D34-8872-9BE49C836B6B}"/>
                </a:ext>
              </a:extLst>
            </p:cNvPr>
            <p:cNvCxnSpPr>
              <a:cxnSpLocks/>
              <a:stCxn id="458" idx="2"/>
              <a:endCxn id="460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직선 연결선[R] 505">
              <a:extLst>
                <a:ext uri="{FF2B5EF4-FFF2-40B4-BE49-F238E27FC236}">
                  <a16:creationId xmlns:a16="http://schemas.microsoft.com/office/drawing/2014/main" id="{63FE4CA0-7F8F-AD3E-AD93-77CD169F3DC1}"/>
                </a:ext>
              </a:extLst>
            </p:cNvPr>
            <p:cNvCxnSpPr>
              <a:cxnSpLocks/>
              <a:stCxn id="457" idx="2"/>
              <a:endCxn id="460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직선 연결선[R] 506">
              <a:extLst>
                <a:ext uri="{FF2B5EF4-FFF2-40B4-BE49-F238E27FC236}">
                  <a16:creationId xmlns:a16="http://schemas.microsoft.com/office/drawing/2014/main" id="{116A61EE-1A12-3583-A291-459B2AFEE291}"/>
                </a:ext>
              </a:extLst>
            </p:cNvPr>
            <p:cNvCxnSpPr>
              <a:cxnSpLocks/>
              <a:stCxn id="456" idx="2"/>
              <a:endCxn id="460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직선 연결선[R] 507">
              <a:extLst>
                <a:ext uri="{FF2B5EF4-FFF2-40B4-BE49-F238E27FC236}">
                  <a16:creationId xmlns:a16="http://schemas.microsoft.com/office/drawing/2014/main" id="{44493703-2309-0546-E8C9-D813F6F94320}"/>
                </a:ext>
              </a:extLst>
            </p:cNvPr>
            <p:cNvCxnSpPr>
              <a:cxnSpLocks/>
              <a:stCxn id="452" idx="2"/>
              <a:endCxn id="458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직선 연결선[R] 508">
              <a:extLst>
                <a:ext uri="{FF2B5EF4-FFF2-40B4-BE49-F238E27FC236}">
                  <a16:creationId xmlns:a16="http://schemas.microsoft.com/office/drawing/2014/main" id="{331109EF-EDCD-B8DF-36AE-D6AFA1103420}"/>
                </a:ext>
              </a:extLst>
            </p:cNvPr>
            <p:cNvCxnSpPr>
              <a:cxnSpLocks/>
              <a:stCxn id="451" idx="2"/>
              <a:endCxn id="458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직선 연결선[R] 509">
              <a:extLst>
                <a:ext uri="{FF2B5EF4-FFF2-40B4-BE49-F238E27FC236}">
                  <a16:creationId xmlns:a16="http://schemas.microsoft.com/office/drawing/2014/main" id="{85A2BE9A-B477-127E-C917-D6F07E4DDE49}"/>
                </a:ext>
              </a:extLst>
            </p:cNvPr>
            <p:cNvCxnSpPr>
              <a:cxnSpLocks/>
              <a:stCxn id="455" idx="2"/>
              <a:endCxn id="458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직선 연결선[R] 510">
              <a:extLst>
                <a:ext uri="{FF2B5EF4-FFF2-40B4-BE49-F238E27FC236}">
                  <a16:creationId xmlns:a16="http://schemas.microsoft.com/office/drawing/2014/main" id="{06DAB6C9-43D2-9C7D-92A0-652FF3F41F4A}"/>
                </a:ext>
              </a:extLst>
            </p:cNvPr>
            <p:cNvCxnSpPr>
              <a:cxnSpLocks/>
              <a:stCxn id="452" idx="2"/>
              <a:endCxn id="457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직선 연결선[R] 511">
              <a:extLst>
                <a:ext uri="{FF2B5EF4-FFF2-40B4-BE49-F238E27FC236}">
                  <a16:creationId xmlns:a16="http://schemas.microsoft.com/office/drawing/2014/main" id="{72BE58B9-407A-21D6-44FE-DB5D33016AF9}"/>
                </a:ext>
              </a:extLst>
            </p:cNvPr>
            <p:cNvCxnSpPr>
              <a:cxnSpLocks/>
              <a:stCxn id="451" idx="2"/>
              <a:endCxn id="457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직선 연결선[R] 512">
              <a:extLst>
                <a:ext uri="{FF2B5EF4-FFF2-40B4-BE49-F238E27FC236}">
                  <a16:creationId xmlns:a16="http://schemas.microsoft.com/office/drawing/2014/main" id="{B6371873-AAFD-9E42-0E59-DD20188FFA9F}"/>
                </a:ext>
              </a:extLst>
            </p:cNvPr>
            <p:cNvCxnSpPr>
              <a:cxnSpLocks/>
              <a:stCxn id="455" idx="2"/>
              <a:endCxn id="457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직선 연결선[R] 513">
              <a:extLst>
                <a:ext uri="{FF2B5EF4-FFF2-40B4-BE49-F238E27FC236}">
                  <a16:creationId xmlns:a16="http://schemas.microsoft.com/office/drawing/2014/main" id="{CE8C829F-07EE-0A7A-8882-256D6C343236}"/>
                </a:ext>
              </a:extLst>
            </p:cNvPr>
            <p:cNvCxnSpPr>
              <a:cxnSpLocks/>
              <a:stCxn id="452" idx="2"/>
              <a:endCxn id="456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직선 연결선[R] 514">
              <a:extLst>
                <a:ext uri="{FF2B5EF4-FFF2-40B4-BE49-F238E27FC236}">
                  <a16:creationId xmlns:a16="http://schemas.microsoft.com/office/drawing/2014/main" id="{DD53FD8C-1E9F-7297-7D5C-BA211F6BD9AC}"/>
                </a:ext>
              </a:extLst>
            </p:cNvPr>
            <p:cNvCxnSpPr>
              <a:cxnSpLocks/>
              <a:stCxn id="451" idx="2"/>
              <a:endCxn id="456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직선 연결선[R] 515">
              <a:extLst>
                <a:ext uri="{FF2B5EF4-FFF2-40B4-BE49-F238E27FC236}">
                  <a16:creationId xmlns:a16="http://schemas.microsoft.com/office/drawing/2014/main" id="{50EA6D8B-A141-A5E2-FD15-E82BCE93BA82}"/>
                </a:ext>
              </a:extLst>
            </p:cNvPr>
            <p:cNvCxnSpPr>
              <a:cxnSpLocks/>
              <a:stCxn id="455" idx="2"/>
              <a:endCxn id="456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직선 연결선[R] 516">
              <a:extLst>
                <a:ext uri="{FF2B5EF4-FFF2-40B4-BE49-F238E27FC236}">
                  <a16:creationId xmlns:a16="http://schemas.microsoft.com/office/drawing/2014/main" id="{A05F6335-6C5B-8265-C3E3-CA0F6693E81B}"/>
                </a:ext>
              </a:extLst>
            </p:cNvPr>
            <p:cNvCxnSpPr>
              <a:cxnSpLocks/>
              <a:stCxn id="454" idx="2"/>
              <a:endCxn id="452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직선 연결선[R] 517">
              <a:extLst>
                <a:ext uri="{FF2B5EF4-FFF2-40B4-BE49-F238E27FC236}">
                  <a16:creationId xmlns:a16="http://schemas.microsoft.com/office/drawing/2014/main" id="{65662D60-E0D4-E778-7645-B8FEFCE94530}"/>
                </a:ext>
              </a:extLst>
            </p:cNvPr>
            <p:cNvCxnSpPr>
              <a:cxnSpLocks/>
              <a:stCxn id="453" idx="2"/>
              <a:endCxn id="452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직선 연결선[R] 518">
              <a:extLst>
                <a:ext uri="{FF2B5EF4-FFF2-40B4-BE49-F238E27FC236}">
                  <a16:creationId xmlns:a16="http://schemas.microsoft.com/office/drawing/2014/main" id="{E59AB0CB-3143-DB50-42C3-96D064BE3F0D}"/>
                </a:ext>
              </a:extLst>
            </p:cNvPr>
            <p:cNvCxnSpPr>
              <a:cxnSpLocks/>
              <a:stCxn id="454" idx="2"/>
              <a:endCxn id="451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직선 연결선[R] 519">
              <a:extLst>
                <a:ext uri="{FF2B5EF4-FFF2-40B4-BE49-F238E27FC236}">
                  <a16:creationId xmlns:a16="http://schemas.microsoft.com/office/drawing/2014/main" id="{D15D8684-3F0C-714D-109C-E3C6F0402958}"/>
                </a:ext>
              </a:extLst>
            </p:cNvPr>
            <p:cNvCxnSpPr>
              <a:cxnSpLocks/>
              <a:stCxn id="454" idx="2"/>
              <a:endCxn id="455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직선 연결선[R] 520">
              <a:extLst>
                <a:ext uri="{FF2B5EF4-FFF2-40B4-BE49-F238E27FC236}">
                  <a16:creationId xmlns:a16="http://schemas.microsoft.com/office/drawing/2014/main" id="{DB041768-2AF2-5581-42AD-937258FFA0DA}"/>
                </a:ext>
              </a:extLst>
            </p:cNvPr>
            <p:cNvCxnSpPr>
              <a:cxnSpLocks/>
              <a:stCxn id="453" idx="2"/>
              <a:endCxn id="455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4" name="모서리가 둥근 직사각형 523">
            <a:extLst>
              <a:ext uri="{FF2B5EF4-FFF2-40B4-BE49-F238E27FC236}">
                <a16:creationId xmlns:a16="http://schemas.microsoft.com/office/drawing/2014/main" id="{588199A0-1301-A441-B534-CFB9B34606CB}"/>
              </a:ext>
            </a:extLst>
          </p:cNvPr>
          <p:cNvSpPr/>
          <p:nvPr/>
        </p:nvSpPr>
        <p:spPr>
          <a:xfrm>
            <a:off x="9826923" y="2607909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25" name="직선 화살표 연결선 524">
            <a:extLst>
              <a:ext uri="{FF2B5EF4-FFF2-40B4-BE49-F238E27FC236}">
                <a16:creationId xmlns:a16="http://schemas.microsoft.com/office/drawing/2014/main" id="{DA33037F-14B1-4370-4874-B916A6489774}"/>
              </a:ext>
            </a:extLst>
          </p:cNvPr>
          <p:cNvCxnSpPr>
            <a:cxnSpLocks/>
          </p:cNvCxnSpPr>
          <p:nvPr/>
        </p:nvCxnSpPr>
        <p:spPr>
          <a:xfrm flipV="1">
            <a:off x="10380538" y="414330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직선 화살표 연결선 525">
            <a:extLst>
              <a:ext uri="{FF2B5EF4-FFF2-40B4-BE49-F238E27FC236}">
                <a16:creationId xmlns:a16="http://schemas.microsoft.com/office/drawing/2014/main" id="{27708578-67CA-CC1A-EAE8-B3247A57B500}"/>
              </a:ext>
            </a:extLst>
          </p:cNvPr>
          <p:cNvCxnSpPr>
            <a:cxnSpLocks/>
          </p:cNvCxnSpPr>
          <p:nvPr/>
        </p:nvCxnSpPr>
        <p:spPr>
          <a:xfrm flipV="1">
            <a:off x="10412010" y="2341562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직선 화살표 연결선 526">
            <a:extLst>
              <a:ext uri="{FF2B5EF4-FFF2-40B4-BE49-F238E27FC236}">
                <a16:creationId xmlns:a16="http://schemas.microsoft.com/office/drawing/2014/main" id="{5C5BBE72-F7E1-AF3D-A389-86B2B4DF6722}"/>
              </a:ext>
            </a:extLst>
          </p:cNvPr>
          <p:cNvCxnSpPr>
            <a:cxnSpLocks/>
          </p:cNvCxnSpPr>
          <p:nvPr/>
        </p:nvCxnSpPr>
        <p:spPr>
          <a:xfrm>
            <a:off x="9286493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FFF3CA7B-EB31-3B15-F5C8-8AF5D1F4A2D5}"/>
                  </a:ext>
                </a:extLst>
              </p:cNvPr>
              <p:cNvSpPr txBox="1"/>
              <p:nvPr/>
            </p:nvSpPr>
            <p:spPr>
              <a:xfrm>
                <a:off x="6308369" y="4280380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FFF3CA7B-EB31-3B15-F5C8-8AF5D1F4A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369" y="4280380"/>
                <a:ext cx="1173829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TextBox 529">
                <a:extLst>
                  <a:ext uri="{FF2B5EF4-FFF2-40B4-BE49-F238E27FC236}">
                    <a16:creationId xmlns:a16="http://schemas.microsoft.com/office/drawing/2014/main" id="{857DFB20-01C2-F044-C78F-D6CCC283D1B0}"/>
                  </a:ext>
                </a:extLst>
              </p:cNvPr>
              <p:cNvSpPr txBox="1"/>
              <p:nvPr/>
            </p:nvSpPr>
            <p:spPr>
              <a:xfrm>
                <a:off x="6380275" y="194115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30" name="TextBox 529">
                <a:extLst>
                  <a:ext uri="{FF2B5EF4-FFF2-40B4-BE49-F238E27FC236}">
                    <a16:creationId xmlns:a16="http://schemas.microsoft.com/office/drawing/2014/main" id="{857DFB20-01C2-F044-C78F-D6CCC283D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275" y="1941155"/>
                <a:ext cx="1173829" cy="369332"/>
              </a:xfrm>
              <a:prstGeom prst="rect">
                <a:avLst/>
              </a:prstGeom>
              <a:blipFill>
                <a:blip r:embed="rId6"/>
                <a:stretch>
                  <a:fillRect l="-3226"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E5D99C25-8821-EDDF-52B7-F5C1BC2533ED}"/>
                  </a:ext>
                </a:extLst>
              </p:cNvPr>
              <p:cNvSpPr txBox="1"/>
              <p:nvPr/>
            </p:nvSpPr>
            <p:spPr>
              <a:xfrm>
                <a:off x="8103425" y="4280380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E5D99C25-8821-EDDF-52B7-F5C1BC253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425" y="4280380"/>
                <a:ext cx="1173829" cy="369332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5B715CD3-4461-539B-2C64-5A3B0B46DBEC}"/>
                  </a:ext>
                </a:extLst>
              </p:cNvPr>
              <p:cNvSpPr txBox="1"/>
              <p:nvPr/>
            </p:nvSpPr>
            <p:spPr>
              <a:xfrm>
                <a:off x="8175331" y="194115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5B715CD3-4461-539B-2C64-5A3B0B46D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331" y="1941155"/>
                <a:ext cx="1173829" cy="369332"/>
              </a:xfrm>
              <a:prstGeom prst="rect">
                <a:avLst/>
              </a:prstGeom>
              <a:blipFill>
                <a:blip r:embed="rId8"/>
                <a:stretch>
                  <a:fillRect l="-3191"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885D809E-707F-5697-3285-4F7A2C051E25}"/>
                  </a:ext>
                </a:extLst>
              </p:cNvPr>
              <p:cNvSpPr txBox="1"/>
              <p:nvPr/>
            </p:nvSpPr>
            <p:spPr>
              <a:xfrm>
                <a:off x="9841626" y="4280032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885D809E-707F-5697-3285-4F7A2C051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626" y="4280032"/>
                <a:ext cx="1173829" cy="369332"/>
              </a:xfrm>
              <a:prstGeom prst="rect">
                <a:avLst/>
              </a:prstGeom>
              <a:blipFill>
                <a:blip r:embed="rId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8673C21E-14F2-4173-B000-8AFA409ACA11}"/>
                  </a:ext>
                </a:extLst>
              </p:cNvPr>
              <p:cNvSpPr txBox="1"/>
              <p:nvPr/>
            </p:nvSpPr>
            <p:spPr>
              <a:xfrm>
                <a:off x="9913532" y="1940807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8673C21E-14F2-4173-B000-8AFA409AC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32" y="1940807"/>
                <a:ext cx="1173829" cy="369332"/>
              </a:xfrm>
              <a:prstGeom prst="rect">
                <a:avLst/>
              </a:prstGeom>
              <a:blipFill>
                <a:blip r:embed="rId10"/>
                <a:stretch>
                  <a:fillRect l="-3191"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7" name="직선 화살표 연결선 536">
            <a:extLst>
              <a:ext uri="{FF2B5EF4-FFF2-40B4-BE49-F238E27FC236}">
                <a16:creationId xmlns:a16="http://schemas.microsoft.com/office/drawing/2014/main" id="{BB1C94F8-FF4B-46F7-503D-5A1E2EFF1831}"/>
              </a:ext>
            </a:extLst>
          </p:cNvPr>
          <p:cNvCxnSpPr>
            <a:cxnSpLocks/>
          </p:cNvCxnSpPr>
          <p:nvPr/>
        </p:nvCxnSpPr>
        <p:spPr>
          <a:xfrm>
            <a:off x="3952493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직선 화살표 연결선 537">
            <a:extLst>
              <a:ext uri="{FF2B5EF4-FFF2-40B4-BE49-F238E27FC236}">
                <a16:creationId xmlns:a16="http://schemas.microsoft.com/office/drawing/2014/main" id="{8A51CD82-82C2-DC80-8B25-8C6E16B95D88}"/>
              </a:ext>
            </a:extLst>
          </p:cNvPr>
          <p:cNvCxnSpPr>
            <a:cxnSpLocks/>
          </p:cNvCxnSpPr>
          <p:nvPr/>
        </p:nvCxnSpPr>
        <p:spPr>
          <a:xfrm>
            <a:off x="11087361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4FB45E-2531-A037-0FDB-674997ABF005}"/>
                  </a:ext>
                </a:extLst>
              </p:cNvPr>
              <p:cNvSpPr txBox="1"/>
              <p:nvPr/>
            </p:nvSpPr>
            <p:spPr>
              <a:xfrm>
                <a:off x="3453344" y="3198714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4FB45E-2531-A037-0FDB-674997ABF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344" y="3198714"/>
                <a:ext cx="226024" cy="276999"/>
              </a:xfrm>
              <a:prstGeom prst="rect">
                <a:avLst/>
              </a:prstGeom>
              <a:blipFill>
                <a:blip r:embed="rId11"/>
                <a:stretch>
                  <a:fillRect l="-10526" r="-105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B252EB-E188-01CA-F035-F7AB21D53616}"/>
                  </a:ext>
                </a:extLst>
              </p:cNvPr>
              <p:cNvSpPr txBox="1"/>
              <p:nvPr/>
            </p:nvSpPr>
            <p:spPr>
              <a:xfrm>
                <a:off x="1789255" y="1980088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B252EB-E188-01CA-F035-F7AB21D5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255" y="1980088"/>
                <a:ext cx="1173829" cy="369332"/>
              </a:xfrm>
              <a:prstGeom prst="rect">
                <a:avLst/>
              </a:prstGeom>
              <a:blipFill>
                <a:blip r:embed="rId12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F1576A3-01DB-B1A6-E0B8-2012A9B91199}"/>
              </a:ext>
            </a:extLst>
          </p:cNvPr>
          <p:cNvSpPr/>
          <p:nvPr/>
        </p:nvSpPr>
        <p:spPr>
          <a:xfrm>
            <a:off x="1581940" y="2650189"/>
            <a:ext cx="1432997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D4126B6-D391-DB60-7652-EF591821D2A5}"/>
              </a:ext>
            </a:extLst>
          </p:cNvPr>
          <p:cNvCxnSpPr>
            <a:cxnSpLocks/>
          </p:cNvCxnSpPr>
          <p:nvPr/>
        </p:nvCxnSpPr>
        <p:spPr>
          <a:xfrm flipV="1">
            <a:off x="2283324" y="4182581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3C4EFEA-8021-7D35-28B8-3B8A65A2FE83}"/>
              </a:ext>
            </a:extLst>
          </p:cNvPr>
          <p:cNvCxnSpPr>
            <a:cxnSpLocks/>
          </p:cNvCxnSpPr>
          <p:nvPr/>
        </p:nvCxnSpPr>
        <p:spPr>
          <a:xfrm flipV="1">
            <a:off x="2314796" y="2380843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79D553-8B35-595D-EB32-7C0DACFD01F6}"/>
                  </a:ext>
                </a:extLst>
              </p:cNvPr>
              <p:cNvSpPr txBox="1"/>
              <p:nvPr/>
            </p:nvSpPr>
            <p:spPr>
              <a:xfrm>
                <a:off x="1745269" y="4283300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𝑖𝑛𝑝𝑢𝑡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79D553-8B35-595D-EB32-7C0DACFD0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269" y="4283300"/>
                <a:ext cx="1173829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15F2A3-E9DF-34E4-5C9B-853F9E686634}"/>
                  </a:ext>
                </a:extLst>
              </p:cNvPr>
              <p:cNvSpPr txBox="1"/>
              <p:nvPr/>
            </p:nvSpPr>
            <p:spPr>
              <a:xfrm>
                <a:off x="1724224" y="316580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h𝑖𝑑𝑑𝑒𝑛</m:t>
                      </m:r>
                      <m:r>
                        <a:rPr kumimoji="1" lang="en-US" altLang="ko-Kore-KR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b="0" i="0">
                          <a:latin typeface="Cambria Math" panose="02040503050406030204" pitchFamily="18" charset="0"/>
                        </a:rPr>
                        <m:t>state</m:t>
                      </m:r>
                    </m:oMath>
                  </m:oMathPara>
                </a14:m>
                <a:endParaRPr kumimoji="1" lang="en-US" altLang="ko-Kore-KR" b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15F2A3-E9DF-34E4-5C9B-853F9E686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224" y="3165805"/>
                <a:ext cx="1173829" cy="369332"/>
              </a:xfrm>
              <a:prstGeom prst="rect">
                <a:avLst/>
              </a:prstGeom>
              <a:blipFill>
                <a:blip r:embed="rId14"/>
                <a:stretch>
                  <a:fillRect l="-11702" r="-6383"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132FE0-E066-ED58-417C-D25627214EC9}"/>
                  </a:ext>
                </a:extLst>
              </p:cNvPr>
              <p:cNvSpPr txBox="1"/>
              <p:nvPr/>
            </p:nvSpPr>
            <p:spPr>
              <a:xfrm>
                <a:off x="1952424" y="2257126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132FE0-E066-ED58-417C-D25627214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24" y="2257126"/>
                <a:ext cx="117382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FF29E9-DE4C-C396-38C8-7C0772E0FCEC}"/>
                  </a:ext>
                </a:extLst>
              </p:cNvPr>
              <p:cNvSpPr txBox="1"/>
              <p:nvPr/>
            </p:nvSpPr>
            <p:spPr>
              <a:xfrm>
                <a:off x="1940064" y="4064010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FF29E9-DE4C-C396-38C8-7C0772E0F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064" y="4064010"/>
                <a:ext cx="117382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F23D2C-7029-3E4F-F606-33C2495296DF}"/>
                  </a:ext>
                </a:extLst>
              </p:cNvPr>
              <p:cNvSpPr txBox="1"/>
              <p:nvPr/>
            </p:nvSpPr>
            <p:spPr>
              <a:xfrm>
                <a:off x="4721653" y="2210657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F23D2C-7029-3E4F-F606-33C249529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653" y="2210657"/>
                <a:ext cx="117382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87896E-5D76-2E7D-AA5A-7825AABD04D7}"/>
                  </a:ext>
                </a:extLst>
              </p:cNvPr>
              <p:cNvSpPr txBox="1"/>
              <p:nvPr/>
            </p:nvSpPr>
            <p:spPr>
              <a:xfrm>
                <a:off x="4709293" y="4017541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87896E-5D76-2E7D-AA5A-7825AABD0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293" y="4017541"/>
                <a:ext cx="117382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그래픽 38" descr="오른쪽으로 굽은 줄 화살표 윤곽선">
            <a:extLst>
              <a:ext uri="{FF2B5EF4-FFF2-40B4-BE49-F238E27FC236}">
                <a16:creationId xmlns:a16="http://schemas.microsoft.com/office/drawing/2014/main" id="{3A8DBB77-5C84-0B3D-DDB7-AFEA2671D1B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7301570">
            <a:off x="843048" y="289327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127DC3-BCE0-EE58-7154-5B226FA4D586}"/>
                  </a:ext>
                </a:extLst>
              </p:cNvPr>
              <p:cNvSpPr txBox="1"/>
              <p:nvPr/>
            </p:nvSpPr>
            <p:spPr>
              <a:xfrm>
                <a:off x="225464" y="3194828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127DC3-BCE0-EE58-7154-5B226FA4D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64" y="3194828"/>
                <a:ext cx="117382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66E1C6-3E5B-89E6-BAFC-D11FC0C4B0EE}"/>
                  </a:ext>
                </a:extLst>
              </p:cNvPr>
              <p:cNvSpPr txBox="1"/>
              <p:nvPr/>
            </p:nvSpPr>
            <p:spPr>
              <a:xfrm>
                <a:off x="3602696" y="2964083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66E1C6-3E5B-89E6-BAFC-D11FC0C4B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696" y="2964083"/>
                <a:ext cx="117382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3DEE96-6773-E190-F8CB-E5E70B5D86A1}"/>
                  </a:ext>
                </a:extLst>
              </p:cNvPr>
              <p:cNvSpPr txBox="1"/>
              <p:nvPr/>
            </p:nvSpPr>
            <p:spPr>
              <a:xfrm>
                <a:off x="6527693" y="2221399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3DEE96-6773-E190-F8CB-E5E70B5D8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693" y="2221399"/>
                <a:ext cx="1173829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D096552-5FCC-2736-ABC0-B449C69B93DC}"/>
                  </a:ext>
                </a:extLst>
              </p:cNvPr>
              <p:cNvSpPr txBox="1"/>
              <p:nvPr/>
            </p:nvSpPr>
            <p:spPr>
              <a:xfrm>
                <a:off x="6515333" y="4028283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D096552-5FCC-2736-ABC0-B449C69B9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333" y="4028283"/>
                <a:ext cx="1173829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DD1B52E-0C5C-A34A-5712-1A8D6605E091}"/>
                  </a:ext>
                </a:extLst>
              </p:cNvPr>
              <p:cNvSpPr txBox="1"/>
              <p:nvPr/>
            </p:nvSpPr>
            <p:spPr>
              <a:xfrm>
                <a:off x="5408736" y="297482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DD1B52E-0C5C-A34A-5712-1A8D6605E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736" y="2974825"/>
                <a:ext cx="1173829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490CFAF-1F6C-714B-059A-B4381D821F2D}"/>
                  </a:ext>
                </a:extLst>
              </p:cNvPr>
              <p:cNvSpPr txBox="1"/>
              <p:nvPr/>
            </p:nvSpPr>
            <p:spPr>
              <a:xfrm>
                <a:off x="8305778" y="2215030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490CFAF-1F6C-714B-059A-B4381D821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778" y="2215030"/>
                <a:ext cx="117382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2764223-353E-0CAE-E7D0-837CF9EF96E1}"/>
                  </a:ext>
                </a:extLst>
              </p:cNvPr>
              <p:cNvSpPr txBox="1"/>
              <p:nvPr/>
            </p:nvSpPr>
            <p:spPr>
              <a:xfrm>
                <a:off x="8293418" y="4021914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2764223-353E-0CAE-E7D0-837CF9EF9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418" y="4021914"/>
                <a:ext cx="1173829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8716DE3-2381-3990-2F5E-DABD3AE2A409}"/>
                  </a:ext>
                </a:extLst>
              </p:cNvPr>
              <p:cNvSpPr txBox="1"/>
              <p:nvPr/>
            </p:nvSpPr>
            <p:spPr>
              <a:xfrm>
                <a:off x="7186821" y="2968456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8716DE3-2381-3990-2F5E-DABD3AE2A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821" y="2968456"/>
                <a:ext cx="117382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9E92FB-8CE4-6B85-15BC-CD44A2314B9A}"/>
                  </a:ext>
                </a:extLst>
              </p:cNvPr>
              <p:cNvSpPr txBox="1"/>
              <p:nvPr/>
            </p:nvSpPr>
            <p:spPr>
              <a:xfrm>
                <a:off x="10063806" y="2221399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9E92FB-8CE4-6B85-15BC-CD44A2314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3806" y="2221399"/>
                <a:ext cx="1173829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0A0476-0E26-CC43-57D5-82DC91346028}"/>
                  </a:ext>
                </a:extLst>
              </p:cNvPr>
              <p:cNvSpPr txBox="1"/>
              <p:nvPr/>
            </p:nvSpPr>
            <p:spPr>
              <a:xfrm>
                <a:off x="10051446" y="4028283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0A0476-0E26-CC43-57D5-82DC91346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446" y="4028283"/>
                <a:ext cx="117382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A50F6C5-CCD8-C14E-7B7F-4B9DDE6909B0}"/>
                  </a:ext>
                </a:extLst>
              </p:cNvPr>
              <p:cNvSpPr txBox="1"/>
              <p:nvPr/>
            </p:nvSpPr>
            <p:spPr>
              <a:xfrm>
                <a:off x="8944849" y="297482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A50F6C5-CCD8-C14E-7B7F-4B9DDE690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849" y="2974825"/>
                <a:ext cx="1173829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89CE2A7-0C67-67A3-DA59-12EE39094235}"/>
                  </a:ext>
                </a:extLst>
              </p:cNvPr>
              <p:cNvSpPr txBox="1"/>
              <p:nvPr/>
            </p:nvSpPr>
            <p:spPr>
              <a:xfrm>
                <a:off x="10737334" y="2965644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89CE2A7-0C67-67A3-DA59-12EE39094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334" y="2965644"/>
                <a:ext cx="1173829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A2B2EB2-DD2E-85C0-26FF-381961D8AAED}"/>
              </a:ext>
            </a:extLst>
          </p:cNvPr>
          <p:cNvSpPr txBox="1"/>
          <p:nvPr/>
        </p:nvSpPr>
        <p:spPr>
          <a:xfrm>
            <a:off x="1068444" y="4895580"/>
            <a:ext cx="99470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400"/>
              <a:t>Then we can train the network regardless of sequence length</a:t>
            </a:r>
            <a:r>
              <a:rPr kumimoji="1" lang="ko-KR" altLang="en-US" sz="2400"/>
              <a:t> </a:t>
            </a:r>
            <a:r>
              <a:rPr kumimoji="1" lang="en-US" altLang="ko-KR" sz="2400"/>
              <a:t>(weight sharing)</a:t>
            </a:r>
            <a:r>
              <a:rPr kumimoji="1" lang="en-US" altLang="ko-Kore-KR" sz="2400"/>
              <a:t>  </a:t>
            </a:r>
            <a:endParaRPr lang="ko-Kore-KR" altLang="en-US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15598-492A-C3AD-4C8C-2251198D49D9}"/>
              </a:ext>
            </a:extLst>
          </p:cNvPr>
          <p:cNvSpPr txBox="1"/>
          <p:nvPr/>
        </p:nvSpPr>
        <p:spPr>
          <a:xfrm>
            <a:off x="1080555" y="5333838"/>
            <a:ext cx="11123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400"/>
              <a:t>Because the amount of weights to learn becomes independent of the sequence length</a:t>
            </a:r>
            <a:endParaRPr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420442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6F39F95F-A750-FE6A-381D-B8B264B01CFA}"/>
              </a:ext>
            </a:extLst>
          </p:cNvPr>
          <p:cNvSpPr txBox="1"/>
          <p:nvPr/>
        </p:nvSpPr>
        <p:spPr>
          <a:xfrm>
            <a:off x="-62822" y="578205"/>
            <a:ext cx="903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How can we use RNN for seq2seq problem?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5BE6D-D238-9FD4-E1BD-F6EF016A4052}"/>
              </a:ext>
            </a:extLst>
          </p:cNvPr>
          <p:cNvSpPr txBox="1"/>
          <p:nvPr/>
        </p:nvSpPr>
        <p:spPr>
          <a:xfrm>
            <a:off x="-1179645" y="1351839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Let’s imagine that we use a single RNN for seq2seq problem</a:t>
            </a:r>
          </a:p>
        </p:txBody>
      </p:sp>
      <p:grpSp>
        <p:nvGrpSpPr>
          <p:cNvPr id="709" name="그룹 708">
            <a:extLst>
              <a:ext uri="{FF2B5EF4-FFF2-40B4-BE49-F238E27FC236}">
                <a16:creationId xmlns:a16="http://schemas.microsoft.com/office/drawing/2014/main" id="{25820DFE-958C-49A6-18F4-30108CFC9623}"/>
              </a:ext>
            </a:extLst>
          </p:cNvPr>
          <p:cNvGrpSpPr/>
          <p:nvPr/>
        </p:nvGrpSpPr>
        <p:grpSpPr>
          <a:xfrm rot="16200000">
            <a:off x="2536305" y="2920597"/>
            <a:ext cx="1230277" cy="780384"/>
            <a:chOff x="3903976" y="1968842"/>
            <a:chExt cx="7164816" cy="4523558"/>
          </a:xfrm>
        </p:grpSpPr>
        <p:sp>
          <p:nvSpPr>
            <p:cNvPr id="710" name="타원 709">
              <a:extLst>
                <a:ext uri="{FF2B5EF4-FFF2-40B4-BE49-F238E27FC236}">
                  <a16:creationId xmlns:a16="http://schemas.microsoft.com/office/drawing/2014/main" id="{1854D983-409A-A745-A8C3-B7964544D488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1" name="타원 710">
              <a:extLst>
                <a:ext uri="{FF2B5EF4-FFF2-40B4-BE49-F238E27FC236}">
                  <a16:creationId xmlns:a16="http://schemas.microsoft.com/office/drawing/2014/main" id="{70FAEB58-B45B-4E1B-308B-9F41A2B14CEE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2" name="타원 711">
              <a:extLst>
                <a:ext uri="{FF2B5EF4-FFF2-40B4-BE49-F238E27FC236}">
                  <a16:creationId xmlns:a16="http://schemas.microsoft.com/office/drawing/2014/main" id="{47A5E9CA-ABD6-F849-37A9-94D67A3E2A64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3" name="타원 712">
              <a:extLst>
                <a:ext uri="{FF2B5EF4-FFF2-40B4-BE49-F238E27FC236}">
                  <a16:creationId xmlns:a16="http://schemas.microsoft.com/office/drawing/2014/main" id="{3EC1D28A-CD53-F9F7-2D40-78CDD24A4239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4" name="타원 713">
              <a:extLst>
                <a:ext uri="{FF2B5EF4-FFF2-40B4-BE49-F238E27FC236}">
                  <a16:creationId xmlns:a16="http://schemas.microsoft.com/office/drawing/2014/main" id="{6F52E18D-01EB-F38E-602D-652113333AE3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5" name="타원 714">
              <a:extLst>
                <a:ext uri="{FF2B5EF4-FFF2-40B4-BE49-F238E27FC236}">
                  <a16:creationId xmlns:a16="http://schemas.microsoft.com/office/drawing/2014/main" id="{974FCA4A-8AB4-3B60-483D-9329B99908B0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6" name="타원 715">
              <a:extLst>
                <a:ext uri="{FF2B5EF4-FFF2-40B4-BE49-F238E27FC236}">
                  <a16:creationId xmlns:a16="http://schemas.microsoft.com/office/drawing/2014/main" id="{5B9A3B42-C597-5991-8182-279BBAF90360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7" name="타원 716">
              <a:extLst>
                <a:ext uri="{FF2B5EF4-FFF2-40B4-BE49-F238E27FC236}">
                  <a16:creationId xmlns:a16="http://schemas.microsoft.com/office/drawing/2014/main" id="{E727098B-72FB-94B5-A653-CDEC5AF9CD07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8" name="타원 717">
              <a:extLst>
                <a:ext uri="{FF2B5EF4-FFF2-40B4-BE49-F238E27FC236}">
                  <a16:creationId xmlns:a16="http://schemas.microsoft.com/office/drawing/2014/main" id="{A474BB21-CCA7-DFE1-0D0C-3D85B74DC408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9" name="타원 718">
              <a:extLst>
                <a:ext uri="{FF2B5EF4-FFF2-40B4-BE49-F238E27FC236}">
                  <a16:creationId xmlns:a16="http://schemas.microsoft.com/office/drawing/2014/main" id="{F2051C26-76E1-5C68-2BB6-7E93D58DBE1B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0" name="타원 719">
              <a:extLst>
                <a:ext uri="{FF2B5EF4-FFF2-40B4-BE49-F238E27FC236}">
                  <a16:creationId xmlns:a16="http://schemas.microsoft.com/office/drawing/2014/main" id="{F1B9FC9F-3B03-FD0F-89D4-25217A45E8E8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1" name="타원 720">
              <a:extLst>
                <a:ext uri="{FF2B5EF4-FFF2-40B4-BE49-F238E27FC236}">
                  <a16:creationId xmlns:a16="http://schemas.microsoft.com/office/drawing/2014/main" id="{8187F4E8-520E-210E-B52B-D0B34C5AE53D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2" name="타원 721">
              <a:extLst>
                <a:ext uri="{FF2B5EF4-FFF2-40B4-BE49-F238E27FC236}">
                  <a16:creationId xmlns:a16="http://schemas.microsoft.com/office/drawing/2014/main" id="{E9C35666-E066-FBA8-9212-DD4223C73CFD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3" name="타원 722">
              <a:extLst>
                <a:ext uri="{FF2B5EF4-FFF2-40B4-BE49-F238E27FC236}">
                  <a16:creationId xmlns:a16="http://schemas.microsoft.com/office/drawing/2014/main" id="{90A3BC25-FDF8-E117-39C5-232B148FB9A2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4" name="타원 723">
              <a:extLst>
                <a:ext uri="{FF2B5EF4-FFF2-40B4-BE49-F238E27FC236}">
                  <a16:creationId xmlns:a16="http://schemas.microsoft.com/office/drawing/2014/main" id="{F91209AC-88A5-9149-8638-B371C7BC7B85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5" name="타원 724">
              <a:extLst>
                <a:ext uri="{FF2B5EF4-FFF2-40B4-BE49-F238E27FC236}">
                  <a16:creationId xmlns:a16="http://schemas.microsoft.com/office/drawing/2014/main" id="{4A2B81F5-DCA1-81C9-ECC6-9D8B0AFCF597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6" name="타원 725">
              <a:extLst>
                <a:ext uri="{FF2B5EF4-FFF2-40B4-BE49-F238E27FC236}">
                  <a16:creationId xmlns:a16="http://schemas.microsoft.com/office/drawing/2014/main" id="{46F90049-2A62-C82F-68C2-7AA53F461AE6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7" name="타원 726">
              <a:extLst>
                <a:ext uri="{FF2B5EF4-FFF2-40B4-BE49-F238E27FC236}">
                  <a16:creationId xmlns:a16="http://schemas.microsoft.com/office/drawing/2014/main" id="{F6D37DE4-8F13-6FF1-8F5A-A0C62144A2EC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728" name="직선 연결선[R] 727">
              <a:extLst>
                <a:ext uri="{FF2B5EF4-FFF2-40B4-BE49-F238E27FC236}">
                  <a16:creationId xmlns:a16="http://schemas.microsoft.com/office/drawing/2014/main" id="{C2E50AB2-0941-8043-90C4-1E0389DE7C53}"/>
                </a:ext>
              </a:extLst>
            </p:cNvPr>
            <p:cNvCxnSpPr>
              <a:cxnSpLocks/>
              <a:stCxn id="722" idx="2"/>
              <a:endCxn id="727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직선 연결선[R] 728">
              <a:extLst>
                <a:ext uri="{FF2B5EF4-FFF2-40B4-BE49-F238E27FC236}">
                  <a16:creationId xmlns:a16="http://schemas.microsoft.com/office/drawing/2014/main" id="{5E73CF43-7EBD-1676-8136-175621100ADF}"/>
                </a:ext>
              </a:extLst>
            </p:cNvPr>
            <p:cNvCxnSpPr>
              <a:cxnSpLocks/>
              <a:stCxn id="722" idx="2"/>
              <a:endCxn id="726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직선 연결선[R] 729">
              <a:extLst>
                <a:ext uri="{FF2B5EF4-FFF2-40B4-BE49-F238E27FC236}">
                  <a16:creationId xmlns:a16="http://schemas.microsoft.com/office/drawing/2014/main" id="{80052304-786F-2F82-72F2-648B6D0E4774}"/>
                </a:ext>
              </a:extLst>
            </p:cNvPr>
            <p:cNvCxnSpPr>
              <a:cxnSpLocks/>
              <a:stCxn id="722" idx="2"/>
              <a:endCxn id="725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직선 연결선[R] 730">
              <a:extLst>
                <a:ext uri="{FF2B5EF4-FFF2-40B4-BE49-F238E27FC236}">
                  <a16:creationId xmlns:a16="http://schemas.microsoft.com/office/drawing/2014/main" id="{D3F56348-2F9B-50A0-1351-E8AC53132937}"/>
                </a:ext>
              </a:extLst>
            </p:cNvPr>
            <p:cNvCxnSpPr>
              <a:cxnSpLocks/>
              <a:stCxn id="722" idx="2"/>
              <a:endCxn id="724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직선 연결선[R] 731">
              <a:extLst>
                <a:ext uri="{FF2B5EF4-FFF2-40B4-BE49-F238E27FC236}">
                  <a16:creationId xmlns:a16="http://schemas.microsoft.com/office/drawing/2014/main" id="{2497C677-A59E-707D-E017-04801D5BBD67}"/>
                </a:ext>
              </a:extLst>
            </p:cNvPr>
            <p:cNvCxnSpPr>
              <a:cxnSpLocks/>
              <a:stCxn id="722" idx="2"/>
              <a:endCxn id="723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직선 연결선[R] 732">
              <a:extLst>
                <a:ext uri="{FF2B5EF4-FFF2-40B4-BE49-F238E27FC236}">
                  <a16:creationId xmlns:a16="http://schemas.microsoft.com/office/drawing/2014/main" id="{F27A191C-E05F-7994-8B20-E8F0A8C64DB7}"/>
                </a:ext>
              </a:extLst>
            </p:cNvPr>
            <p:cNvCxnSpPr>
              <a:cxnSpLocks/>
              <a:stCxn id="721" idx="2"/>
              <a:endCxn id="726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직선 연결선[R] 733">
              <a:extLst>
                <a:ext uri="{FF2B5EF4-FFF2-40B4-BE49-F238E27FC236}">
                  <a16:creationId xmlns:a16="http://schemas.microsoft.com/office/drawing/2014/main" id="{75BCDE92-6BEC-566A-41FB-D279C9130CC2}"/>
                </a:ext>
              </a:extLst>
            </p:cNvPr>
            <p:cNvCxnSpPr>
              <a:cxnSpLocks/>
              <a:stCxn id="720" idx="2"/>
              <a:endCxn id="726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직선 연결선[R] 734">
              <a:extLst>
                <a:ext uri="{FF2B5EF4-FFF2-40B4-BE49-F238E27FC236}">
                  <a16:creationId xmlns:a16="http://schemas.microsoft.com/office/drawing/2014/main" id="{A5A4CB97-44DB-6FD1-1D28-B1F3454C308B}"/>
                </a:ext>
              </a:extLst>
            </p:cNvPr>
            <p:cNvCxnSpPr>
              <a:cxnSpLocks/>
              <a:stCxn id="719" idx="2"/>
              <a:endCxn id="726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직선 연결선[R] 735">
              <a:extLst>
                <a:ext uri="{FF2B5EF4-FFF2-40B4-BE49-F238E27FC236}">
                  <a16:creationId xmlns:a16="http://schemas.microsoft.com/office/drawing/2014/main" id="{89AE3B8E-C1D6-7547-EE41-4098E2F6FDB8}"/>
                </a:ext>
              </a:extLst>
            </p:cNvPr>
            <p:cNvCxnSpPr>
              <a:cxnSpLocks/>
              <a:stCxn id="721" idx="2"/>
              <a:endCxn id="725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직선 연결선[R] 736">
              <a:extLst>
                <a:ext uri="{FF2B5EF4-FFF2-40B4-BE49-F238E27FC236}">
                  <a16:creationId xmlns:a16="http://schemas.microsoft.com/office/drawing/2014/main" id="{60346F56-3DBA-4CB7-10DC-0CF87AD83CFE}"/>
                </a:ext>
              </a:extLst>
            </p:cNvPr>
            <p:cNvCxnSpPr>
              <a:cxnSpLocks/>
              <a:stCxn id="720" idx="2"/>
              <a:endCxn id="725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직선 연결선[R] 737">
              <a:extLst>
                <a:ext uri="{FF2B5EF4-FFF2-40B4-BE49-F238E27FC236}">
                  <a16:creationId xmlns:a16="http://schemas.microsoft.com/office/drawing/2014/main" id="{95C96E7D-90CB-B6D0-1271-21A27EDB5DAC}"/>
                </a:ext>
              </a:extLst>
            </p:cNvPr>
            <p:cNvCxnSpPr>
              <a:cxnSpLocks/>
              <a:stCxn id="719" idx="2"/>
              <a:endCxn id="725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직선 연결선[R] 738">
              <a:extLst>
                <a:ext uri="{FF2B5EF4-FFF2-40B4-BE49-F238E27FC236}">
                  <a16:creationId xmlns:a16="http://schemas.microsoft.com/office/drawing/2014/main" id="{476ABBCA-4E2B-A784-B09D-52D76406266B}"/>
                </a:ext>
              </a:extLst>
            </p:cNvPr>
            <p:cNvCxnSpPr>
              <a:cxnSpLocks/>
              <a:stCxn id="721" idx="2"/>
              <a:endCxn id="724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직선 연결선[R] 739">
              <a:extLst>
                <a:ext uri="{FF2B5EF4-FFF2-40B4-BE49-F238E27FC236}">
                  <a16:creationId xmlns:a16="http://schemas.microsoft.com/office/drawing/2014/main" id="{72D78275-F826-A395-D963-8C574149A849}"/>
                </a:ext>
              </a:extLst>
            </p:cNvPr>
            <p:cNvCxnSpPr>
              <a:cxnSpLocks/>
              <a:stCxn id="720" idx="2"/>
              <a:endCxn id="724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직선 연결선[R] 740">
              <a:extLst>
                <a:ext uri="{FF2B5EF4-FFF2-40B4-BE49-F238E27FC236}">
                  <a16:creationId xmlns:a16="http://schemas.microsoft.com/office/drawing/2014/main" id="{B29C7C6B-0DFC-614F-3503-7E27242B4698}"/>
                </a:ext>
              </a:extLst>
            </p:cNvPr>
            <p:cNvCxnSpPr>
              <a:cxnSpLocks/>
              <a:stCxn id="721" idx="2"/>
              <a:endCxn id="723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직선 연결선[R] 741">
              <a:extLst>
                <a:ext uri="{FF2B5EF4-FFF2-40B4-BE49-F238E27FC236}">
                  <a16:creationId xmlns:a16="http://schemas.microsoft.com/office/drawing/2014/main" id="{154F4FBB-F2F9-9645-A5C2-90D98D10EF9F}"/>
                </a:ext>
              </a:extLst>
            </p:cNvPr>
            <p:cNvCxnSpPr>
              <a:cxnSpLocks/>
              <a:stCxn id="719" idx="2"/>
              <a:endCxn id="724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직선 연결선[R] 742">
              <a:extLst>
                <a:ext uri="{FF2B5EF4-FFF2-40B4-BE49-F238E27FC236}">
                  <a16:creationId xmlns:a16="http://schemas.microsoft.com/office/drawing/2014/main" id="{AB3F2646-4DBF-23B1-0F50-F9E844D0FEE7}"/>
                </a:ext>
              </a:extLst>
            </p:cNvPr>
            <p:cNvCxnSpPr>
              <a:cxnSpLocks/>
              <a:stCxn id="720" idx="2"/>
              <a:endCxn id="723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직선 연결선[R] 743">
              <a:extLst>
                <a:ext uri="{FF2B5EF4-FFF2-40B4-BE49-F238E27FC236}">
                  <a16:creationId xmlns:a16="http://schemas.microsoft.com/office/drawing/2014/main" id="{4277256D-F676-7B53-7729-4FEE8D276EC9}"/>
                </a:ext>
              </a:extLst>
            </p:cNvPr>
            <p:cNvCxnSpPr>
              <a:cxnSpLocks/>
              <a:stCxn id="719" idx="2"/>
              <a:endCxn id="723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직선 연결선[R] 744">
              <a:extLst>
                <a:ext uri="{FF2B5EF4-FFF2-40B4-BE49-F238E27FC236}">
                  <a16:creationId xmlns:a16="http://schemas.microsoft.com/office/drawing/2014/main" id="{63F5A05D-D6E1-2B2E-5A97-62381EDA1CB0}"/>
                </a:ext>
              </a:extLst>
            </p:cNvPr>
            <p:cNvCxnSpPr>
              <a:cxnSpLocks/>
              <a:stCxn id="721" idx="2"/>
              <a:endCxn id="727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직선 연결선[R] 745">
              <a:extLst>
                <a:ext uri="{FF2B5EF4-FFF2-40B4-BE49-F238E27FC236}">
                  <a16:creationId xmlns:a16="http://schemas.microsoft.com/office/drawing/2014/main" id="{F5BE2E86-B7C1-9DA4-79B5-2A5015B5B754}"/>
                </a:ext>
              </a:extLst>
            </p:cNvPr>
            <p:cNvCxnSpPr>
              <a:cxnSpLocks/>
              <a:stCxn id="720" idx="2"/>
              <a:endCxn id="727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직선 연결선[R] 746">
              <a:extLst>
                <a:ext uri="{FF2B5EF4-FFF2-40B4-BE49-F238E27FC236}">
                  <a16:creationId xmlns:a16="http://schemas.microsoft.com/office/drawing/2014/main" id="{3F800BFF-87B1-3168-BCF6-5170A61EE411}"/>
                </a:ext>
              </a:extLst>
            </p:cNvPr>
            <p:cNvCxnSpPr>
              <a:cxnSpLocks/>
              <a:stCxn id="719" idx="2"/>
              <a:endCxn id="727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직선 연결선[R] 747">
              <a:extLst>
                <a:ext uri="{FF2B5EF4-FFF2-40B4-BE49-F238E27FC236}">
                  <a16:creationId xmlns:a16="http://schemas.microsoft.com/office/drawing/2014/main" id="{8121A5F0-3331-D89A-14CE-AEAC4C155457}"/>
                </a:ext>
              </a:extLst>
            </p:cNvPr>
            <p:cNvCxnSpPr>
              <a:cxnSpLocks/>
              <a:stCxn id="718" idx="2"/>
              <a:endCxn id="722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직선 연결선[R] 748">
              <a:extLst>
                <a:ext uri="{FF2B5EF4-FFF2-40B4-BE49-F238E27FC236}">
                  <a16:creationId xmlns:a16="http://schemas.microsoft.com/office/drawing/2014/main" id="{98AAA953-F583-94BA-E1D5-E679AE2FB84E}"/>
                </a:ext>
              </a:extLst>
            </p:cNvPr>
            <p:cNvCxnSpPr>
              <a:cxnSpLocks/>
              <a:stCxn id="717" idx="2"/>
              <a:endCxn id="722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직선 연결선[R] 749">
              <a:extLst>
                <a:ext uri="{FF2B5EF4-FFF2-40B4-BE49-F238E27FC236}">
                  <a16:creationId xmlns:a16="http://schemas.microsoft.com/office/drawing/2014/main" id="{CB5307AF-3277-D8DA-4DEF-51B1930668DF}"/>
                </a:ext>
              </a:extLst>
            </p:cNvPr>
            <p:cNvCxnSpPr>
              <a:cxnSpLocks/>
              <a:stCxn id="716" idx="2"/>
              <a:endCxn id="722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직선 연결선[R] 750">
              <a:extLst>
                <a:ext uri="{FF2B5EF4-FFF2-40B4-BE49-F238E27FC236}">
                  <a16:creationId xmlns:a16="http://schemas.microsoft.com/office/drawing/2014/main" id="{FFE182B9-46C4-9CB0-A5B1-D075C2AED2CE}"/>
                </a:ext>
              </a:extLst>
            </p:cNvPr>
            <p:cNvCxnSpPr>
              <a:cxnSpLocks/>
              <a:stCxn id="715" idx="2"/>
              <a:endCxn id="722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직선 연결선[R] 751">
              <a:extLst>
                <a:ext uri="{FF2B5EF4-FFF2-40B4-BE49-F238E27FC236}">
                  <a16:creationId xmlns:a16="http://schemas.microsoft.com/office/drawing/2014/main" id="{2451BBAD-2F30-3CD1-8098-195D80EBC750}"/>
                </a:ext>
              </a:extLst>
            </p:cNvPr>
            <p:cNvCxnSpPr>
              <a:cxnSpLocks/>
              <a:stCxn id="711" idx="2"/>
              <a:endCxn id="718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직선 연결선[R] 752">
              <a:extLst>
                <a:ext uri="{FF2B5EF4-FFF2-40B4-BE49-F238E27FC236}">
                  <a16:creationId xmlns:a16="http://schemas.microsoft.com/office/drawing/2014/main" id="{551E45CF-08D0-647E-70BE-91732FB64224}"/>
                </a:ext>
              </a:extLst>
            </p:cNvPr>
            <p:cNvCxnSpPr>
              <a:cxnSpLocks/>
              <a:stCxn id="710" idx="2"/>
              <a:endCxn id="718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직선 연결선[R] 753">
              <a:extLst>
                <a:ext uri="{FF2B5EF4-FFF2-40B4-BE49-F238E27FC236}">
                  <a16:creationId xmlns:a16="http://schemas.microsoft.com/office/drawing/2014/main" id="{9B78FCB1-7B8B-87EB-B2D0-56BB0AF93ADE}"/>
                </a:ext>
              </a:extLst>
            </p:cNvPr>
            <p:cNvCxnSpPr>
              <a:cxnSpLocks/>
              <a:stCxn id="714" idx="2"/>
              <a:endCxn id="718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직선 연결선[R] 754">
              <a:extLst>
                <a:ext uri="{FF2B5EF4-FFF2-40B4-BE49-F238E27FC236}">
                  <a16:creationId xmlns:a16="http://schemas.microsoft.com/office/drawing/2014/main" id="{8A0904DB-D452-0AFE-E3C4-443D434D03EA}"/>
                </a:ext>
              </a:extLst>
            </p:cNvPr>
            <p:cNvCxnSpPr>
              <a:cxnSpLocks/>
              <a:stCxn id="718" idx="2"/>
              <a:endCxn id="721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직선 연결선[R] 755">
              <a:extLst>
                <a:ext uri="{FF2B5EF4-FFF2-40B4-BE49-F238E27FC236}">
                  <a16:creationId xmlns:a16="http://schemas.microsoft.com/office/drawing/2014/main" id="{CC0CEF4A-5DF1-47ED-46AF-6657094807F3}"/>
                </a:ext>
              </a:extLst>
            </p:cNvPr>
            <p:cNvCxnSpPr>
              <a:cxnSpLocks/>
              <a:stCxn id="717" idx="2"/>
              <a:endCxn id="721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직선 연결선[R] 756">
              <a:extLst>
                <a:ext uri="{FF2B5EF4-FFF2-40B4-BE49-F238E27FC236}">
                  <a16:creationId xmlns:a16="http://schemas.microsoft.com/office/drawing/2014/main" id="{FCF08C5D-A454-A11C-BB46-39C879138E9C}"/>
                </a:ext>
              </a:extLst>
            </p:cNvPr>
            <p:cNvCxnSpPr>
              <a:cxnSpLocks/>
              <a:stCxn id="716" idx="2"/>
              <a:endCxn id="721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직선 연결선[R] 757">
              <a:extLst>
                <a:ext uri="{FF2B5EF4-FFF2-40B4-BE49-F238E27FC236}">
                  <a16:creationId xmlns:a16="http://schemas.microsoft.com/office/drawing/2014/main" id="{CD4EC1E3-9CA8-F7EC-D99D-256B7362CD6D}"/>
                </a:ext>
              </a:extLst>
            </p:cNvPr>
            <p:cNvCxnSpPr>
              <a:cxnSpLocks/>
              <a:stCxn id="715" idx="2"/>
              <a:endCxn id="721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직선 연결선[R] 758">
              <a:extLst>
                <a:ext uri="{FF2B5EF4-FFF2-40B4-BE49-F238E27FC236}">
                  <a16:creationId xmlns:a16="http://schemas.microsoft.com/office/drawing/2014/main" id="{A11D49C4-60B0-033E-1BEC-C07B23B65EB2}"/>
                </a:ext>
              </a:extLst>
            </p:cNvPr>
            <p:cNvCxnSpPr>
              <a:cxnSpLocks/>
              <a:stCxn id="718" idx="2"/>
              <a:endCxn id="720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직선 연결선[R] 759">
              <a:extLst>
                <a:ext uri="{FF2B5EF4-FFF2-40B4-BE49-F238E27FC236}">
                  <a16:creationId xmlns:a16="http://schemas.microsoft.com/office/drawing/2014/main" id="{57A4B15F-9792-02D5-4B91-5579D71AB1B5}"/>
                </a:ext>
              </a:extLst>
            </p:cNvPr>
            <p:cNvCxnSpPr>
              <a:cxnSpLocks/>
              <a:stCxn id="717" idx="2"/>
              <a:endCxn id="720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직선 연결선[R] 760">
              <a:extLst>
                <a:ext uri="{FF2B5EF4-FFF2-40B4-BE49-F238E27FC236}">
                  <a16:creationId xmlns:a16="http://schemas.microsoft.com/office/drawing/2014/main" id="{8B75B06F-8E38-FF98-9DB7-1005EC83FF5D}"/>
                </a:ext>
              </a:extLst>
            </p:cNvPr>
            <p:cNvCxnSpPr>
              <a:cxnSpLocks/>
              <a:stCxn id="716" idx="2"/>
              <a:endCxn id="720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직선 연결선[R] 761">
              <a:extLst>
                <a:ext uri="{FF2B5EF4-FFF2-40B4-BE49-F238E27FC236}">
                  <a16:creationId xmlns:a16="http://schemas.microsoft.com/office/drawing/2014/main" id="{FDC3028C-2EDC-009D-CD06-5D079825FDA0}"/>
                </a:ext>
              </a:extLst>
            </p:cNvPr>
            <p:cNvCxnSpPr>
              <a:cxnSpLocks/>
              <a:stCxn id="715" idx="2"/>
              <a:endCxn id="720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직선 연결선[R] 762">
              <a:extLst>
                <a:ext uri="{FF2B5EF4-FFF2-40B4-BE49-F238E27FC236}">
                  <a16:creationId xmlns:a16="http://schemas.microsoft.com/office/drawing/2014/main" id="{4FA0954A-F7F5-FAF5-9EFD-FD6F109EEB0A}"/>
                </a:ext>
              </a:extLst>
            </p:cNvPr>
            <p:cNvCxnSpPr>
              <a:cxnSpLocks/>
              <a:stCxn id="718" idx="2"/>
              <a:endCxn id="719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직선 연결선[R] 763">
              <a:extLst>
                <a:ext uri="{FF2B5EF4-FFF2-40B4-BE49-F238E27FC236}">
                  <a16:creationId xmlns:a16="http://schemas.microsoft.com/office/drawing/2014/main" id="{CD3F6D3A-9E44-512E-97F8-900318990376}"/>
                </a:ext>
              </a:extLst>
            </p:cNvPr>
            <p:cNvCxnSpPr>
              <a:cxnSpLocks/>
              <a:stCxn id="717" idx="2"/>
              <a:endCxn id="719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직선 연결선[R] 764">
              <a:extLst>
                <a:ext uri="{FF2B5EF4-FFF2-40B4-BE49-F238E27FC236}">
                  <a16:creationId xmlns:a16="http://schemas.microsoft.com/office/drawing/2014/main" id="{FD9FE6B6-A82D-CD9F-397F-3BECDFE22160}"/>
                </a:ext>
              </a:extLst>
            </p:cNvPr>
            <p:cNvCxnSpPr>
              <a:cxnSpLocks/>
              <a:stCxn id="716" idx="2"/>
              <a:endCxn id="719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직선 연결선[R] 765">
              <a:extLst>
                <a:ext uri="{FF2B5EF4-FFF2-40B4-BE49-F238E27FC236}">
                  <a16:creationId xmlns:a16="http://schemas.microsoft.com/office/drawing/2014/main" id="{5DF0601D-B35D-6071-C394-45EFDD226462}"/>
                </a:ext>
              </a:extLst>
            </p:cNvPr>
            <p:cNvCxnSpPr>
              <a:cxnSpLocks/>
              <a:stCxn id="715" idx="2"/>
              <a:endCxn id="719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직선 연결선[R] 766">
              <a:extLst>
                <a:ext uri="{FF2B5EF4-FFF2-40B4-BE49-F238E27FC236}">
                  <a16:creationId xmlns:a16="http://schemas.microsoft.com/office/drawing/2014/main" id="{14E0E103-9A28-2858-C4BC-FA9E59FDEEBF}"/>
                </a:ext>
              </a:extLst>
            </p:cNvPr>
            <p:cNvCxnSpPr>
              <a:cxnSpLocks/>
              <a:stCxn id="711" idx="2"/>
              <a:endCxn id="717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직선 연결선[R] 767">
              <a:extLst>
                <a:ext uri="{FF2B5EF4-FFF2-40B4-BE49-F238E27FC236}">
                  <a16:creationId xmlns:a16="http://schemas.microsoft.com/office/drawing/2014/main" id="{DD230404-C93A-849C-1346-1781E67548C9}"/>
                </a:ext>
              </a:extLst>
            </p:cNvPr>
            <p:cNvCxnSpPr>
              <a:cxnSpLocks/>
              <a:stCxn id="710" idx="2"/>
              <a:endCxn id="717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직선 연결선[R] 768">
              <a:extLst>
                <a:ext uri="{FF2B5EF4-FFF2-40B4-BE49-F238E27FC236}">
                  <a16:creationId xmlns:a16="http://schemas.microsoft.com/office/drawing/2014/main" id="{DFB1FEB0-3C8D-7D2B-40A8-DA3F121ABBD3}"/>
                </a:ext>
              </a:extLst>
            </p:cNvPr>
            <p:cNvCxnSpPr>
              <a:cxnSpLocks/>
              <a:stCxn id="714" idx="2"/>
              <a:endCxn id="717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직선 연결선[R] 769">
              <a:extLst>
                <a:ext uri="{FF2B5EF4-FFF2-40B4-BE49-F238E27FC236}">
                  <a16:creationId xmlns:a16="http://schemas.microsoft.com/office/drawing/2014/main" id="{FA1D3697-D07D-8DA1-449D-0B6217970F88}"/>
                </a:ext>
              </a:extLst>
            </p:cNvPr>
            <p:cNvCxnSpPr>
              <a:cxnSpLocks/>
              <a:stCxn id="711" idx="2"/>
              <a:endCxn id="716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직선 연결선[R] 770">
              <a:extLst>
                <a:ext uri="{FF2B5EF4-FFF2-40B4-BE49-F238E27FC236}">
                  <a16:creationId xmlns:a16="http://schemas.microsoft.com/office/drawing/2014/main" id="{4291DD9F-8440-7652-7CA6-53CFA2FB7A78}"/>
                </a:ext>
              </a:extLst>
            </p:cNvPr>
            <p:cNvCxnSpPr>
              <a:cxnSpLocks/>
              <a:stCxn id="710" idx="2"/>
              <a:endCxn id="716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직선 연결선[R] 771">
              <a:extLst>
                <a:ext uri="{FF2B5EF4-FFF2-40B4-BE49-F238E27FC236}">
                  <a16:creationId xmlns:a16="http://schemas.microsoft.com/office/drawing/2014/main" id="{F0DA2F5E-FDF6-A016-23A1-AFF592D18009}"/>
                </a:ext>
              </a:extLst>
            </p:cNvPr>
            <p:cNvCxnSpPr>
              <a:cxnSpLocks/>
              <a:stCxn id="714" idx="2"/>
              <a:endCxn id="716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직선 연결선[R] 772">
              <a:extLst>
                <a:ext uri="{FF2B5EF4-FFF2-40B4-BE49-F238E27FC236}">
                  <a16:creationId xmlns:a16="http://schemas.microsoft.com/office/drawing/2014/main" id="{0698EBB9-8710-3A9B-5D77-1AD4F92757E3}"/>
                </a:ext>
              </a:extLst>
            </p:cNvPr>
            <p:cNvCxnSpPr>
              <a:cxnSpLocks/>
              <a:stCxn id="711" idx="2"/>
              <a:endCxn id="715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직선 연결선[R] 773">
              <a:extLst>
                <a:ext uri="{FF2B5EF4-FFF2-40B4-BE49-F238E27FC236}">
                  <a16:creationId xmlns:a16="http://schemas.microsoft.com/office/drawing/2014/main" id="{6CEA87A1-8147-3648-F5A2-21063C8E5B78}"/>
                </a:ext>
              </a:extLst>
            </p:cNvPr>
            <p:cNvCxnSpPr>
              <a:cxnSpLocks/>
              <a:stCxn id="710" idx="2"/>
              <a:endCxn id="715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직선 연결선[R] 774">
              <a:extLst>
                <a:ext uri="{FF2B5EF4-FFF2-40B4-BE49-F238E27FC236}">
                  <a16:creationId xmlns:a16="http://schemas.microsoft.com/office/drawing/2014/main" id="{795680E1-150B-F01A-6C6C-7F0709D14D77}"/>
                </a:ext>
              </a:extLst>
            </p:cNvPr>
            <p:cNvCxnSpPr>
              <a:cxnSpLocks/>
              <a:stCxn id="714" idx="2"/>
              <a:endCxn id="715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직선 연결선[R] 775">
              <a:extLst>
                <a:ext uri="{FF2B5EF4-FFF2-40B4-BE49-F238E27FC236}">
                  <a16:creationId xmlns:a16="http://schemas.microsoft.com/office/drawing/2014/main" id="{979E9E64-DF25-C26A-2B51-EFD062E3735F}"/>
                </a:ext>
              </a:extLst>
            </p:cNvPr>
            <p:cNvCxnSpPr>
              <a:cxnSpLocks/>
              <a:stCxn id="713" idx="2"/>
              <a:endCxn id="711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직선 연결선[R] 776">
              <a:extLst>
                <a:ext uri="{FF2B5EF4-FFF2-40B4-BE49-F238E27FC236}">
                  <a16:creationId xmlns:a16="http://schemas.microsoft.com/office/drawing/2014/main" id="{88481670-FD03-4D84-E66B-AC0E667C1DD8}"/>
                </a:ext>
              </a:extLst>
            </p:cNvPr>
            <p:cNvCxnSpPr>
              <a:cxnSpLocks/>
              <a:stCxn id="712" idx="2"/>
              <a:endCxn id="711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직선 연결선[R] 777">
              <a:extLst>
                <a:ext uri="{FF2B5EF4-FFF2-40B4-BE49-F238E27FC236}">
                  <a16:creationId xmlns:a16="http://schemas.microsoft.com/office/drawing/2014/main" id="{38133CD0-BD1B-F6BE-EC5E-4DF69C432FFA}"/>
                </a:ext>
              </a:extLst>
            </p:cNvPr>
            <p:cNvCxnSpPr>
              <a:cxnSpLocks/>
              <a:stCxn id="713" idx="2"/>
              <a:endCxn id="710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직선 연결선[R] 778">
              <a:extLst>
                <a:ext uri="{FF2B5EF4-FFF2-40B4-BE49-F238E27FC236}">
                  <a16:creationId xmlns:a16="http://schemas.microsoft.com/office/drawing/2014/main" id="{8C899DAB-F83D-EA88-F0C4-E08430132E90}"/>
                </a:ext>
              </a:extLst>
            </p:cNvPr>
            <p:cNvCxnSpPr>
              <a:cxnSpLocks/>
              <a:stCxn id="713" idx="2"/>
              <a:endCxn id="714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직선 연결선[R] 779">
              <a:extLst>
                <a:ext uri="{FF2B5EF4-FFF2-40B4-BE49-F238E27FC236}">
                  <a16:creationId xmlns:a16="http://schemas.microsoft.com/office/drawing/2014/main" id="{C13BDA42-1B51-336C-BB30-65501DFC908E}"/>
                </a:ext>
              </a:extLst>
            </p:cNvPr>
            <p:cNvCxnSpPr>
              <a:cxnSpLocks/>
              <a:stCxn id="712" idx="2"/>
              <a:endCxn id="714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2" name="TextBox 781">
                <a:extLst>
                  <a:ext uri="{FF2B5EF4-FFF2-40B4-BE49-F238E27FC236}">
                    <a16:creationId xmlns:a16="http://schemas.microsoft.com/office/drawing/2014/main" id="{8E009F70-6548-C679-3440-69DDB27E10BB}"/>
                  </a:ext>
                </a:extLst>
              </p:cNvPr>
              <p:cNvSpPr txBox="1"/>
              <p:nvPr/>
            </p:nvSpPr>
            <p:spPr>
              <a:xfrm>
                <a:off x="2669780" y="194115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782" name="TextBox 781">
                <a:extLst>
                  <a:ext uri="{FF2B5EF4-FFF2-40B4-BE49-F238E27FC236}">
                    <a16:creationId xmlns:a16="http://schemas.microsoft.com/office/drawing/2014/main" id="{8E009F70-6548-C679-3440-69DDB27E1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780" y="1941155"/>
                <a:ext cx="117382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3" name="모서리가 둥근 직사각형 782">
            <a:extLst>
              <a:ext uri="{FF2B5EF4-FFF2-40B4-BE49-F238E27FC236}">
                <a16:creationId xmlns:a16="http://schemas.microsoft.com/office/drawing/2014/main" id="{6CBB28BB-FB67-A287-E9B3-C3894E2F639D}"/>
              </a:ext>
            </a:extLst>
          </p:cNvPr>
          <p:cNvSpPr/>
          <p:nvPr/>
        </p:nvSpPr>
        <p:spPr>
          <a:xfrm>
            <a:off x="2610234" y="2608257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84" name="직선 화살표 연결선 783">
            <a:extLst>
              <a:ext uri="{FF2B5EF4-FFF2-40B4-BE49-F238E27FC236}">
                <a16:creationId xmlns:a16="http://schemas.microsoft.com/office/drawing/2014/main" id="{663D9D7A-F714-1DD7-838B-24A0467D6942}"/>
              </a:ext>
            </a:extLst>
          </p:cNvPr>
          <p:cNvCxnSpPr>
            <a:cxnSpLocks/>
          </p:cNvCxnSpPr>
          <p:nvPr/>
        </p:nvCxnSpPr>
        <p:spPr>
          <a:xfrm flipV="1">
            <a:off x="3163849" y="4143648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직선 화살표 연결선 784">
            <a:extLst>
              <a:ext uri="{FF2B5EF4-FFF2-40B4-BE49-F238E27FC236}">
                <a16:creationId xmlns:a16="http://schemas.microsoft.com/office/drawing/2014/main" id="{6D827F9F-8DD1-5121-0566-2DA33871DA7A}"/>
              </a:ext>
            </a:extLst>
          </p:cNvPr>
          <p:cNvCxnSpPr>
            <a:cxnSpLocks/>
          </p:cNvCxnSpPr>
          <p:nvPr/>
        </p:nvCxnSpPr>
        <p:spPr>
          <a:xfrm flipV="1">
            <a:off x="3195321" y="234191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6" name="그룹 785">
            <a:extLst>
              <a:ext uri="{FF2B5EF4-FFF2-40B4-BE49-F238E27FC236}">
                <a16:creationId xmlns:a16="http://schemas.microsoft.com/office/drawing/2014/main" id="{1A6A4399-672D-5A17-0F3C-D51FE7A604C7}"/>
              </a:ext>
            </a:extLst>
          </p:cNvPr>
          <p:cNvGrpSpPr/>
          <p:nvPr/>
        </p:nvGrpSpPr>
        <p:grpSpPr>
          <a:xfrm rot="16200000">
            <a:off x="4293397" y="2920597"/>
            <a:ext cx="1230277" cy="780384"/>
            <a:chOff x="3903976" y="1968842"/>
            <a:chExt cx="7164816" cy="4523558"/>
          </a:xfrm>
        </p:grpSpPr>
        <p:sp>
          <p:nvSpPr>
            <p:cNvPr id="787" name="타원 786">
              <a:extLst>
                <a:ext uri="{FF2B5EF4-FFF2-40B4-BE49-F238E27FC236}">
                  <a16:creationId xmlns:a16="http://schemas.microsoft.com/office/drawing/2014/main" id="{D0E57A1E-114D-EF35-C75A-D3B28523FF7C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8" name="타원 787">
              <a:extLst>
                <a:ext uri="{FF2B5EF4-FFF2-40B4-BE49-F238E27FC236}">
                  <a16:creationId xmlns:a16="http://schemas.microsoft.com/office/drawing/2014/main" id="{5582B8A9-ED47-AC0C-270C-9C892832AA28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9" name="타원 788">
              <a:extLst>
                <a:ext uri="{FF2B5EF4-FFF2-40B4-BE49-F238E27FC236}">
                  <a16:creationId xmlns:a16="http://schemas.microsoft.com/office/drawing/2014/main" id="{C6825BBE-494F-C142-6BA4-19A12B37EA82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0" name="타원 789">
              <a:extLst>
                <a:ext uri="{FF2B5EF4-FFF2-40B4-BE49-F238E27FC236}">
                  <a16:creationId xmlns:a16="http://schemas.microsoft.com/office/drawing/2014/main" id="{C0FC90EB-925B-B395-274C-F341CFB0515D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1" name="타원 790">
              <a:extLst>
                <a:ext uri="{FF2B5EF4-FFF2-40B4-BE49-F238E27FC236}">
                  <a16:creationId xmlns:a16="http://schemas.microsoft.com/office/drawing/2014/main" id="{5149075C-1545-F998-652C-D3E5A5A2F4A3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2" name="타원 791">
              <a:extLst>
                <a:ext uri="{FF2B5EF4-FFF2-40B4-BE49-F238E27FC236}">
                  <a16:creationId xmlns:a16="http://schemas.microsoft.com/office/drawing/2014/main" id="{D60CEAF2-4EA4-DA31-E565-D9FA7AC04FE2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3" name="타원 792">
              <a:extLst>
                <a:ext uri="{FF2B5EF4-FFF2-40B4-BE49-F238E27FC236}">
                  <a16:creationId xmlns:a16="http://schemas.microsoft.com/office/drawing/2014/main" id="{C6046E30-63CB-7793-AF4E-8E896B7C930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4" name="타원 793">
              <a:extLst>
                <a:ext uri="{FF2B5EF4-FFF2-40B4-BE49-F238E27FC236}">
                  <a16:creationId xmlns:a16="http://schemas.microsoft.com/office/drawing/2014/main" id="{6C22BF7E-40A7-E719-9422-625AE55B44F3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5" name="타원 794">
              <a:extLst>
                <a:ext uri="{FF2B5EF4-FFF2-40B4-BE49-F238E27FC236}">
                  <a16:creationId xmlns:a16="http://schemas.microsoft.com/office/drawing/2014/main" id="{45DD0BA0-BC28-7F6E-2623-3BE8B592BC59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6" name="타원 795">
              <a:extLst>
                <a:ext uri="{FF2B5EF4-FFF2-40B4-BE49-F238E27FC236}">
                  <a16:creationId xmlns:a16="http://schemas.microsoft.com/office/drawing/2014/main" id="{F3DC36BC-9552-6600-DD2B-27106B14F5EF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7" name="타원 796">
              <a:extLst>
                <a:ext uri="{FF2B5EF4-FFF2-40B4-BE49-F238E27FC236}">
                  <a16:creationId xmlns:a16="http://schemas.microsoft.com/office/drawing/2014/main" id="{BE7C2634-371D-7F81-9984-7365D334F4AE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8" name="타원 797">
              <a:extLst>
                <a:ext uri="{FF2B5EF4-FFF2-40B4-BE49-F238E27FC236}">
                  <a16:creationId xmlns:a16="http://schemas.microsoft.com/office/drawing/2014/main" id="{CCF74D0B-34F0-146C-ECB6-9344B232B494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9" name="타원 798">
              <a:extLst>
                <a:ext uri="{FF2B5EF4-FFF2-40B4-BE49-F238E27FC236}">
                  <a16:creationId xmlns:a16="http://schemas.microsoft.com/office/drawing/2014/main" id="{A3BCA3A2-5F6D-E20E-32C7-5D30D6C5C499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0" name="타원 799">
              <a:extLst>
                <a:ext uri="{FF2B5EF4-FFF2-40B4-BE49-F238E27FC236}">
                  <a16:creationId xmlns:a16="http://schemas.microsoft.com/office/drawing/2014/main" id="{D6751957-3F6F-EC93-88D9-E3ED6A36812B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1" name="타원 800">
              <a:extLst>
                <a:ext uri="{FF2B5EF4-FFF2-40B4-BE49-F238E27FC236}">
                  <a16:creationId xmlns:a16="http://schemas.microsoft.com/office/drawing/2014/main" id="{7338C17A-8C19-57F8-E2A8-D68DABEC5DA4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2" name="타원 801">
              <a:extLst>
                <a:ext uri="{FF2B5EF4-FFF2-40B4-BE49-F238E27FC236}">
                  <a16:creationId xmlns:a16="http://schemas.microsoft.com/office/drawing/2014/main" id="{E0928DA9-9AC0-870B-7FD4-D8EC4AD332EA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3" name="타원 802">
              <a:extLst>
                <a:ext uri="{FF2B5EF4-FFF2-40B4-BE49-F238E27FC236}">
                  <a16:creationId xmlns:a16="http://schemas.microsoft.com/office/drawing/2014/main" id="{F4FC28AF-F64B-1EFD-43F8-6C6F1A4F342F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4" name="타원 803">
              <a:extLst>
                <a:ext uri="{FF2B5EF4-FFF2-40B4-BE49-F238E27FC236}">
                  <a16:creationId xmlns:a16="http://schemas.microsoft.com/office/drawing/2014/main" id="{95585F9F-0728-2969-A1B6-4069FD508E6B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05" name="직선 연결선[R] 804">
              <a:extLst>
                <a:ext uri="{FF2B5EF4-FFF2-40B4-BE49-F238E27FC236}">
                  <a16:creationId xmlns:a16="http://schemas.microsoft.com/office/drawing/2014/main" id="{16B03667-91EA-B744-1113-5874C92D2006}"/>
                </a:ext>
              </a:extLst>
            </p:cNvPr>
            <p:cNvCxnSpPr>
              <a:cxnSpLocks/>
              <a:stCxn id="799" idx="2"/>
              <a:endCxn id="804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직선 연결선[R] 805">
              <a:extLst>
                <a:ext uri="{FF2B5EF4-FFF2-40B4-BE49-F238E27FC236}">
                  <a16:creationId xmlns:a16="http://schemas.microsoft.com/office/drawing/2014/main" id="{51AA02FC-0237-46C6-F24A-D8CE648B48E1}"/>
                </a:ext>
              </a:extLst>
            </p:cNvPr>
            <p:cNvCxnSpPr>
              <a:cxnSpLocks/>
              <a:stCxn id="799" idx="2"/>
              <a:endCxn id="803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직선 연결선[R] 806">
              <a:extLst>
                <a:ext uri="{FF2B5EF4-FFF2-40B4-BE49-F238E27FC236}">
                  <a16:creationId xmlns:a16="http://schemas.microsoft.com/office/drawing/2014/main" id="{DB188516-E9BA-4806-5F91-C297DF58DCF0}"/>
                </a:ext>
              </a:extLst>
            </p:cNvPr>
            <p:cNvCxnSpPr>
              <a:cxnSpLocks/>
              <a:stCxn id="799" idx="2"/>
              <a:endCxn id="802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직선 연결선[R] 807">
              <a:extLst>
                <a:ext uri="{FF2B5EF4-FFF2-40B4-BE49-F238E27FC236}">
                  <a16:creationId xmlns:a16="http://schemas.microsoft.com/office/drawing/2014/main" id="{924875C7-157B-68CF-D36C-8E37B00445E0}"/>
                </a:ext>
              </a:extLst>
            </p:cNvPr>
            <p:cNvCxnSpPr>
              <a:cxnSpLocks/>
              <a:stCxn id="799" idx="2"/>
              <a:endCxn id="801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직선 연결선[R] 808">
              <a:extLst>
                <a:ext uri="{FF2B5EF4-FFF2-40B4-BE49-F238E27FC236}">
                  <a16:creationId xmlns:a16="http://schemas.microsoft.com/office/drawing/2014/main" id="{031B1828-C1BA-A1EE-4B64-872ED875E3BA}"/>
                </a:ext>
              </a:extLst>
            </p:cNvPr>
            <p:cNvCxnSpPr>
              <a:cxnSpLocks/>
              <a:stCxn id="799" idx="2"/>
              <a:endCxn id="800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직선 연결선[R] 809">
              <a:extLst>
                <a:ext uri="{FF2B5EF4-FFF2-40B4-BE49-F238E27FC236}">
                  <a16:creationId xmlns:a16="http://schemas.microsoft.com/office/drawing/2014/main" id="{5597C328-C628-A35A-CFBD-9B76132BFCDA}"/>
                </a:ext>
              </a:extLst>
            </p:cNvPr>
            <p:cNvCxnSpPr>
              <a:cxnSpLocks/>
              <a:stCxn id="798" idx="2"/>
              <a:endCxn id="803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직선 연결선[R] 810">
              <a:extLst>
                <a:ext uri="{FF2B5EF4-FFF2-40B4-BE49-F238E27FC236}">
                  <a16:creationId xmlns:a16="http://schemas.microsoft.com/office/drawing/2014/main" id="{244CCB35-8986-78E5-560D-BFC0CF12A5F7}"/>
                </a:ext>
              </a:extLst>
            </p:cNvPr>
            <p:cNvCxnSpPr>
              <a:cxnSpLocks/>
              <a:stCxn id="797" idx="2"/>
              <a:endCxn id="803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직선 연결선[R] 811">
              <a:extLst>
                <a:ext uri="{FF2B5EF4-FFF2-40B4-BE49-F238E27FC236}">
                  <a16:creationId xmlns:a16="http://schemas.microsoft.com/office/drawing/2014/main" id="{3E7A4E92-CEE7-6BC6-0ECB-3D79B7F734D5}"/>
                </a:ext>
              </a:extLst>
            </p:cNvPr>
            <p:cNvCxnSpPr>
              <a:cxnSpLocks/>
              <a:stCxn id="796" idx="2"/>
              <a:endCxn id="803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직선 연결선[R] 812">
              <a:extLst>
                <a:ext uri="{FF2B5EF4-FFF2-40B4-BE49-F238E27FC236}">
                  <a16:creationId xmlns:a16="http://schemas.microsoft.com/office/drawing/2014/main" id="{1A379813-5EB4-FAF6-89A7-3C02C0A329F2}"/>
                </a:ext>
              </a:extLst>
            </p:cNvPr>
            <p:cNvCxnSpPr>
              <a:cxnSpLocks/>
              <a:stCxn id="798" idx="2"/>
              <a:endCxn id="802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직선 연결선[R] 813">
              <a:extLst>
                <a:ext uri="{FF2B5EF4-FFF2-40B4-BE49-F238E27FC236}">
                  <a16:creationId xmlns:a16="http://schemas.microsoft.com/office/drawing/2014/main" id="{380D4C74-591B-A432-0635-9915D9DB770E}"/>
                </a:ext>
              </a:extLst>
            </p:cNvPr>
            <p:cNvCxnSpPr>
              <a:cxnSpLocks/>
              <a:stCxn id="797" idx="2"/>
              <a:endCxn id="802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직선 연결선[R] 814">
              <a:extLst>
                <a:ext uri="{FF2B5EF4-FFF2-40B4-BE49-F238E27FC236}">
                  <a16:creationId xmlns:a16="http://schemas.microsoft.com/office/drawing/2014/main" id="{74992F21-88E1-DCD5-D51E-D27A21F3C078}"/>
                </a:ext>
              </a:extLst>
            </p:cNvPr>
            <p:cNvCxnSpPr>
              <a:cxnSpLocks/>
              <a:stCxn id="796" idx="2"/>
              <a:endCxn id="802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직선 연결선[R] 815">
              <a:extLst>
                <a:ext uri="{FF2B5EF4-FFF2-40B4-BE49-F238E27FC236}">
                  <a16:creationId xmlns:a16="http://schemas.microsoft.com/office/drawing/2014/main" id="{48D57A8D-54D1-B9BF-89BC-CC6BCA392F7A}"/>
                </a:ext>
              </a:extLst>
            </p:cNvPr>
            <p:cNvCxnSpPr>
              <a:cxnSpLocks/>
              <a:stCxn id="798" idx="2"/>
              <a:endCxn id="801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직선 연결선[R] 816">
              <a:extLst>
                <a:ext uri="{FF2B5EF4-FFF2-40B4-BE49-F238E27FC236}">
                  <a16:creationId xmlns:a16="http://schemas.microsoft.com/office/drawing/2014/main" id="{E3DD3207-0719-7C87-D36C-4E1A78CED1CB}"/>
                </a:ext>
              </a:extLst>
            </p:cNvPr>
            <p:cNvCxnSpPr>
              <a:cxnSpLocks/>
              <a:stCxn id="797" idx="2"/>
              <a:endCxn id="801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직선 연결선[R] 817">
              <a:extLst>
                <a:ext uri="{FF2B5EF4-FFF2-40B4-BE49-F238E27FC236}">
                  <a16:creationId xmlns:a16="http://schemas.microsoft.com/office/drawing/2014/main" id="{C94526E7-EC9B-F12B-F2FA-246BFAF59675}"/>
                </a:ext>
              </a:extLst>
            </p:cNvPr>
            <p:cNvCxnSpPr>
              <a:cxnSpLocks/>
              <a:stCxn id="798" idx="2"/>
              <a:endCxn id="800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직선 연결선[R] 818">
              <a:extLst>
                <a:ext uri="{FF2B5EF4-FFF2-40B4-BE49-F238E27FC236}">
                  <a16:creationId xmlns:a16="http://schemas.microsoft.com/office/drawing/2014/main" id="{A20C1567-4470-18FA-F2EE-AA030A5FDCCD}"/>
                </a:ext>
              </a:extLst>
            </p:cNvPr>
            <p:cNvCxnSpPr>
              <a:cxnSpLocks/>
              <a:stCxn id="796" idx="2"/>
              <a:endCxn id="801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직선 연결선[R] 819">
              <a:extLst>
                <a:ext uri="{FF2B5EF4-FFF2-40B4-BE49-F238E27FC236}">
                  <a16:creationId xmlns:a16="http://schemas.microsoft.com/office/drawing/2014/main" id="{BBC12CA1-40ED-B203-5E9B-FAA49EE22631}"/>
                </a:ext>
              </a:extLst>
            </p:cNvPr>
            <p:cNvCxnSpPr>
              <a:cxnSpLocks/>
              <a:stCxn id="797" idx="2"/>
              <a:endCxn id="800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직선 연결선[R] 820">
              <a:extLst>
                <a:ext uri="{FF2B5EF4-FFF2-40B4-BE49-F238E27FC236}">
                  <a16:creationId xmlns:a16="http://schemas.microsoft.com/office/drawing/2014/main" id="{9368E5D5-4442-4C79-BD2C-888393EA5573}"/>
                </a:ext>
              </a:extLst>
            </p:cNvPr>
            <p:cNvCxnSpPr>
              <a:cxnSpLocks/>
              <a:stCxn id="796" idx="2"/>
              <a:endCxn id="800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직선 연결선[R] 821">
              <a:extLst>
                <a:ext uri="{FF2B5EF4-FFF2-40B4-BE49-F238E27FC236}">
                  <a16:creationId xmlns:a16="http://schemas.microsoft.com/office/drawing/2014/main" id="{B439DFE4-CC91-41AE-52AE-8D420B9B7061}"/>
                </a:ext>
              </a:extLst>
            </p:cNvPr>
            <p:cNvCxnSpPr>
              <a:cxnSpLocks/>
              <a:stCxn id="798" idx="2"/>
              <a:endCxn id="804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직선 연결선[R] 822">
              <a:extLst>
                <a:ext uri="{FF2B5EF4-FFF2-40B4-BE49-F238E27FC236}">
                  <a16:creationId xmlns:a16="http://schemas.microsoft.com/office/drawing/2014/main" id="{3764E1C2-934A-F771-55FA-733654BE9CC4}"/>
                </a:ext>
              </a:extLst>
            </p:cNvPr>
            <p:cNvCxnSpPr>
              <a:cxnSpLocks/>
              <a:stCxn id="797" idx="2"/>
              <a:endCxn id="804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직선 연결선[R] 823">
              <a:extLst>
                <a:ext uri="{FF2B5EF4-FFF2-40B4-BE49-F238E27FC236}">
                  <a16:creationId xmlns:a16="http://schemas.microsoft.com/office/drawing/2014/main" id="{CA26ECE9-5C62-38C5-28C6-D687F4B3136C}"/>
                </a:ext>
              </a:extLst>
            </p:cNvPr>
            <p:cNvCxnSpPr>
              <a:cxnSpLocks/>
              <a:stCxn id="796" idx="2"/>
              <a:endCxn id="804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직선 연결선[R] 824">
              <a:extLst>
                <a:ext uri="{FF2B5EF4-FFF2-40B4-BE49-F238E27FC236}">
                  <a16:creationId xmlns:a16="http://schemas.microsoft.com/office/drawing/2014/main" id="{EA7D4AC3-7F87-B222-CA91-C555FFE6123C}"/>
                </a:ext>
              </a:extLst>
            </p:cNvPr>
            <p:cNvCxnSpPr>
              <a:cxnSpLocks/>
              <a:stCxn id="795" idx="2"/>
              <a:endCxn id="799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직선 연결선[R] 825">
              <a:extLst>
                <a:ext uri="{FF2B5EF4-FFF2-40B4-BE49-F238E27FC236}">
                  <a16:creationId xmlns:a16="http://schemas.microsoft.com/office/drawing/2014/main" id="{34B2DEFD-C29B-4B7C-AC71-BFC9933BF306}"/>
                </a:ext>
              </a:extLst>
            </p:cNvPr>
            <p:cNvCxnSpPr>
              <a:cxnSpLocks/>
              <a:stCxn id="794" idx="2"/>
              <a:endCxn id="799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직선 연결선[R] 826">
              <a:extLst>
                <a:ext uri="{FF2B5EF4-FFF2-40B4-BE49-F238E27FC236}">
                  <a16:creationId xmlns:a16="http://schemas.microsoft.com/office/drawing/2014/main" id="{77EC87CF-9EAE-D254-6A92-B567BB87FFFC}"/>
                </a:ext>
              </a:extLst>
            </p:cNvPr>
            <p:cNvCxnSpPr>
              <a:cxnSpLocks/>
              <a:stCxn id="793" idx="2"/>
              <a:endCxn id="799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직선 연결선[R] 827">
              <a:extLst>
                <a:ext uri="{FF2B5EF4-FFF2-40B4-BE49-F238E27FC236}">
                  <a16:creationId xmlns:a16="http://schemas.microsoft.com/office/drawing/2014/main" id="{EE4E311B-B1DD-18A5-D012-73B283747DFE}"/>
                </a:ext>
              </a:extLst>
            </p:cNvPr>
            <p:cNvCxnSpPr>
              <a:cxnSpLocks/>
              <a:stCxn id="792" idx="2"/>
              <a:endCxn id="799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직선 연결선[R] 828">
              <a:extLst>
                <a:ext uri="{FF2B5EF4-FFF2-40B4-BE49-F238E27FC236}">
                  <a16:creationId xmlns:a16="http://schemas.microsoft.com/office/drawing/2014/main" id="{C2C1DDAE-218D-9267-CD1B-7C5A3EAB5921}"/>
                </a:ext>
              </a:extLst>
            </p:cNvPr>
            <p:cNvCxnSpPr>
              <a:cxnSpLocks/>
              <a:stCxn id="788" idx="2"/>
              <a:endCxn id="795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직선 연결선[R] 829">
              <a:extLst>
                <a:ext uri="{FF2B5EF4-FFF2-40B4-BE49-F238E27FC236}">
                  <a16:creationId xmlns:a16="http://schemas.microsoft.com/office/drawing/2014/main" id="{4A64FBDA-76DD-B468-BA06-BE48C804D93C}"/>
                </a:ext>
              </a:extLst>
            </p:cNvPr>
            <p:cNvCxnSpPr>
              <a:cxnSpLocks/>
              <a:stCxn id="787" idx="2"/>
              <a:endCxn id="795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직선 연결선[R] 830">
              <a:extLst>
                <a:ext uri="{FF2B5EF4-FFF2-40B4-BE49-F238E27FC236}">
                  <a16:creationId xmlns:a16="http://schemas.microsoft.com/office/drawing/2014/main" id="{06F4E328-6D25-FE44-5A85-45B1F7DBB4FC}"/>
                </a:ext>
              </a:extLst>
            </p:cNvPr>
            <p:cNvCxnSpPr>
              <a:cxnSpLocks/>
              <a:stCxn id="791" idx="2"/>
              <a:endCxn id="795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직선 연결선[R] 831">
              <a:extLst>
                <a:ext uri="{FF2B5EF4-FFF2-40B4-BE49-F238E27FC236}">
                  <a16:creationId xmlns:a16="http://schemas.microsoft.com/office/drawing/2014/main" id="{DD0E6527-0BAA-8F5D-E712-07E8722718FC}"/>
                </a:ext>
              </a:extLst>
            </p:cNvPr>
            <p:cNvCxnSpPr>
              <a:cxnSpLocks/>
              <a:stCxn id="795" idx="2"/>
              <a:endCxn id="798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직선 연결선[R] 832">
              <a:extLst>
                <a:ext uri="{FF2B5EF4-FFF2-40B4-BE49-F238E27FC236}">
                  <a16:creationId xmlns:a16="http://schemas.microsoft.com/office/drawing/2014/main" id="{ACBE5F23-B27A-A4B5-5383-D3522773A7EA}"/>
                </a:ext>
              </a:extLst>
            </p:cNvPr>
            <p:cNvCxnSpPr>
              <a:cxnSpLocks/>
              <a:stCxn id="794" idx="2"/>
              <a:endCxn id="798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직선 연결선[R] 833">
              <a:extLst>
                <a:ext uri="{FF2B5EF4-FFF2-40B4-BE49-F238E27FC236}">
                  <a16:creationId xmlns:a16="http://schemas.microsoft.com/office/drawing/2014/main" id="{1289CA94-6F87-08E6-27C1-06E41157132A}"/>
                </a:ext>
              </a:extLst>
            </p:cNvPr>
            <p:cNvCxnSpPr>
              <a:cxnSpLocks/>
              <a:stCxn id="793" idx="2"/>
              <a:endCxn id="798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직선 연결선[R] 834">
              <a:extLst>
                <a:ext uri="{FF2B5EF4-FFF2-40B4-BE49-F238E27FC236}">
                  <a16:creationId xmlns:a16="http://schemas.microsoft.com/office/drawing/2014/main" id="{923725EA-27D3-2939-FB12-06A7A21B5AF2}"/>
                </a:ext>
              </a:extLst>
            </p:cNvPr>
            <p:cNvCxnSpPr>
              <a:cxnSpLocks/>
              <a:stCxn id="792" idx="2"/>
              <a:endCxn id="798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직선 연결선[R] 835">
              <a:extLst>
                <a:ext uri="{FF2B5EF4-FFF2-40B4-BE49-F238E27FC236}">
                  <a16:creationId xmlns:a16="http://schemas.microsoft.com/office/drawing/2014/main" id="{0157EC24-05EC-4F67-1727-59752D168954}"/>
                </a:ext>
              </a:extLst>
            </p:cNvPr>
            <p:cNvCxnSpPr>
              <a:cxnSpLocks/>
              <a:stCxn id="795" idx="2"/>
              <a:endCxn id="797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직선 연결선[R] 836">
              <a:extLst>
                <a:ext uri="{FF2B5EF4-FFF2-40B4-BE49-F238E27FC236}">
                  <a16:creationId xmlns:a16="http://schemas.microsoft.com/office/drawing/2014/main" id="{3EC7A871-B4D0-AB20-4EB6-07C294F28524}"/>
                </a:ext>
              </a:extLst>
            </p:cNvPr>
            <p:cNvCxnSpPr>
              <a:cxnSpLocks/>
              <a:stCxn id="794" idx="2"/>
              <a:endCxn id="797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직선 연결선[R] 837">
              <a:extLst>
                <a:ext uri="{FF2B5EF4-FFF2-40B4-BE49-F238E27FC236}">
                  <a16:creationId xmlns:a16="http://schemas.microsoft.com/office/drawing/2014/main" id="{7195EB87-D87C-F960-33AC-45A9CD82A2DF}"/>
                </a:ext>
              </a:extLst>
            </p:cNvPr>
            <p:cNvCxnSpPr>
              <a:cxnSpLocks/>
              <a:stCxn id="793" idx="2"/>
              <a:endCxn id="797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직선 연결선[R] 838">
              <a:extLst>
                <a:ext uri="{FF2B5EF4-FFF2-40B4-BE49-F238E27FC236}">
                  <a16:creationId xmlns:a16="http://schemas.microsoft.com/office/drawing/2014/main" id="{CFD37CE8-B39C-2C84-DDEA-93EC685C69BF}"/>
                </a:ext>
              </a:extLst>
            </p:cNvPr>
            <p:cNvCxnSpPr>
              <a:cxnSpLocks/>
              <a:stCxn id="792" idx="2"/>
              <a:endCxn id="797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직선 연결선[R] 839">
              <a:extLst>
                <a:ext uri="{FF2B5EF4-FFF2-40B4-BE49-F238E27FC236}">
                  <a16:creationId xmlns:a16="http://schemas.microsoft.com/office/drawing/2014/main" id="{A63FA81C-1AFE-3A03-DFD2-54E9CF620A9A}"/>
                </a:ext>
              </a:extLst>
            </p:cNvPr>
            <p:cNvCxnSpPr>
              <a:cxnSpLocks/>
              <a:stCxn id="795" idx="2"/>
              <a:endCxn id="796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직선 연결선[R] 840">
              <a:extLst>
                <a:ext uri="{FF2B5EF4-FFF2-40B4-BE49-F238E27FC236}">
                  <a16:creationId xmlns:a16="http://schemas.microsoft.com/office/drawing/2014/main" id="{8792D96A-9156-1EA7-52D7-B53FBACCF211}"/>
                </a:ext>
              </a:extLst>
            </p:cNvPr>
            <p:cNvCxnSpPr>
              <a:cxnSpLocks/>
              <a:stCxn id="794" idx="2"/>
              <a:endCxn id="796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직선 연결선[R] 841">
              <a:extLst>
                <a:ext uri="{FF2B5EF4-FFF2-40B4-BE49-F238E27FC236}">
                  <a16:creationId xmlns:a16="http://schemas.microsoft.com/office/drawing/2014/main" id="{DB7F270E-5760-3077-4FD8-E434F5F5DBA3}"/>
                </a:ext>
              </a:extLst>
            </p:cNvPr>
            <p:cNvCxnSpPr>
              <a:cxnSpLocks/>
              <a:stCxn id="793" idx="2"/>
              <a:endCxn id="796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직선 연결선[R] 842">
              <a:extLst>
                <a:ext uri="{FF2B5EF4-FFF2-40B4-BE49-F238E27FC236}">
                  <a16:creationId xmlns:a16="http://schemas.microsoft.com/office/drawing/2014/main" id="{9328C712-B750-36F2-13EC-E649A31269F7}"/>
                </a:ext>
              </a:extLst>
            </p:cNvPr>
            <p:cNvCxnSpPr>
              <a:cxnSpLocks/>
              <a:stCxn id="792" idx="2"/>
              <a:endCxn id="796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직선 연결선[R] 843">
              <a:extLst>
                <a:ext uri="{FF2B5EF4-FFF2-40B4-BE49-F238E27FC236}">
                  <a16:creationId xmlns:a16="http://schemas.microsoft.com/office/drawing/2014/main" id="{476CA300-68EF-43F2-4798-93F79A09B4E9}"/>
                </a:ext>
              </a:extLst>
            </p:cNvPr>
            <p:cNvCxnSpPr>
              <a:cxnSpLocks/>
              <a:stCxn id="788" idx="2"/>
              <a:endCxn id="794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직선 연결선[R] 844">
              <a:extLst>
                <a:ext uri="{FF2B5EF4-FFF2-40B4-BE49-F238E27FC236}">
                  <a16:creationId xmlns:a16="http://schemas.microsoft.com/office/drawing/2014/main" id="{AE0C4608-916B-F374-9639-72B99AF8D15F}"/>
                </a:ext>
              </a:extLst>
            </p:cNvPr>
            <p:cNvCxnSpPr>
              <a:cxnSpLocks/>
              <a:stCxn id="787" idx="2"/>
              <a:endCxn id="794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직선 연결선[R] 845">
              <a:extLst>
                <a:ext uri="{FF2B5EF4-FFF2-40B4-BE49-F238E27FC236}">
                  <a16:creationId xmlns:a16="http://schemas.microsoft.com/office/drawing/2014/main" id="{40AA14EB-57D0-72EC-7EC2-F00FC2C764E0}"/>
                </a:ext>
              </a:extLst>
            </p:cNvPr>
            <p:cNvCxnSpPr>
              <a:cxnSpLocks/>
              <a:stCxn id="791" idx="2"/>
              <a:endCxn id="794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직선 연결선[R] 846">
              <a:extLst>
                <a:ext uri="{FF2B5EF4-FFF2-40B4-BE49-F238E27FC236}">
                  <a16:creationId xmlns:a16="http://schemas.microsoft.com/office/drawing/2014/main" id="{F2246E1F-DF1C-8CC7-9B06-0F8ABFEF5BCA}"/>
                </a:ext>
              </a:extLst>
            </p:cNvPr>
            <p:cNvCxnSpPr>
              <a:cxnSpLocks/>
              <a:stCxn id="788" idx="2"/>
              <a:endCxn id="793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직선 연결선[R] 847">
              <a:extLst>
                <a:ext uri="{FF2B5EF4-FFF2-40B4-BE49-F238E27FC236}">
                  <a16:creationId xmlns:a16="http://schemas.microsoft.com/office/drawing/2014/main" id="{2D9244F9-00B7-93D0-4219-13D68DCEC863}"/>
                </a:ext>
              </a:extLst>
            </p:cNvPr>
            <p:cNvCxnSpPr>
              <a:cxnSpLocks/>
              <a:stCxn id="787" idx="2"/>
              <a:endCxn id="793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직선 연결선[R] 848">
              <a:extLst>
                <a:ext uri="{FF2B5EF4-FFF2-40B4-BE49-F238E27FC236}">
                  <a16:creationId xmlns:a16="http://schemas.microsoft.com/office/drawing/2014/main" id="{F439D50E-FBE3-EE28-E681-833E156F33F0}"/>
                </a:ext>
              </a:extLst>
            </p:cNvPr>
            <p:cNvCxnSpPr>
              <a:cxnSpLocks/>
              <a:stCxn id="791" idx="2"/>
              <a:endCxn id="793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직선 연결선[R] 849">
              <a:extLst>
                <a:ext uri="{FF2B5EF4-FFF2-40B4-BE49-F238E27FC236}">
                  <a16:creationId xmlns:a16="http://schemas.microsoft.com/office/drawing/2014/main" id="{0A0C2EE7-C53C-AAD3-2C7A-DCB2EB3C795F}"/>
                </a:ext>
              </a:extLst>
            </p:cNvPr>
            <p:cNvCxnSpPr>
              <a:cxnSpLocks/>
              <a:stCxn id="788" idx="2"/>
              <a:endCxn id="792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직선 연결선[R] 850">
              <a:extLst>
                <a:ext uri="{FF2B5EF4-FFF2-40B4-BE49-F238E27FC236}">
                  <a16:creationId xmlns:a16="http://schemas.microsoft.com/office/drawing/2014/main" id="{5E737D7B-B315-C247-0992-A42ADE4EE6D4}"/>
                </a:ext>
              </a:extLst>
            </p:cNvPr>
            <p:cNvCxnSpPr>
              <a:cxnSpLocks/>
              <a:stCxn id="787" idx="2"/>
              <a:endCxn id="792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직선 연결선[R] 851">
              <a:extLst>
                <a:ext uri="{FF2B5EF4-FFF2-40B4-BE49-F238E27FC236}">
                  <a16:creationId xmlns:a16="http://schemas.microsoft.com/office/drawing/2014/main" id="{EA2DF1BC-0F58-F51F-0FCC-ADB40879764B}"/>
                </a:ext>
              </a:extLst>
            </p:cNvPr>
            <p:cNvCxnSpPr>
              <a:cxnSpLocks/>
              <a:stCxn id="791" idx="2"/>
              <a:endCxn id="792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직선 연결선[R] 852">
              <a:extLst>
                <a:ext uri="{FF2B5EF4-FFF2-40B4-BE49-F238E27FC236}">
                  <a16:creationId xmlns:a16="http://schemas.microsoft.com/office/drawing/2014/main" id="{FF0D1BA6-98BE-628E-F180-4CC6AD32AAAB}"/>
                </a:ext>
              </a:extLst>
            </p:cNvPr>
            <p:cNvCxnSpPr>
              <a:cxnSpLocks/>
              <a:stCxn id="790" idx="2"/>
              <a:endCxn id="788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직선 연결선[R] 853">
              <a:extLst>
                <a:ext uri="{FF2B5EF4-FFF2-40B4-BE49-F238E27FC236}">
                  <a16:creationId xmlns:a16="http://schemas.microsoft.com/office/drawing/2014/main" id="{498CC97E-F1E9-3236-A48E-DAD7CF962E91}"/>
                </a:ext>
              </a:extLst>
            </p:cNvPr>
            <p:cNvCxnSpPr>
              <a:cxnSpLocks/>
              <a:stCxn id="789" idx="2"/>
              <a:endCxn id="788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직선 연결선[R] 854">
              <a:extLst>
                <a:ext uri="{FF2B5EF4-FFF2-40B4-BE49-F238E27FC236}">
                  <a16:creationId xmlns:a16="http://schemas.microsoft.com/office/drawing/2014/main" id="{8E680348-AC3B-CA5B-FE9B-BDF8C961D054}"/>
                </a:ext>
              </a:extLst>
            </p:cNvPr>
            <p:cNvCxnSpPr>
              <a:cxnSpLocks/>
              <a:stCxn id="790" idx="2"/>
              <a:endCxn id="787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직선 연결선[R] 855">
              <a:extLst>
                <a:ext uri="{FF2B5EF4-FFF2-40B4-BE49-F238E27FC236}">
                  <a16:creationId xmlns:a16="http://schemas.microsoft.com/office/drawing/2014/main" id="{4BC97C77-F399-1555-2B49-E1C4492464C6}"/>
                </a:ext>
              </a:extLst>
            </p:cNvPr>
            <p:cNvCxnSpPr>
              <a:cxnSpLocks/>
              <a:stCxn id="790" idx="2"/>
              <a:endCxn id="791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직선 연결선[R] 856">
              <a:extLst>
                <a:ext uri="{FF2B5EF4-FFF2-40B4-BE49-F238E27FC236}">
                  <a16:creationId xmlns:a16="http://schemas.microsoft.com/office/drawing/2014/main" id="{36F980CB-4315-C5DE-882A-E213494908F9}"/>
                </a:ext>
              </a:extLst>
            </p:cNvPr>
            <p:cNvCxnSpPr>
              <a:cxnSpLocks/>
              <a:stCxn id="789" idx="2"/>
              <a:endCxn id="791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8" name="모서리가 둥근 직사각형 857">
            <a:extLst>
              <a:ext uri="{FF2B5EF4-FFF2-40B4-BE49-F238E27FC236}">
                <a16:creationId xmlns:a16="http://schemas.microsoft.com/office/drawing/2014/main" id="{B9619ABF-2A0E-1AE3-55DC-F9C84ADED55C}"/>
              </a:ext>
            </a:extLst>
          </p:cNvPr>
          <p:cNvSpPr/>
          <p:nvPr/>
        </p:nvSpPr>
        <p:spPr>
          <a:xfrm>
            <a:off x="4367326" y="2608257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59" name="직선 화살표 연결선 858">
            <a:extLst>
              <a:ext uri="{FF2B5EF4-FFF2-40B4-BE49-F238E27FC236}">
                <a16:creationId xmlns:a16="http://schemas.microsoft.com/office/drawing/2014/main" id="{8CB9B693-2C07-A15D-8AF7-10A65187E7A8}"/>
              </a:ext>
            </a:extLst>
          </p:cNvPr>
          <p:cNvCxnSpPr>
            <a:cxnSpLocks/>
          </p:cNvCxnSpPr>
          <p:nvPr/>
        </p:nvCxnSpPr>
        <p:spPr>
          <a:xfrm flipV="1">
            <a:off x="4920941" y="4143648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직선 화살표 연결선 859">
            <a:extLst>
              <a:ext uri="{FF2B5EF4-FFF2-40B4-BE49-F238E27FC236}">
                <a16:creationId xmlns:a16="http://schemas.microsoft.com/office/drawing/2014/main" id="{B2F0CE01-27BC-C57A-B324-C299A7C3BAB5}"/>
              </a:ext>
            </a:extLst>
          </p:cNvPr>
          <p:cNvCxnSpPr>
            <a:cxnSpLocks/>
          </p:cNvCxnSpPr>
          <p:nvPr/>
        </p:nvCxnSpPr>
        <p:spPr>
          <a:xfrm flipV="1">
            <a:off x="4952413" y="234191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직선 화살표 연결선 860">
            <a:extLst>
              <a:ext uri="{FF2B5EF4-FFF2-40B4-BE49-F238E27FC236}">
                <a16:creationId xmlns:a16="http://schemas.microsoft.com/office/drawing/2014/main" id="{954A0C69-9278-7F8E-02E3-9E52194138F8}"/>
              </a:ext>
            </a:extLst>
          </p:cNvPr>
          <p:cNvCxnSpPr>
            <a:cxnSpLocks/>
          </p:cNvCxnSpPr>
          <p:nvPr/>
        </p:nvCxnSpPr>
        <p:spPr>
          <a:xfrm>
            <a:off x="3826896" y="3337563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2" name="그룹 861">
            <a:extLst>
              <a:ext uri="{FF2B5EF4-FFF2-40B4-BE49-F238E27FC236}">
                <a16:creationId xmlns:a16="http://schemas.microsoft.com/office/drawing/2014/main" id="{27A2DFAA-0141-18A0-BB5B-6B147D2A9300}"/>
              </a:ext>
            </a:extLst>
          </p:cNvPr>
          <p:cNvGrpSpPr/>
          <p:nvPr/>
        </p:nvGrpSpPr>
        <p:grpSpPr>
          <a:xfrm rot="16200000">
            <a:off x="6083340" y="2920249"/>
            <a:ext cx="1230277" cy="780384"/>
            <a:chOff x="3903976" y="1968842"/>
            <a:chExt cx="7164816" cy="4523558"/>
          </a:xfrm>
        </p:grpSpPr>
        <p:sp>
          <p:nvSpPr>
            <p:cNvPr id="863" name="타원 862">
              <a:extLst>
                <a:ext uri="{FF2B5EF4-FFF2-40B4-BE49-F238E27FC236}">
                  <a16:creationId xmlns:a16="http://schemas.microsoft.com/office/drawing/2014/main" id="{2810E78A-D05E-2781-4211-B5F76CB963EB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4" name="타원 863">
              <a:extLst>
                <a:ext uri="{FF2B5EF4-FFF2-40B4-BE49-F238E27FC236}">
                  <a16:creationId xmlns:a16="http://schemas.microsoft.com/office/drawing/2014/main" id="{27EFA497-31DB-EABE-611E-BCD739143FE1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5" name="타원 864">
              <a:extLst>
                <a:ext uri="{FF2B5EF4-FFF2-40B4-BE49-F238E27FC236}">
                  <a16:creationId xmlns:a16="http://schemas.microsoft.com/office/drawing/2014/main" id="{CC9E38E5-1FE5-DE87-0C6D-87CDE560C11D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6" name="타원 865">
              <a:extLst>
                <a:ext uri="{FF2B5EF4-FFF2-40B4-BE49-F238E27FC236}">
                  <a16:creationId xmlns:a16="http://schemas.microsoft.com/office/drawing/2014/main" id="{CBA34F07-B7BC-3E67-1A69-F87EAD0349F6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7" name="타원 866">
              <a:extLst>
                <a:ext uri="{FF2B5EF4-FFF2-40B4-BE49-F238E27FC236}">
                  <a16:creationId xmlns:a16="http://schemas.microsoft.com/office/drawing/2014/main" id="{287255FF-32BA-A6A6-48F8-F6330BA5747A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8" name="타원 867">
              <a:extLst>
                <a:ext uri="{FF2B5EF4-FFF2-40B4-BE49-F238E27FC236}">
                  <a16:creationId xmlns:a16="http://schemas.microsoft.com/office/drawing/2014/main" id="{05A7CA17-9F4C-F554-6296-91A29B6013D2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9" name="타원 868">
              <a:extLst>
                <a:ext uri="{FF2B5EF4-FFF2-40B4-BE49-F238E27FC236}">
                  <a16:creationId xmlns:a16="http://schemas.microsoft.com/office/drawing/2014/main" id="{77CAD010-D9A3-7FDC-1058-F17C475E0755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0" name="타원 869">
              <a:extLst>
                <a:ext uri="{FF2B5EF4-FFF2-40B4-BE49-F238E27FC236}">
                  <a16:creationId xmlns:a16="http://schemas.microsoft.com/office/drawing/2014/main" id="{503514C6-7E6F-A05F-1631-F032683F6086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1" name="타원 870">
              <a:extLst>
                <a:ext uri="{FF2B5EF4-FFF2-40B4-BE49-F238E27FC236}">
                  <a16:creationId xmlns:a16="http://schemas.microsoft.com/office/drawing/2014/main" id="{C2DFE871-E506-76FC-75E2-2677E8DAEEA1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2" name="타원 871">
              <a:extLst>
                <a:ext uri="{FF2B5EF4-FFF2-40B4-BE49-F238E27FC236}">
                  <a16:creationId xmlns:a16="http://schemas.microsoft.com/office/drawing/2014/main" id="{D31FE860-4BD8-6488-7DAA-177F7DD97ADA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3" name="타원 872">
              <a:extLst>
                <a:ext uri="{FF2B5EF4-FFF2-40B4-BE49-F238E27FC236}">
                  <a16:creationId xmlns:a16="http://schemas.microsoft.com/office/drawing/2014/main" id="{54940963-F6D2-3CFB-D0E7-0AA5DF096FDF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4" name="타원 873">
              <a:extLst>
                <a:ext uri="{FF2B5EF4-FFF2-40B4-BE49-F238E27FC236}">
                  <a16:creationId xmlns:a16="http://schemas.microsoft.com/office/drawing/2014/main" id="{901A41AE-803F-A2C1-9407-D407BADFB565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5" name="타원 874">
              <a:extLst>
                <a:ext uri="{FF2B5EF4-FFF2-40B4-BE49-F238E27FC236}">
                  <a16:creationId xmlns:a16="http://schemas.microsoft.com/office/drawing/2014/main" id="{5E0FD55D-72CC-B66B-14D6-C1166BEE25BC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6" name="타원 875">
              <a:extLst>
                <a:ext uri="{FF2B5EF4-FFF2-40B4-BE49-F238E27FC236}">
                  <a16:creationId xmlns:a16="http://schemas.microsoft.com/office/drawing/2014/main" id="{2916A062-B9FE-5199-7D46-09D7D64F6CF6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7" name="타원 876">
              <a:extLst>
                <a:ext uri="{FF2B5EF4-FFF2-40B4-BE49-F238E27FC236}">
                  <a16:creationId xmlns:a16="http://schemas.microsoft.com/office/drawing/2014/main" id="{31EEB2E5-F276-C1C7-C861-52E363089F42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8" name="타원 877">
              <a:extLst>
                <a:ext uri="{FF2B5EF4-FFF2-40B4-BE49-F238E27FC236}">
                  <a16:creationId xmlns:a16="http://schemas.microsoft.com/office/drawing/2014/main" id="{B401F4E1-ADD4-1255-C351-7EFDE641F0A7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9" name="타원 878">
              <a:extLst>
                <a:ext uri="{FF2B5EF4-FFF2-40B4-BE49-F238E27FC236}">
                  <a16:creationId xmlns:a16="http://schemas.microsoft.com/office/drawing/2014/main" id="{556EE7CE-7B73-C73D-D087-761E4999D11C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0" name="타원 879">
              <a:extLst>
                <a:ext uri="{FF2B5EF4-FFF2-40B4-BE49-F238E27FC236}">
                  <a16:creationId xmlns:a16="http://schemas.microsoft.com/office/drawing/2014/main" id="{DA89EAFA-6997-5AEB-BFF5-4DAF0281D14E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81" name="직선 연결선[R] 880">
              <a:extLst>
                <a:ext uri="{FF2B5EF4-FFF2-40B4-BE49-F238E27FC236}">
                  <a16:creationId xmlns:a16="http://schemas.microsoft.com/office/drawing/2014/main" id="{C730824C-3345-3566-72E9-A7116D91E6FC}"/>
                </a:ext>
              </a:extLst>
            </p:cNvPr>
            <p:cNvCxnSpPr>
              <a:cxnSpLocks/>
              <a:stCxn id="875" idx="2"/>
              <a:endCxn id="880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직선 연결선[R] 881">
              <a:extLst>
                <a:ext uri="{FF2B5EF4-FFF2-40B4-BE49-F238E27FC236}">
                  <a16:creationId xmlns:a16="http://schemas.microsoft.com/office/drawing/2014/main" id="{668ADA3D-DFA4-E62A-1C67-D5726EB5CF3B}"/>
                </a:ext>
              </a:extLst>
            </p:cNvPr>
            <p:cNvCxnSpPr>
              <a:cxnSpLocks/>
              <a:stCxn id="875" idx="2"/>
              <a:endCxn id="879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직선 연결선[R] 882">
              <a:extLst>
                <a:ext uri="{FF2B5EF4-FFF2-40B4-BE49-F238E27FC236}">
                  <a16:creationId xmlns:a16="http://schemas.microsoft.com/office/drawing/2014/main" id="{3FDB66F2-D6CF-425D-2361-9A8DF01E5A7E}"/>
                </a:ext>
              </a:extLst>
            </p:cNvPr>
            <p:cNvCxnSpPr>
              <a:cxnSpLocks/>
              <a:stCxn id="875" idx="2"/>
              <a:endCxn id="878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직선 연결선[R] 883">
              <a:extLst>
                <a:ext uri="{FF2B5EF4-FFF2-40B4-BE49-F238E27FC236}">
                  <a16:creationId xmlns:a16="http://schemas.microsoft.com/office/drawing/2014/main" id="{33015A63-DA98-DC6C-5F01-70587360A5E3}"/>
                </a:ext>
              </a:extLst>
            </p:cNvPr>
            <p:cNvCxnSpPr>
              <a:cxnSpLocks/>
              <a:stCxn id="875" idx="2"/>
              <a:endCxn id="877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직선 연결선[R] 884">
              <a:extLst>
                <a:ext uri="{FF2B5EF4-FFF2-40B4-BE49-F238E27FC236}">
                  <a16:creationId xmlns:a16="http://schemas.microsoft.com/office/drawing/2014/main" id="{04D41878-3F10-EB39-5915-DE4D31AD8CDF}"/>
                </a:ext>
              </a:extLst>
            </p:cNvPr>
            <p:cNvCxnSpPr>
              <a:cxnSpLocks/>
              <a:stCxn id="875" idx="2"/>
              <a:endCxn id="876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직선 연결선[R] 885">
              <a:extLst>
                <a:ext uri="{FF2B5EF4-FFF2-40B4-BE49-F238E27FC236}">
                  <a16:creationId xmlns:a16="http://schemas.microsoft.com/office/drawing/2014/main" id="{1B1188D9-404F-0481-A6B6-800FDCC24F37}"/>
                </a:ext>
              </a:extLst>
            </p:cNvPr>
            <p:cNvCxnSpPr>
              <a:cxnSpLocks/>
              <a:stCxn id="874" idx="2"/>
              <a:endCxn id="879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직선 연결선[R] 886">
              <a:extLst>
                <a:ext uri="{FF2B5EF4-FFF2-40B4-BE49-F238E27FC236}">
                  <a16:creationId xmlns:a16="http://schemas.microsoft.com/office/drawing/2014/main" id="{FCF42822-1433-CEF8-809E-307FF76533E8}"/>
                </a:ext>
              </a:extLst>
            </p:cNvPr>
            <p:cNvCxnSpPr>
              <a:cxnSpLocks/>
              <a:stCxn id="873" idx="2"/>
              <a:endCxn id="879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직선 연결선[R] 887">
              <a:extLst>
                <a:ext uri="{FF2B5EF4-FFF2-40B4-BE49-F238E27FC236}">
                  <a16:creationId xmlns:a16="http://schemas.microsoft.com/office/drawing/2014/main" id="{77EEB0F2-F2FA-E73C-15DE-6D5314C07842}"/>
                </a:ext>
              </a:extLst>
            </p:cNvPr>
            <p:cNvCxnSpPr>
              <a:cxnSpLocks/>
              <a:stCxn id="872" idx="2"/>
              <a:endCxn id="879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직선 연결선[R] 888">
              <a:extLst>
                <a:ext uri="{FF2B5EF4-FFF2-40B4-BE49-F238E27FC236}">
                  <a16:creationId xmlns:a16="http://schemas.microsoft.com/office/drawing/2014/main" id="{02FA102D-72A4-5F6C-2ABF-C7BF4F145EFD}"/>
                </a:ext>
              </a:extLst>
            </p:cNvPr>
            <p:cNvCxnSpPr>
              <a:cxnSpLocks/>
              <a:stCxn id="874" idx="2"/>
              <a:endCxn id="878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직선 연결선[R] 889">
              <a:extLst>
                <a:ext uri="{FF2B5EF4-FFF2-40B4-BE49-F238E27FC236}">
                  <a16:creationId xmlns:a16="http://schemas.microsoft.com/office/drawing/2014/main" id="{0D9ACC63-C897-8152-5211-988F01B15F9C}"/>
                </a:ext>
              </a:extLst>
            </p:cNvPr>
            <p:cNvCxnSpPr>
              <a:cxnSpLocks/>
              <a:stCxn id="873" idx="2"/>
              <a:endCxn id="878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직선 연결선[R] 890">
              <a:extLst>
                <a:ext uri="{FF2B5EF4-FFF2-40B4-BE49-F238E27FC236}">
                  <a16:creationId xmlns:a16="http://schemas.microsoft.com/office/drawing/2014/main" id="{C30B8AAC-DC97-AE0A-C07F-390CC5892182}"/>
                </a:ext>
              </a:extLst>
            </p:cNvPr>
            <p:cNvCxnSpPr>
              <a:cxnSpLocks/>
              <a:stCxn id="872" idx="2"/>
              <a:endCxn id="878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직선 연결선[R] 891">
              <a:extLst>
                <a:ext uri="{FF2B5EF4-FFF2-40B4-BE49-F238E27FC236}">
                  <a16:creationId xmlns:a16="http://schemas.microsoft.com/office/drawing/2014/main" id="{1F3F4738-A64E-0B72-DD0C-D9F2D96382B4}"/>
                </a:ext>
              </a:extLst>
            </p:cNvPr>
            <p:cNvCxnSpPr>
              <a:cxnSpLocks/>
              <a:stCxn id="874" idx="2"/>
              <a:endCxn id="877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직선 연결선[R] 892">
              <a:extLst>
                <a:ext uri="{FF2B5EF4-FFF2-40B4-BE49-F238E27FC236}">
                  <a16:creationId xmlns:a16="http://schemas.microsoft.com/office/drawing/2014/main" id="{6D9D7096-D4B2-2AF5-2952-BEDF5BBB75EB}"/>
                </a:ext>
              </a:extLst>
            </p:cNvPr>
            <p:cNvCxnSpPr>
              <a:cxnSpLocks/>
              <a:stCxn id="873" idx="2"/>
              <a:endCxn id="877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직선 연결선[R] 893">
              <a:extLst>
                <a:ext uri="{FF2B5EF4-FFF2-40B4-BE49-F238E27FC236}">
                  <a16:creationId xmlns:a16="http://schemas.microsoft.com/office/drawing/2014/main" id="{BAA0F378-007A-B168-4AC7-51854EDD13F2}"/>
                </a:ext>
              </a:extLst>
            </p:cNvPr>
            <p:cNvCxnSpPr>
              <a:cxnSpLocks/>
              <a:stCxn id="874" idx="2"/>
              <a:endCxn id="876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직선 연결선[R] 894">
              <a:extLst>
                <a:ext uri="{FF2B5EF4-FFF2-40B4-BE49-F238E27FC236}">
                  <a16:creationId xmlns:a16="http://schemas.microsoft.com/office/drawing/2014/main" id="{3402046A-EFBE-96CD-823E-4F05DCA554B9}"/>
                </a:ext>
              </a:extLst>
            </p:cNvPr>
            <p:cNvCxnSpPr>
              <a:cxnSpLocks/>
              <a:stCxn id="872" idx="2"/>
              <a:endCxn id="877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직선 연결선[R] 895">
              <a:extLst>
                <a:ext uri="{FF2B5EF4-FFF2-40B4-BE49-F238E27FC236}">
                  <a16:creationId xmlns:a16="http://schemas.microsoft.com/office/drawing/2014/main" id="{B76635E8-7E4D-F8FE-B552-416376BDBB26}"/>
                </a:ext>
              </a:extLst>
            </p:cNvPr>
            <p:cNvCxnSpPr>
              <a:cxnSpLocks/>
              <a:stCxn id="873" idx="2"/>
              <a:endCxn id="876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직선 연결선[R] 896">
              <a:extLst>
                <a:ext uri="{FF2B5EF4-FFF2-40B4-BE49-F238E27FC236}">
                  <a16:creationId xmlns:a16="http://schemas.microsoft.com/office/drawing/2014/main" id="{C974C46D-BAE4-1174-FB88-AC5973A2A07F}"/>
                </a:ext>
              </a:extLst>
            </p:cNvPr>
            <p:cNvCxnSpPr>
              <a:cxnSpLocks/>
              <a:stCxn id="872" idx="2"/>
              <a:endCxn id="876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직선 연결선[R] 897">
              <a:extLst>
                <a:ext uri="{FF2B5EF4-FFF2-40B4-BE49-F238E27FC236}">
                  <a16:creationId xmlns:a16="http://schemas.microsoft.com/office/drawing/2014/main" id="{3764C1E2-F54C-BB47-7942-C789669593F8}"/>
                </a:ext>
              </a:extLst>
            </p:cNvPr>
            <p:cNvCxnSpPr>
              <a:cxnSpLocks/>
              <a:stCxn id="874" idx="2"/>
              <a:endCxn id="880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직선 연결선[R] 898">
              <a:extLst>
                <a:ext uri="{FF2B5EF4-FFF2-40B4-BE49-F238E27FC236}">
                  <a16:creationId xmlns:a16="http://schemas.microsoft.com/office/drawing/2014/main" id="{D4F5F01B-C7C0-85E3-28BD-BFEF71FE9783}"/>
                </a:ext>
              </a:extLst>
            </p:cNvPr>
            <p:cNvCxnSpPr>
              <a:cxnSpLocks/>
              <a:stCxn id="873" idx="2"/>
              <a:endCxn id="880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직선 연결선[R] 899">
              <a:extLst>
                <a:ext uri="{FF2B5EF4-FFF2-40B4-BE49-F238E27FC236}">
                  <a16:creationId xmlns:a16="http://schemas.microsoft.com/office/drawing/2014/main" id="{B1883F5E-E886-71BB-54CE-0297B9A61EF3}"/>
                </a:ext>
              </a:extLst>
            </p:cNvPr>
            <p:cNvCxnSpPr>
              <a:cxnSpLocks/>
              <a:stCxn id="872" idx="2"/>
              <a:endCxn id="880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직선 연결선[R] 900">
              <a:extLst>
                <a:ext uri="{FF2B5EF4-FFF2-40B4-BE49-F238E27FC236}">
                  <a16:creationId xmlns:a16="http://schemas.microsoft.com/office/drawing/2014/main" id="{375207A0-13B5-1C9B-1FB6-56DAD6395A20}"/>
                </a:ext>
              </a:extLst>
            </p:cNvPr>
            <p:cNvCxnSpPr>
              <a:cxnSpLocks/>
              <a:stCxn id="871" idx="2"/>
              <a:endCxn id="875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직선 연결선[R] 901">
              <a:extLst>
                <a:ext uri="{FF2B5EF4-FFF2-40B4-BE49-F238E27FC236}">
                  <a16:creationId xmlns:a16="http://schemas.microsoft.com/office/drawing/2014/main" id="{B32A9916-1F98-D7EA-4474-CD478C7F4FE6}"/>
                </a:ext>
              </a:extLst>
            </p:cNvPr>
            <p:cNvCxnSpPr>
              <a:cxnSpLocks/>
              <a:stCxn id="870" idx="2"/>
              <a:endCxn id="875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직선 연결선[R] 902">
              <a:extLst>
                <a:ext uri="{FF2B5EF4-FFF2-40B4-BE49-F238E27FC236}">
                  <a16:creationId xmlns:a16="http://schemas.microsoft.com/office/drawing/2014/main" id="{48F2DB81-A180-9FB5-EC3A-F505A0DEC5D3}"/>
                </a:ext>
              </a:extLst>
            </p:cNvPr>
            <p:cNvCxnSpPr>
              <a:cxnSpLocks/>
              <a:stCxn id="869" idx="2"/>
              <a:endCxn id="875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직선 연결선[R] 903">
              <a:extLst>
                <a:ext uri="{FF2B5EF4-FFF2-40B4-BE49-F238E27FC236}">
                  <a16:creationId xmlns:a16="http://schemas.microsoft.com/office/drawing/2014/main" id="{48BD1A6C-CEA4-3B60-678B-925E5D040B64}"/>
                </a:ext>
              </a:extLst>
            </p:cNvPr>
            <p:cNvCxnSpPr>
              <a:cxnSpLocks/>
              <a:stCxn id="868" idx="2"/>
              <a:endCxn id="875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직선 연결선[R] 904">
              <a:extLst>
                <a:ext uri="{FF2B5EF4-FFF2-40B4-BE49-F238E27FC236}">
                  <a16:creationId xmlns:a16="http://schemas.microsoft.com/office/drawing/2014/main" id="{BFDE0961-6373-FD50-E4C9-66BFED3DCFDD}"/>
                </a:ext>
              </a:extLst>
            </p:cNvPr>
            <p:cNvCxnSpPr>
              <a:cxnSpLocks/>
              <a:stCxn id="864" idx="2"/>
              <a:endCxn id="871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직선 연결선[R] 905">
              <a:extLst>
                <a:ext uri="{FF2B5EF4-FFF2-40B4-BE49-F238E27FC236}">
                  <a16:creationId xmlns:a16="http://schemas.microsoft.com/office/drawing/2014/main" id="{3474F922-119E-91DF-8607-1282C813CFE5}"/>
                </a:ext>
              </a:extLst>
            </p:cNvPr>
            <p:cNvCxnSpPr>
              <a:cxnSpLocks/>
              <a:stCxn id="863" idx="2"/>
              <a:endCxn id="871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직선 연결선[R] 906">
              <a:extLst>
                <a:ext uri="{FF2B5EF4-FFF2-40B4-BE49-F238E27FC236}">
                  <a16:creationId xmlns:a16="http://schemas.microsoft.com/office/drawing/2014/main" id="{A99D802D-1EBF-2BAD-3A28-6B4A46D0DE0C}"/>
                </a:ext>
              </a:extLst>
            </p:cNvPr>
            <p:cNvCxnSpPr>
              <a:cxnSpLocks/>
              <a:stCxn id="867" idx="2"/>
              <a:endCxn id="871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직선 연결선[R] 907">
              <a:extLst>
                <a:ext uri="{FF2B5EF4-FFF2-40B4-BE49-F238E27FC236}">
                  <a16:creationId xmlns:a16="http://schemas.microsoft.com/office/drawing/2014/main" id="{691B8E17-F9FF-08E0-FDB0-AD828A58CE87}"/>
                </a:ext>
              </a:extLst>
            </p:cNvPr>
            <p:cNvCxnSpPr>
              <a:cxnSpLocks/>
              <a:stCxn id="871" idx="2"/>
              <a:endCxn id="874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직선 연결선[R] 908">
              <a:extLst>
                <a:ext uri="{FF2B5EF4-FFF2-40B4-BE49-F238E27FC236}">
                  <a16:creationId xmlns:a16="http://schemas.microsoft.com/office/drawing/2014/main" id="{91A6608E-2682-6FBA-C6CA-A780F761217C}"/>
                </a:ext>
              </a:extLst>
            </p:cNvPr>
            <p:cNvCxnSpPr>
              <a:cxnSpLocks/>
              <a:stCxn id="870" idx="2"/>
              <a:endCxn id="874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직선 연결선[R] 909">
              <a:extLst>
                <a:ext uri="{FF2B5EF4-FFF2-40B4-BE49-F238E27FC236}">
                  <a16:creationId xmlns:a16="http://schemas.microsoft.com/office/drawing/2014/main" id="{3687DC73-8F4E-B6A6-2A5E-8B00D425DA99}"/>
                </a:ext>
              </a:extLst>
            </p:cNvPr>
            <p:cNvCxnSpPr>
              <a:cxnSpLocks/>
              <a:stCxn id="869" idx="2"/>
              <a:endCxn id="874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직선 연결선[R] 910">
              <a:extLst>
                <a:ext uri="{FF2B5EF4-FFF2-40B4-BE49-F238E27FC236}">
                  <a16:creationId xmlns:a16="http://schemas.microsoft.com/office/drawing/2014/main" id="{06655192-8EEE-214F-687D-4ED0FF576CB9}"/>
                </a:ext>
              </a:extLst>
            </p:cNvPr>
            <p:cNvCxnSpPr>
              <a:cxnSpLocks/>
              <a:stCxn id="868" idx="2"/>
              <a:endCxn id="874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직선 연결선[R] 911">
              <a:extLst>
                <a:ext uri="{FF2B5EF4-FFF2-40B4-BE49-F238E27FC236}">
                  <a16:creationId xmlns:a16="http://schemas.microsoft.com/office/drawing/2014/main" id="{B7181F7E-0B8D-4368-0FAB-5A1619C5A301}"/>
                </a:ext>
              </a:extLst>
            </p:cNvPr>
            <p:cNvCxnSpPr>
              <a:cxnSpLocks/>
              <a:stCxn id="871" idx="2"/>
              <a:endCxn id="873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직선 연결선[R] 912">
              <a:extLst>
                <a:ext uri="{FF2B5EF4-FFF2-40B4-BE49-F238E27FC236}">
                  <a16:creationId xmlns:a16="http://schemas.microsoft.com/office/drawing/2014/main" id="{FE9E8432-AB2E-316F-423D-1ED7B0041930}"/>
                </a:ext>
              </a:extLst>
            </p:cNvPr>
            <p:cNvCxnSpPr>
              <a:cxnSpLocks/>
              <a:stCxn id="870" idx="2"/>
              <a:endCxn id="873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직선 연결선[R] 913">
              <a:extLst>
                <a:ext uri="{FF2B5EF4-FFF2-40B4-BE49-F238E27FC236}">
                  <a16:creationId xmlns:a16="http://schemas.microsoft.com/office/drawing/2014/main" id="{E28B652B-34DA-BCA8-B480-77A8DEF2B6EA}"/>
                </a:ext>
              </a:extLst>
            </p:cNvPr>
            <p:cNvCxnSpPr>
              <a:cxnSpLocks/>
              <a:stCxn id="869" idx="2"/>
              <a:endCxn id="873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직선 연결선[R] 914">
              <a:extLst>
                <a:ext uri="{FF2B5EF4-FFF2-40B4-BE49-F238E27FC236}">
                  <a16:creationId xmlns:a16="http://schemas.microsoft.com/office/drawing/2014/main" id="{90C5CCCA-8429-4AC2-1C14-9B6BDD744964}"/>
                </a:ext>
              </a:extLst>
            </p:cNvPr>
            <p:cNvCxnSpPr>
              <a:cxnSpLocks/>
              <a:stCxn id="868" idx="2"/>
              <a:endCxn id="873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직선 연결선[R] 915">
              <a:extLst>
                <a:ext uri="{FF2B5EF4-FFF2-40B4-BE49-F238E27FC236}">
                  <a16:creationId xmlns:a16="http://schemas.microsoft.com/office/drawing/2014/main" id="{C22F3CF9-5EE3-A052-397A-0474A016C814}"/>
                </a:ext>
              </a:extLst>
            </p:cNvPr>
            <p:cNvCxnSpPr>
              <a:cxnSpLocks/>
              <a:stCxn id="871" idx="2"/>
              <a:endCxn id="872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직선 연결선[R] 916">
              <a:extLst>
                <a:ext uri="{FF2B5EF4-FFF2-40B4-BE49-F238E27FC236}">
                  <a16:creationId xmlns:a16="http://schemas.microsoft.com/office/drawing/2014/main" id="{06976547-4ABF-40AF-3C7A-15FD0F710D6E}"/>
                </a:ext>
              </a:extLst>
            </p:cNvPr>
            <p:cNvCxnSpPr>
              <a:cxnSpLocks/>
              <a:stCxn id="870" idx="2"/>
              <a:endCxn id="872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직선 연결선[R] 917">
              <a:extLst>
                <a:ext uri="{FF2B5EF4-FFF2-40B4-BE49-F238E27FC236}">
                  <a16:creationId xmlns:a16="http://schemas.microsoft.com/office/drawing/2014/main" id="{736106D9-B82C-7D06-0B93-88A597489223}"/>
                </a:ext>
              </a:extLst>
            </p:cNvPr>
            <p:cNvCxnSpPr>
              <a:cxnSpLocks/>
              <a:stCxn id="869" idx="2"/>
              <a:endCxn id="872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직선 연결선[R] 918">
              <a:extLst>
                <a:ext uri="{FF2B5EF4-FFF2-40B4-BE49-F238E27FC236}">
                  <a16:creationId xmlns:a16="http://schemas.microsoft.com/office/drawing/2014/main" id="{44A4655C-4018-FD70-876C-DD0A77EF4E17}"/>
                </a:ext>
              </a:extLst>
            </p:cNvPr>
            <p:cNvCxnSpPr>
              <a:cxnSpLocks/>
              <a:stCxn id="868" idx="2"/>
              <a:endCxn id="872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직선 연결선[R] 919">
              <a:extLst>
                <a:ext uri="{FF2B5EF4-FFF2-40B4-BE49-F238E27FC236}">
                  <a16:creationId xmlns:a16="http://schemas.microsoft.com/office/drawing/2014/main" id="{AA469A45-5F98-F050-61F3-AAE7264273E4}"/>
                </a:ext>
              </a:extLst>
            </p:cNvPr>
            <p:cNvCxnSpPr>
              <a:cxnSpLocks/>
              <a:stCxn id="864" idx="2"/>
              <a:endCxn id="870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직선 연결선[R] 920">
              <a:extLst>
                <a:ext uri="{FF2B5EF4-FFF2-40B4-BE49-F238E27FC236}">
                  <a16:creationId xmlns:a16="http://schemas.microsoft.com/office/drawing/2014/main" id="{27B35EF0-5A3E-872D-7F75-C03C2F0EE5C2}"/>
                </a:ext>
              </a:extLst>
            </p:cNvPr>
            <p:cNvCxnSpPr>
              <a:cxnSpLocks/>
              <a:stCxn id="863" idx="2"/>
              <a:endCxn id="870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직선 연결선[R] 921">
              <a:extLst>
                <a:ext uri="{FF2B5EF4-FFF2-40B4-BE49-F238E27FC236}">
                  <a16:creationId xmlns:a16="http://schemas.microsoft.com/office/drawing/2014/main" id="{2587E3C2-5ED3-FD49-616C-21EC7756B4A7}"/>
                </a:ext>
              </a:extLst>
            </p:cNvPr>
            <p:cNvCxnSpPr>
              <a:cxnSpLocks/>
              <a:stCxn id="867" idx="2"/>
              <a:endCxn id="870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직선 연결선[R] 922">
              <a:extLst>
                <a:ext uri="{FF2B5EF4-FFF2-40B4-BE49-F238E27FC236}">
                  <a16:creationId xmlns:a16="http://schemas.microsoft.com/office/drawing/2014/main" id="{4674F9F0-69FE-4979-35EF-CEA86A58FCD9}"/>
                </a:ext>
              </a:extLst>
            </p:cNvPr>
            <p:cNvCxnSpPr>
              <a:cxnSpLocks/>
              <a:stCxn id="864" idx="2"/>
              <a:endCxn id="869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직선 연결선[R] 923">
              <a:extLst>
                <a:ext uri="{FF2B5EF4-FFF2-40B4-BE49-F238E27FC236}">
                  <a16:creationId xmlns:a16="http://schemas.microsoft.com/office/drawing/2014/main" id="{0530D0AA-B982-2DE0-D241-BFF4CEB2ED66}"/>
                </a:ext>
              </a:extLst>
            </p:cNvPr>
            <p:cNvCxnSpPr>
              <a:cxnSpLocks/>
              <a:stCxn id="863" idx="2"/>
              <a:endCxn id="869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직선 연결선[R] 924">
              <a:extLst>
                <a:ext uri="{FF2B5EF4-FFF2-40B4-BE49-F238E27FC236}">
                  <a16:creationId xmlns:a16="http://schemas.microsoft.com/office/drawing/2014/main" id="{4DD3E000-D0BE-60B5-7E3A-23E56D89FE51}"/>
                </a:ext>
              </a:extLst>
            </p:cNvPr>
            <p:cNvCxnSpPr>
              <a:cxnSpLocks/>
              <a:stCxn id="867" idx="2"/>
              <a:endCxn id="869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직선 연결선[R] 925">
              <a:extLst>
                <a:ext uri="{FF2B5EF4-FFF2-40B4-BE49-F238E27FC236}">
                  <a16:creationId xmlns:a16="http://schemas.microsoft.com/office/drawing/2014/main" id="{D4493567-FB6E-B479-31ED-EDC7DF47B109}"/>
                </a:ext>
              </a:extLst>
            </p:cNvPr>
            <p:cNvCxnSpPr>
              <a:cxnSpLocks/>
              <a:stCxn id="864" idx="2"/>
              <a:endCxn id="868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직선 연결선[R] 926">
              <a:extLst>
                <a:ext uri="{FF2B5EF4-FFF2-40B4-BE49-F238E27FC236}">
                  <a16:creationId xmlns:a16="http://schemas.microsoft.com/office/drawing/2014/main" id="{D41E1445-1B45-FD41-0E6B-440B05961275}"/>
                </a:ext>
              </a:extLst>
            </p:cNvPr>
            <p:cNvCxnSpPr>
              <a:cxnSpLocks/>
              <a:stCxn id="863" idx="2"/>
              <a:endCxn id="868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직선 연결선[R] 927">
              <a:extLst>
                <a:ext uri="{FF2B5EF4-FFF2-40B4-BE49-F238E27FC236}">
                  <a16:creationId xmlns:a16="http://schemas.microsoft.com/office/drawing/2014/main" id="{EA45C51E-4C14-61CB-FDA1-2E5AB9AEFC10}"/>
                </a:ext>
              </a:extLst>
            </p:cNvPr>
            <p:cNvCxnSpPr>
              <a:cxnSpLocks/>
              <a:stCxn id="867" idx="2"/>
              <a:endCxn id="868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직선 연결선[R] 928">
              <a:extLst>
                <a:ext uri="{FF2B5EF4-FFF2-40B4-BE49-F238E27FC236}">
                  <a16:creationId xmlns:a16="http://schemas.microsoft.com/office/drawing/2014/main" id="{07F9CD89-D927-1608-FDF2-F6AA5F982ABF}"/>
                </a:ext>
              </a:extLst>
            </p:cNvPr>
            <p:cNvCxnSpPr>
              <a:cxnSpLocks/>
              <a:stCxn id="866" idx="2"/>
              <a:endCxn id="864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직선 연결선[R] 929">
              <a:extLst>
                <a:ext uri="{FF2B5EF4-FFF2-40B4-BE49-F238E27FC236}">
                  <a16:creationId xmlns:a16="http://schemas.microsoft.com/office/drawing/2014/main" id="{11FC97FF-D15D-80E7-3866-2EFE489F1347}"/>
                </a:ext>
              </a:extLst>
            </p:cNvPr>
            <p:cNvCxnSpPr>
              <a:cxnSpLocks/>
              <a:stCxn id="865" idx="2"/>
              <a:endCxn id="864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직선 연결선[R] 930">
              <a:extLst>
                <a:ext uri="{FF2B5EF4-FFF2-40B4-BE49-F238E27FC236}">
                  <a16:creationId xmlns:a16="http://schemas.microsoft.com/office/drawing/2014/main" id="{B25C47CB-AD54-0DA8-0705-1333C8E654DF}"/>
                </a:ext>
              </a:extLst>
            </p:cNvPr>
            <p:cNvCxnSpPr>
              <a:cxnSpLocks/>
              <a:stCxn id="866" idx="2"/>
              <a:endCxn id="863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직선 연결선[R] 931">
              <a:extLst>
                <a:ext uri="{FF2B5EF4-FFF2-40B4-BE49-F238E27FC236}">
                  <a16:creationId xmlns:a16="http://schemas.microsoft.com/office/drawing/2014/main" id="{0141FBBA-1E23-0375-9AD3-3E9F030C72F8}"/>
                </a:ext>
              </a:extLst>
            </p:cNvPr>
            <p:cNvCxnSpPr>
              <a:cxnSpLocks/>
              <a:stCxn id="866" idx="2"/>
              <a:endCxn id="867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직선 연결선[R] 932">
              <a:extLst>
                <a:ext uri="{FF2B5EF4-FFF2-40B4-BE49-F238E27FC236}">
                  <a16:creationId xmlns:a16="http://schemas.microsoft.com/office/drawing/2014/main" id="{5E1831D6-32C4-6945-F2E7-FFD279220B9F}"/>
                </a:ext>
              </a:extLst>
            </p:cNvPr>
            <p:cNvCxnSpPr>
              <a:cxnSpLocks/>
              <a:stCxn id="865" idx="2"/>
              <a:endCxn id="867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4" name="모서리가 둥근 직사각형 933">
            <a:extLst>
              <a:ext uri="{FF2B5EF4-FFF2-40B4-BE49-F238E27FC236}">
                <a16:creationId xmlns:a16="http://schemas.microsoft.com/office/drawing/2014/main" id="{F7FED5D0-DFD0-2980-5616-890684EAD5C3}"/>
              </a:ext>
            </a:extLst>
          </p:cNvPr>
          <p:cNvSpPr/>
          <p:nvPr/>
        </p:nvSpPr>
        <p:spPr>
          <a:xfrm>
            <a:off x="6157269" y="2607909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35" name="직선 화살표 연결선 934">
            <a:extLst>
              <a:ext uri="{FF2B5EF4-FFF2-40B4-BE49-F238E27FC236}">
                <a16:creationId xmlns:a16="http://schemas.microsoft.com/office/drawing/2014/main" id="{EC8435AC-A484-68B0-AD4F-820697FA1087}"/>
              </a:ext>
            </a:extLst>
          </p:cNvPr>
          <p:cNvCxnSpPr>
            <a:cxnSpLocks/>
          </p:cNvCxnSpPr>
          <p:nvPr/>
        </p:nvCxnSpPr>
        <p:spPr>
          <a:xfrm flipV="1">
            <a:off x="6710884" y="414330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직선 화살표 연결선 935">
            <a:extLst>
              <a:ext uri="{FF2B5EF4-FFF2-40B4-BE49-F238E27FC236}">
                <a16:creationId xmlns:a16="http://schemas.microsoft.com/office/drawing/2014/main" id="{CA6D850C-1FD4-4F6B-1DD0-1DC4FD2A920D}"/>
              </a:ext>
            </a:extLst>
          </p:cNvPr>
          <p:cNvCxnSpPr>
            <a:cxnSpLocks/>
          </p:cNvCxnSpPr>
          <p:nvPr/>
        </p:nvCxnSpPr>
        <p:spPr>
          <a:xfrm flipV="1">
            <a:off x="6742356" y="2341562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직선 화살표 연결선 936">
            <a:extLst>
              <a:ext uri="{FF2B5EF4-FFF2-40B4-BE49-F238E27FC236}">
                <a16:creationId xmlns:a16="http://schemas.microsoft.com/office/drawing/2014/main" id="{17AD0ED1-EF35-AAF7-D974-BD6F8DA5F9B5}"/>
              </a:ext>
            </a:extLst>
          </p:cNvPr>
          <p:cNvCxnSpPr>
            <a:cxnSpLocks/>
          </p:cNvCxnSpPr>
          <p:nvPr/>
        </p:nvCxnSpPr>
        <p:spPr>
          <a:xfrm>
            <a:off x="5616839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8" name="그룹 937">
            <a:extLst>
              <a:ext uri="{FF2B5EF4-FFF2-40B4-BE49-F238E27FC236}">
                <a16:creationId xmlns:a16="http://schemas.microsoft.com/office/drawing/2014/main" id="{C602FB43-41F3-CC84-F018-8DA68E3647C8}"/>
              </a:ext>
            </a:extLst>
          </p:cNvPr>
          <p:cNvGrpSpPr/>
          <p:nvPr/>
        </p:nvGrpSpPr>
        <p:grpSpPr>
          <a:xfrm rot="16200000">
            <a:off x="7840432" y="2920249"/>
            <a:ext cx="1230277" cy="780384"/>
            <a:chOff x="3903976" y="1968842"/>
            <a:chExt cx="7164816" cy="4523558"/>
          </a:xfrm>
        </p:grpSpPr>
        <p:sp>
          <p:nvSpPr>
            <p:cNvPr id="939" name="타원 938">
              <a:extLst>
                <a:ext uri="{FF2B5EF4-FFF2-40B4-BE49-F238E27FC236}">
                  <a16:creationId xmlns:a16="http://schemas.microsoft.com/office/drawing/2014/main" id="{45E1D873-685D-B5A5-1D74-D670BDB4859B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0" name="타원 939">
              <a:extLst>
                <a:ext uri="{FF2B5EF4-FFF2-40B4-BE49-F238E27FC236}">
                  <a16:creationId xmlns:a16="http://schemas.microsoft.com/office/drawing/2014/main" id="{812D0A2D-D48A-69DB-461E-970D6D363FD5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1" name="타원 940">
              <a:extLst>
                <a:ext uri="{FF2B5EF4-FFF2-40B4-BE49-F238E27FC236}">
                  <a16:creationId xmlns:a16="http://schemas.microsoft.com/office/drawing/2014/main" id="{C216147A-0A1A-2373-1205-AACDEE53C29B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2" name="타원 941">
              <a:extLst>
                <a:ext uri="{FF2B5EF4-FFF2-40B4-BE49-F238E27FC236}">
                  <a16:creationId xmlns:a16="http://schemas.microsoft.com/office/drawing/2014/main" id="{A20BBDDA-77A1-022B-C2CC-E4F35E611F1C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3" name="타원 942">
              <a:extLst>
                <a:ext uri="{FF2B5EF4-FFF2-40B4-BE49-F238E27FC236}">
                  <a16:creationId xmlns:a16="http://schemas.microsoft.com/office/drawing/2014/main" id="{4FD30BEA-5C7A-4D20-D3FE-85AEA20C3721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4" name="타원 943">
              <a:extLst>
                <a:ext uri="{FF2B5EF4-FFF2-40B4-BE49-F238E27FC236}">
                  <a16:creationId xmlns:a16="http://schemas.microsoft.com/office/drawing/2014/main" id="{A0477E27-1141-EAC4-9DC7-AC0C1830D3D4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5" name="타원 944">
              <a:extLst>
                <a:ext uri="{FF2B5EF4-FFF2-40B4-BE49-F238E27FC236}">
                  <a16:creationId xmlns:a16="http://schemas.microsoft.com/office/drawing/2014/main" id="{834C3BD2-DC99-7D38-CF1D-CA58F322CEBC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6" name="타원 945">
              <a:extLst>
                <a:ext uri="{FF2B5EF4-FFF2-40B4-BE49-F238E27FC236}">
                  <a16:creationId xmlns:a16="http://schemas.microsoft.com/office/drawing/2014/main" id="{9A685671-1AD4-4D1A-9D06-827FE96EE1B2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7" name="타원 946">
              <a:extLst>
                <a:ext uri="{FF2B5EF4-FFF2-40B4-BE49-F238E27FC236}">
                  <a16:creationId xmlns:a16="http://schemas.microsoft.com/office/drawing/2014/main" id="{B6852A2A-ED85-943D-F8B3-E5A05D3D3C79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8" name="타원 947">
              <a:extLst>
                <a:ext uri="{FF2B5EF4-FFF2-40B4-BE49-F238E27FC236}">
                  <a16:creationId xmlns:a16="http://schemas.microsoft.com/office/drawing/2014/main" id="{E6915165-A031-4F18-C64F-568229AFFF7B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9" name="타원 948">
              <a:extLst>
                <a:ext uri="{FF2B5EF4-FFF2-40B4-BE49-F238E27FC236}">
                  <a16:creationId xmlns:a16="http://schemas.microsoft.com/office/drawing/2014/main" id="{AC6E491E-AD2B-6B6C-FEAA-E52A1739F8C1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0" name="타원 949">
              <a:extLst>
                <a:ext uri="{FF2B5EF4-FFF2-40B4-BE49-F238E27FC236}">
                  <a16:creationId xmlns:a16="http://schemas.microsoft.com/office/drawing/2014/main" id="{CEA8C89C-8EE1-BCF0-E9FB-94B3ED569592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1" name="타원 950">
              <a:extLst>
                <a:ext uri="{FF2B5EF4-FFF2-40B4-BE49-F238E27FC236}">
                  <a16:creationId xmlns:a16="http://schemas.microsoft.com/office/drawing/2014/main" id="{D19174E3-2979-48F8-64A1-21DBD8103420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2" name="타원 951">
              <a:extLst>
                <a:ext uri="{FF2B5EF4-FFF2-40B4-BE49-F238E27FC236}">
                  <a16:creationId xmlns:a16="http://schemas.microsoft.com/office/drawing/2014/main" id="{58F329F3-5271-7DD0-4A41-FBA2D0521987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3" name="타원 952">
              <a:extLst>
                <a:ext uri="{FF2B5EF4-FFF2-40B4-BE49-F238E27FC236}">
                  <a16:creationId xmlns:a16="http://schemas.microsoft.com/office/drawing/2014/main" id="{20B1710C-6B50-0DA9-69A5-D3D825AD5178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4" name="타원 953">
              <a:extLst>
                <a:ext uri="{FF2B5EF4-FFF2-40B4-BE49-F238E27FC236}">
                  <a16:creationId xmlns:a16="http://schemas.microsoft.com/office/drawing/2014/main" id="{78F2B00D-7247-6C37-72E0-5759C96B8F94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5" name="타원 954">
              <a:extLst>
                <a:ext uri="{FF2B5EF4-FFF2-40B4-BE49-F238E27FC236}">
                  <a16:creationId xmlns:a16="http://schemas.microsoft.com/office/drawing/2014/main" id="{9FD88775-0C88-6250-E34C-D8CD18D878C0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6" name="타원 955">
              <a:extLst>
                <a:ext uri="{FF2B5EF4-FFF2-40B4-BE49-F238E27FC236}">
                  <a16:creationId xmlns:a16="http://schemas.microsoft.com/office/drawing/2014/main" id="{50915269-03E6-5DED-2016-C83AC421BBD1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957" name="직선 연결선[R] 956">
              <a:extLst>
                <a:ext uri="{FF2B5EF4-FFF2-40B4-BE49-F238E27FC236}">
                  <a16:creationId xmlns:a16="http://schemas.microsoft.com/office/drawing/2014/main" id="{4BFA0CA0-51EF-26C6-1D26-0800910CC10D}"/>
                </a:ext>
              </a:extLst>
            </p:cNvPr>
            <p:cNvCxnSpPr>
              <a:cxnSpLocks/>
              <a:stCxn id="951" idx="2"/>
              <a:endCxn id="956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직선 연결선[R] 957">
              <a:extLst>
                <a:ext uri="{FF2B5EF4-FFF2-40B4-BE49-F238E27FC236}">
                  <a16:creationId xmlns:a16="http://schemas.microsoft.com/office/drawing/2014/main" id="{8348ACF4-2F97-ECC6-7DCC-4EA9C7EBCA43}"/>
                </a:ext>
              </a:extLst>
            </p:cNvPr>
            <p:cNvCxnSpPr>
              <a:cxnSpLocks/>
              <a:stCxn id="951" idx="2"/>
              <a:endCxn id="955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직선 연결선[R] 958">
              <a:extLst>
                <a:ext uri="{FF2B5EF4-FFF2-40B4-BE49-F238E27FC236}">
                  <a16:creationId xmlns:a16="http://schemas.microsoft.com/office/drawing/2014/main" id="{1C94D008-90BF-F2D9-109D-B0FD9E35E1F3}"/>
                </a:ext>
              </a:extLst>
            </p:cNvPr>
            <p:cNvCxnSpPr>
              <a:cxnSpLocks/>
              <a:stCxn id="951" idx="2"/>
              <a:endCxn id="954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직선 연결선[R] 959">
              <a:extLst>
                <a:ext uri="{FF2B5EF4-FFF2-40B4-BE49-F238E27FC236}">
                  <a16:creationId xmlns:a16="http://schemas.microsoft.com/office/drawing/2014/main" id="{36AF82E2-49FA-387B-4EF9-F090FECEFA70}"/>
                </a:ext>
              </a:extLst>
            </p:cNvPr>
            <p:cNvCxnSpPr>
              <a:cxnSpLocks/>
              <a:stCxn id="951" idx="2"/>
              <a:endCxn id="953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직선 연결선[R] 960">
              <a:extLst>
                <a:ext uri="{FF2B5EF4-FFF2-40B4-BE49-F238E27FC236}">
                  <a16:creationId xmlns:a16="http://schemas.microsoft.com/office/drawing/2014/main" id="{5BB0CBC5-7BAE-2192-AF87-64E61B2F3132}"/>
                </a:ext>
              </a:extLst>
            </p:cNvPr>
            <p:cNvCxnSpPr>
              <a:cxnSpLocks/>
              <a:stCxn id="951" idx="2"/>
              <a:endCxn id="952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직선 연결선[R] 961">
              <a:extLst>
                <a:ext uri="{FF2B5EF4-FFF2-40B4-BE49-F238E27FC236}">
                  <a16:creationId xmlns:a16="http://schemas.microsoft.com/office/drawing/2014/main" id="{F4609A7D-9EDD-A714-BA08-0FBEF6494AA2}"/>
                </a:ext>
              </a:extLst>
            </p:cNvPr>
            <p:cNvCxnSpPr>
              <a:cxnSpLocks/>
              <a:stCxn id="950" idx="2"/>
              <a:endCxn id="955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직선 연결선[R] 962">
              <a:extLst>
                <a:ext uri="{FF2B5EF4-FFF2-40B4-BE49-F238E27FC236}">
                  <a16:creationId xmlns:a16="http://schemas.microsoft.com/office/drawing/2014/main" id="{B61F2948-2F1E-5EF2-318D-7E0398CAF3E2}"/>
                </a:ext>
              </a:extLst>
            </p:cNvPr>
            <p:cNvCxnSpPr>
              <a:cxnSpLocks/>
              <a:stCxn id="949" idx="2"/>
              <a:endCxn id="955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직선 연결선[R] 963">
              <a:extLst>
                <a:ext uri="{FF2B5EF4-FFF2-40B4-BE49-F238E27FC236}">
                  <a16:creationId xmlns:a16="http://schemas.microsoft.com/office/drawing/2014/main" id="{1D6CB47D-F6EF-862F-8444-F807B622EA5B}"/>
                </a:ext>
              </a:extLst>
            </p:cNvPr>
            <p:cNvCxnSpPr>
              <a:cxnSpLocks/>
              <a:stCxn id="948" idx="2"/>
              <a:endCxn id="955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직선 연결선[R] 964">
              <a:extLst>
                <a:ext uri="{FF2B5EF4-FFF2-40B4-BE49-F238E27FC236}">
                  <a16:creationId xmlns:a16="http://schemas.microsoft.com/office/drawing/2014/main" id="{780C58CA-A0A9-F978-9034-52D6D8E24F13}"/>
                </a:ext>
              </a:extLst>
            </p:cNvPr>
            <p:cNvCxnSpPr>
              <a:cxnSpLocks/>
              <a:stCxn id="950" idx="2"/>
              <a:endCxn id="954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직선 연결선[R] 965">
              <a:extLst>
                <a:ext uri="{FF2B5EF4-FFF2-40B4-BE49-F238E27FC236}">
                  <a16:creationId xmlns:a16="http://schemas.microsoft.com/office/drawing/2014/main" id="{602418EA-F3BF-5EFF-18DE-86D94F76AF6F}"/>
                </a:ext>
              </a:extLst>
            </p:cNvPr>
            <p:cNvCxnSpPr>
              <a:cxnSpLocks/>
              <a:stCxn id="949" idx="2"/>
              <a:endCxn id="954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직선 연결선[R] 966">
              <a:extLst>
                <a:ext uri="{FF2B5EF4-FFF2-40B4-BE49-F238E27FC236}">
                  <a16:creationId xmlns:a16="http://schemas.microsoft.com/office/drawing/2014/main" id="{38B92FD9-6795-C66E-A2FC-6D58D69FB071}"/>
                </a:ext>
              </a:extLst>
            </p:cNvPr>
            <p:cNvCxnSpPr>
              <a:cxnSpLocks/>
              <a:stCxn id="948" idx="2"/>
              <a:endCxn id="954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직선 연결선[R] 967">
              <a:extLst>
                <a:ext uri="{FF2B5EF4-FFF2-40B4-BE49-F238E27FC236}">
                  <a16:creationId xmlns:a16="http://schemas.microsoft.com/office/drawing/2014/main" id="{481F5F65-43D6-C647-020A-EABD7DA97392}"/>
                </a:ext>
              </a:extLst>
            </p:cNvPr>
            <p:cNvCxnSpPr>
              <a:cxnSpLocks/>
              <a:stCxn id="950" idx="2"/>
              <a:endCxn id="953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직선 연결선[R] 968">
              <a:extLst>
                <a:ext uri="{FF2B5EF4-FFF2-40B4-BE49-F238E27FC236}">
                  <a16:creationId xmlns:a16="http://schemas.microsoft.com/office/drawing/2014/main" id="{39D9103F-0E07-FA28-2956-4335FCD2090A}"/>
                </a:ext>
              </a:extLst>
            </p:cNvPr>
            <p:cNvCxnSpPr>
              <a:cxnSpLocks/>
              <a:stCxn id="949" idx="2"/>
              <a:endCxn id="953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직선 연결선[R] 969">
              <a:extLst>
                <a:ext uri="{FF2B5EF4-FFF2-40B4-BE49-F238E27FC236}">
                  <a16:creationId xmlns:a16="http://schemas.microsoft.com/office/drawing/2014/main" id="{7464F827-DF0E-6B11-7177-9FF7062C5C05}"/>
                </a:ext>
              </a:extLst>
            </p:cNvPr>
            <p:cNvCxnSpPr>
              <a:cxnSpLocks/>
              <a:stCxn id="950" idx="2"/>
              <a:endCxn id="952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직선 연결선[R] 970">
              <a:extLst>
                <a:ext uri="{FF2B5EF4-FFF2-40B4-BE49-F238E27FC236}">
                  <a16:creationId xmlns:a16="http://schemas.microsoft.com/office/drawing/2014/main" id="{3A346B22-8025-A712-CA6C-9D33EB8D2F28}"/>
                </a:ext>
              </a:extLst>
            </p:cNvPr>
            <p:cNvCxnSpPr>
              <a:cxnSpLocks/>
              <a:stCxn id="948" idx="2"/>
              <a:endCxn id="953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직선 연결선[R] 971">
              <a:extLst>
                <a:ext uri="{FF2B5EF4-FFF2-40B4-BE49-F238E27FC236}">
                  <a16:creationId xmlns:a16="http://schemas.microsoft.com/office/drawing/2014/main" id="{1796B27E-6CCA-2411-2C3D-F8C1AAF21747}"/>
                </a:ext>
              </a:extLst>
            </p:cNvPr>
            <p:cNvCxnSpPr>
              <a:cxnSpLocks/>
              <a:stCxn id="949" idx="2"/>
              <a:endCxn id="952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직선 연결선[R] 972">
              <a:extLst>
                <a:ext uri="{FF2B5EF4-FFF2-40B4-BE49-F238E27FC236}">
                  <a16:creationId xmlns:a16="http://schemas.microsoft.com/office/drawing/2014/main" id="{7A2AB2D9-8B22-F141-E9A5-A09406E2CB5A}"/>
                </a:ext>
              </a:extLst>
            </p:cNvPr>
            <p:cNvCxnSpPr>
              <a:cxnSpLocks/>
              <a:stCxn id="948" idx="2"/>
              <a:endCxn id="952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직선 연결선[R] 973">
              <a:extLst>
                <a:ext uri="{FF2B5EF4-FFF2-40B4-BE49-F238E27FC236}">
                  <a16:creationId xmlns:a16="http://schemas.microsoft.com/office/drawing/2014/main" id="{91763F97-F87D-0059-41F3-56FB2CD3589A}"/>
                </a:ext>
              </a:extLst>
            </p:cNvPr>
            <p:cNvCxnSpPr>
              <a:cxnSpLocks/>
              <a:stCxn id="950" idx="2"/>
              <a:endCxn id="956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직선 연결선[R] 974">
              <a:extLst>
                <a:ext uri="{FF2B5EF4-FFF2-40B4-BE49-F238E27FC236}">
                  <a16:creationId xmlns:a16="http://schemas.microsoft.com/office/drawing/2014/main" id="{4B25EA26-0880-D27A-510B-B85F6F4BAB40}"/>
                </a:ext>
              </a:extLst>
            </p:cNvPr>
            <p:cNvCxnSpPr>
              <a:cxnSpLocks/>
              <a:stCxn id="949" idx="2"/>
              <a:endCxn id="956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직선 연결선[R] 975">
              <a:extLst>
                <a:ext uri="{FF2B5EF4-FFF2-40B4-BE49-F238E27FC236}">
                  <a16:creationId xmlns:a16="http://schemas.microsoft.com/office/drawing/2014/main" id="{395545E3-9A51-C6D5-C9D8-C74BB02F7B66}"/>
                </a:ext>
              </a:extLst>
            </p:cNvPr>
            <p:cNvCxnSpPr>
              <a:cxnSpLocks/>
              <a:stCxn id="948" idx="2"/>
              <a:endCxn id="956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직선 연결선[R] 976">
              <a:extLst>
                <a:ext uri="{FF2B5EF4-FFF2-40B4-BE49-F238E27FC236}">
                  <a16:creationId xmlns:a16="http://schemas.microsoft.com/office/drawing/2014/main" id="{9EB3920D-ABE2-26D9-66C6-3FFD459BC68B}"/>
                </a:ext>
              </a:extLst>
            </p:cNvPr>
            <p:cNvCxnSpPr>
              <a:cxnSpLocks/>
              <a:stCxn id="947" idx="2"/>
              <a:endCxn id="951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직선 연결선[R] 977">
              <a:extLst>
                <a:ext uri="{FF2B5EF4-FFF2-40B4-BE49-F238E27FC236}">
                  <a16:creationId xmlns:a16="http://schemas.microsoft.com/office/drawing/2014/main" id="{BBEE50FA-E280-9361-3EEE-959142D23629}"/>
                </a:ext>
              </a:extLst>
            </p:cNvPr>
            <p:cNvCxnSpPr>
              <a:cxnSpLocks/>
              <a:stCxn id="946" idx="2"/>
              <a:endCxn id="951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직선 연결선[R] 978">
              <a:extLst>
                <a:ext uri="{FF2B5EF4-FFF2-40B4-BE49-F238E27FC236}">
                  <a16:creationId xmlns:a16="http://schemas.microsoft.com/office/drawing/2014/main" id="{D87EF1C0-FDA3-4AA0-57E6-700B0C912DE9}"/>
                </a:ext>
              </a:extLst>
            </p:cNvPr>
            <p:cNvCxnSpPr>
              <a:cxnSpLocks/>
              <a:stCxn id="945" idx="2"/>
              <a:endCxn id="951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직선 연결선[R] 979">
              <a:extLst>
                <a:ext uri="{FF2B5EF4-FFF2-40B4-BE49-F238E27FC236}">
                  <a16:creationId xmlns:a16="http://schemas.microsoft.com/office/drawing/2014/main" id="{A74BDCC1-490D-6178-5ACC-16868B8A3A2A}"/>
                </a:ext>
              </a:extLst>
            </p:cNvPr>
            <p:cNvCxnSpPr>
              <a:cxnSpLocks/>
              <a:stCxn id="944" idx="2"/>
              <a:endCxn id="951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직선 연결선[R] 980">
              <a:extLst>
                <a:ext uri="{FF2B5EF4-FFF2-40B4-BE49-F238E27FC236}">
                  <a16:creationId xmlns:a16="http://schemas.microsoft.com/office/drawing/2014/main" id="{0027626C-BBB6-80DE-4173-72F70A48577D}"/>
                </a:ext>
              </a:extLst>
            </p:cNvPr>
            <p:cNvCxnSpPr>
              <a:cxnSpLocks/>
              <a:stCxn id="940" idx="2"/>
              <a:endCxn id="947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직선 연결선[R] 981">
              <a:extLst>
                <a:ext uri="{FF2B5EF4-FFF2-40B4-BE49-F238E27FC236}">
                  <a16:creationId xmlns:a16="http://schemas.microsoft.com/office/drawing/2014/main" id="{2EFBFDF4-09EC-C0B3-933B-858FFB6C8F7E}"/>
                </a:ext>
              </a:extLst>
            </p:cNvPr>
            <p:cNvCxnSpPr>
              <a:cxnSpLocks/>
              <a:stCxn id="939" idx="2"/>
              <a:endCxn id="947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직선 연결선[R] 982">
              <a:extLst>
                <a:ext uri="{FF2B5EF4-FFF2-40B4-BE49-F238E27FC236}">
                  <a16:creationId xmlns:a16="http://schemas.microsoft.com/office/drawing/2014/main" id="{3C038931-63B2-73DA-F53F-DF91898073D9}"/>
                </a:ext>
              </a:extLst>
            </p:cNvPr>
            <p:cNvCxnSpPr>
              <a:cxnSpLocks/>
              <a:stCxn id="943" idx="2"/>
              <a:endCxn id="947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직선 연결선[R] 983">
              <a:extLst>
                <a:ext uri="{FF2B5EF4-FFF2-40B4-BE49-F238E27FC236}">
                  <a16:creationId xmlns:a16="http://schemas.microsoft.com/office/drawing/2014/main" id="{C683FBB0-A15E-C2A1-E986-241175F33075}"/>
                </a:ext>
              </a:extLst>
            </p:cNvPr>
            <p:cNvCxnSpPr>
              <a:cxnSpLocks/>
              <a:stCxn id="947" idx="2"/>
              <a:endCxn id="950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직선 연결선[R] 984">
              <a:extLst>
                <a:ext uri="{FF2B5EF4-FFF2-40B4-BE49-F238E27FC236}">
                  <a16:creationId xmlns:a16="http://schemas.microsoft.com/office/drawing/2014/main" id="{A0AC2087-F0B0-27FC-83B4-26DE71F3A0C9}"/>
                </a:ext>
              </a:extLst>
            </p:cNvPr>
            <p:cNvCxnSpPr>
              <a:cxnSpLocks/>
              <a:stCxn id="946" idx="2"/>
              <a:endCxn id="950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직선 연결선[R] 985">
              <a:extLst>
                <a:ext uri="{FF2B5EF4-FFF2-40B4-BE49-F238E27FC236}">
                  <a16:creationId xmlns:a16="http://schemas.microsoft.com/office/drawing/2014/main" id="{39A30E56-D096-10E2-8950-CD5EEA1ECE80}"/>
                </a:ext>
              </a:extLst>
            </p:cNvPr>
            <p:cNvCxnSpPr>
              <a:cxnSpLocks/>
              <a:stCxn id="945" idx="2"/>
              <a:endCxn id="950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직선 연결선[R] 986">
              <a:extLst>
                <a:ext uri="{FF2B5EF4-FFF2-40B4-BE49-F238E27FC236}">
                  <a16:creationId xmlns:a16="http://schemas.microsoft.com/office/drawing/2014/main" id="{640B91E1-1807-314D-B3C0-C7F1B4FAB188}"/>
                </a:ext>
              </a:extLst>
            </p:cNvPr>
            <p:cNvCxnSpPr>
              <a:cxnSpLocks/>
              <a:stCxn id="944" idx="2"/>
              <a:endCxn id="950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직선 연결선[R] 987">
              <a:extLst>
                <a:ext uri="{FF2B5EF4-FFF2-40B4-BE49-F238E27FC236}">
                  <a16:creationId xmlns:a16="http://schemas.microsoft.com/office/drawing/2014/main" id="{28F0AC4F-4004-2B2C-EE57-85B00AE28C1E}"/>
                </a:ext>
              </a:extLst>
            </p:cNvPr>
            <p:cNvCxnSpPr>
              <a:cxnSpLocks/>
              <a:stCxn id="947" idx="2"/>
              <a:endCxn id="949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직선 연결선[R] 988">
              <a:extLst>
                <a:ext uri="{FF2B5EF4-FFF2-40B4-BE49-F238E27FC236}">
                  <a16:creationId xmlns:a16="http://schemas.microsoft.com/office/drawing/2014/main" id="{AD89D676-0ACF-389C-C5F0-B2C204110877}"/>
                </a:ext>
              </a:extLst>
            </p:cNvPr>
            <p:cNvCxnSpPr>
              <a:cxnSpLocks/>
              <a:stCxn id="946" idx="2"/>
              <a:endCxn id="949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직선 연결선[R] 989">
              <a:extLst>
                <a:ext uri="{FF2B5EF4-FFF2-40B4-BE49-F238E27FC236}">
                  <a16:creationId xmlns:a16="http://schemas.microsoft.com/office/drawing/2014/main" id="{040CCE65-AB53-7146-9895-EEE9BB1D0B3D}"/>
                </a:ext>
              </a:extLst>
            </p:cNvPr>
            <p:cNvCxnSpPr>
              <a:cxnSpLocks/>
              <a:stCxn id="945" idx="2"/>
              <a:endCxn id="949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직선 연결선[R] 990">
              <a:extLst>
                <a:ext uri="{FF2B5EF4-FFF2-40B4-BE49-F238E27FC236}">
                  <a16:creationId xmlns:a16="http://schemas.microsoft.com/office/drawing/2014/main" id="{FAFD8F2D-2957-8D51-FFCA-2C417EE20AD4}"/>
                </a:ext>
              </a:extLst>
            </p:cNvPr>
            <p:cNvCxnSpPr>
              <a:cxnSpLocks/>
              <a:stCxn id="944" idx="2"/>
              <a:endCxn id="949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직선 연결선[R] 991">
              <a:extLst>
                <a:ext uri="{FF2B5EF4-FFF2-40B4-BE49-F238E27FC236}">
                  <a16:creationId xmlns:a16="http://schemas.microsoft.com/office/drawing/2014/main" id="{9CA47D63-F320-262E-E0DA-0521FB50F921}"/>
                </a:ext>
              </a:extLst>
            </p:cNvPr>
            <p:cNvCxnSpPr>
              <a:cxnSpLocks/>
              <a:stCxn id="947" idx="2"/>
              <a:endCxn id="948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직선 연결선[R] 992">
              <a:extLst>
                <a:ext uri="{FF2B5EF4-FFF2-40B4-BE49-F238E27FC236}">
                  <a16:creationId xmlns:a16="http://schemas.microsoft.com/office/drawing/2014/main" id="{444AF03F-4500-5D22-05C9-995401DE1DAD}"/>
                </a:ext>
              </a:extLst>
            </p:cNvPr>
            <p:cNvCxnSpPr>
              <a:cxnSpLocks/>
              <a:stCxn id="946" idx="2"/>
              <a:endCxn id="948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직선 연결선[R] 993">
              <a:extLst>
                <a:ext uri="{FF2B5EF4-FFF2-40B4-BE49-F238E27FC236}">
                  <a16:creationId xmlns:a16="http://schemas.microsoft.com/office/drawing/2014/main" id="{C86A551E-690C-130C-A21B-3D48C4D3974B}"/>
                </a:ext>
              </a:extLst>
            </p:cNvPr>
            <p:cNvCxnSpPr>
              <a:cxnSpLocks/>
              <a:stCxn id="945" idx="2"/>
              <a:endCxn id="948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직선 연결선[R] 994">
              <a:extLst>
                <a:ext uri="{FF2B5EF4-FFF2-40B4-BE49-F238E27FC236}">
                  <a16:creationId xmlns:a16="http://schemas.microsoft.com/office/drawing/2014/main" id="{BA315DE4-D833-C758-EDE3-ED8E02B1C86B}"/>
                </a:ext>
              </a:extLst>
            </p:cNvPr>
            <p:cNvCxnSpPr>
              <a:cxnSpLocks/>
              <a:stCxn id="944" idx="2"/>
              <a:endCxn id="948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직선 연결선[R] 995">
              <a:extLst>
                <a:ext uri="{FF2B5EF4-FFF2-40B4-BE49-F238E27FC236}">
                  <a16:creationId xmlns:a16="http://schemas.microsoft.com/office/drawing/2014/main" id="{93AF4523-CB62-E709-38EE-38D9D7B610C7}"/>
                </a:ext>
              </a:extLst>
            </p:cNvPr>
            <p:cNvCxnSpPr>
              <a:cxnSpLocks/>
              <a:stCxn id="940" idx="2"/>
              <a:endCxn id="946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직선 연결선[R] 996">
              <a:extLst>
                <a:ext uri="{FF2B5EF4-FFF2-40B4-BE49-F238E27FC236}">
                  <a16:creationId xmlns:a16="http://schemas.microsoft.com/office/drawing/2014/main" id="{FD498C36-F7F4-8451-D609-923F9CF4B312}"/>
                </a:ext>
              </a:extLst>
            </p:cNvPr>
            <p:cNvCxnSpPr>
              <a:cxnSpLocks/>
              <a:stCxn id="939" idx="2"/>
              <a:endCxn id="946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직선 연결선[R] 997">
              <a:extLst>
                <a:ext uri="{FF2B5EF4-FFF2-40B4-BE49-F238E27FC236}">
                  <a16:creationId xmlns:a16="http://schemas.microsoft.com/office/drawing/2014/main" id="{16445485-8B00-25D6-BB5B-9B51CD091FAD}"/>
                </a:ext>
              </a:extLst>
            </p:cNvPr>
            <p:cNvCxnSpPr>
              <a:cxnSpLocks/>
              <a:stCxn id="943" idx="2"/>
              <a:endCxn id="946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직선 연결선[R] 998">
              <a:extLst>
                <a:ext uri="{FF2B5EF4-FFF2-40B4-BE49-F238E27FC236}">
                  <a16:creationId xmlns:a16="http://schemas.microsoft.com/office/drawing/2014/main" id="{FAA3644C-2615-49A0-A96C-32F544AE280D}"/>
                </a:ext>
              </a:extLst>
            </p:cNvPr>
            <p:cNvCxnSpPr>
              <a:cxnSpLocks/>
              <a:stCxn id="940" idx="2"/>
              <a:endCxn id="945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직선 연결선[R] 999">
              <a:extLst>
                <a:ext uri="{FF2B5EF4-FFF2-40B4-BE49-F238E27FC236}">
                  <a16:creationId xmlns:a16="http://schemas.microsoft.com/office/drawing/2014/main" id="{4CB1D78E-7EA0-FCC5-8E27-06A85B144287}"/>
                </a:ext>
              </a:extLst>
            </p:cNvPr>
            <p:cNvCxnSpPr>
              <a:cxnSpLocks/>
              <a:stCxn id="939" idx="2"/>
              <a:endCxn id="945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직선 연결선[R] 1000">
              <a:extLst>
                <a:ext uri="{FF2B5EF4-FFF2-40B4-BE49-F238E27FC236}">
                  <a16:creationId xmlns:a16="http://schemas.microsoft.com/office/drawing/2014/main" id="{27A14F50-1C1B-71C5-49C6-54062C4223C5}"/>
                </a:ext>
              </a:extLst>
            </p:cNvPr>
            <p:cNvCxnSpPr>
              <a:cxnSpLocks/>
              <a:stCxn id="943" idx="2"/>
              <a:endCxn id="945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직선 연결선[R] 1001">
              <a:extLst>
                <a:ext uri="{FF2B5EF4-FFF2-40B4-BE49-F238E27FC236}">
                  <a16:creationId xmlns:a16="http://schemas.microsoft.com/office/drawing/2014/main" id="{1B9749D5-3106-6EAF-55A8-2CEEEDAFB5CD}"/>
                </a:ext>
              </a:extLst>
            </p:cNvPr>
            <p:cNvCxnSpPr>
              <a:cxnSpLocks/>
              <a:stCxn id="940" idx="2"/>
              <a:endCxn id="944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직선 연결선[R] 1002">
              <a:extLst>
                <a:ext uri="{FF2B5EF4-FFF2-40B4-BE49-F238E27FC236}">
                  <a16:creationId xmlns:a16="http://schemas.microsoft.com/office/drawing/2014/main" id="{AED2E77B-BAD4-D31E-24C0-8F55295094F4}"/>
                </a:ext>
              </a:extLst>
            </p:cNvPr>
            <p:cNvCxnSpPr>
              <a:cxnSpLocks/>
              <a:stCxn id="939" idx="2"/>
              <a:endCxn id="944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직선 연결선[R] 1003">
              <a:extLst>
                <a:ext uri="{FF2B5EF4-FFF2-40B4-BE49-F238E27FC236}">
                  <a16:creationId xmlns:a16="http://schemas.microsoft.com/office/drawing/2014/main" id="{AE05F356-FA0F-C94C-7059-836D743D27CA}"/>
                </a:ext>
              </a:extLst>
            </p:cNvPr>
            <p:cNvCxnSpPr>
              <a:cxnSpLocks/>
              <a:stCxn id="943" idx="2"/>
              <a:endCxn id="944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직선 연결선[R] 1004">
              <a:extLst>
                <a:ext uri="{FF2B5EF4-FFF2-40B4-BE49-F238E27FC236}">
                  <a16:creationId xmlns:a16="http://schemas.microsoft.com/office/drawing/2014/main" id="{26DDD24E-AA90-933D-7C5B-8F46F4DCCF8B}"/>
                </a:ext>
              </a:extLst>
            </p:cNvPr>
            <p:cNvCxnSpPr>
              <a:cxnSpLocks/>
              <a:stCxn id="942" idx="2"/>
              <a:endCxn id="940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직선 연결선[R] 1005">
              <a:extLst>
                <a:ext uri="{FF2B5EF4-FFF2-40B4-BE49-F238E27FC236}">
                  <a16:creationId xmlns:a16="http://schemas.microsoft.com/office/drawing/2014/main" id="{9CA3F8B4-967B-5419-C0F1-707980D6B72B}"/>
                </a:ext>
              </a:extLst>
            </p:cNvPr>
            <p:cNvCxnSpPr>
              <a:cxnSpLocks/>
              <a:stCxn id="941" idx="2"/>
              <a:endCxn id="940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직선 연결선[R] 1006">
              <a:extLst>
                <a:ext uri="{FF2B5EF4-FFF2-40B4-BE49-F238E27FC236}">
                  <a16:creationId xmlns:a16="http://schemas.microsoft.com/office/drawing/2014/main" id="{724B5DEB-51E3-87EF-6CFD-FD1DF7D8E26B}"/>
                </a:ext>
              </a:extLst>
            </p:cNvPr>
            <p:cNvCxnSpPr>
              <a:cxnSpLocks/>
              <a:stCxn id="942" idx="2"/>
              <a:endCxn id="939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직선 연결선[R] 1007">
              <a:extLst>
                <a:ext uri="{FF2B5EF4-FFF2-40B4-BE49-F238E27FC236}">
                  <a16:creationId xmlns:a16="http://schemas.microsoft.com/office/drawing/2014/main" id="{C3F8BE4B-5E49-23FC-0ACD-464CD7A87EF6}"/>
                </a:ext>
              </a:extLst>
            </p:cNvPr>
            <p:cNvCxnSpPr>
              <a:cxnSpLocks/>
              <a:stCxn id="942" idx="2"/>
              <a:endCxn id="943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직선 연결선[R] 1008">
              <a:extLst>
                <a:ext uri="{FF2B5EF4-FFF2-40B4-BE49-F238E27FC236}">
                  <a16:creationId xmlns:a16="http://schemas.microsoft.com/office/drawing/2014/main" id="{7F9F6F79-29D2-BF30-F1DB-BC4D58A4E4EA}"/>
                </a:ext>
              </a:extLst>
            </p:cNvPr>
            <p:cNvCxnSpPr>
              <a:cxnSpLocks/>
              <a:stCxn id="941" idx="2"/>
              <a:endCxn id="943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0" name="모서리가 둥근 직사각형 1009">
            <a:extLst>
              <a:ext uri="{FF2B5EF4-FFF2-40B4-BE49-F238E27FC236}">
                <a16:creationId xmlns:a16="http://schemas.microsoft.com/office/drawing/2014/main" id="{3DFB4590-FB9D-BF42-6D48-64E825AE163E}"/>
              </a:ext>
            </a:extLst>
          </p:cNvPr>
          <p:cNvSpPr/>
          <p:nvPr/>
        </p:nvSpPr>
        <p:spPr>
          <a:xfrm>
            <a:off x="7914361" y="2607909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11" name="직선 화살표 연결선 1010">
            <a:extLst>
              <a:ext uri="{FF2B5EF4-FFF2-40B4-BE49-F238E27FC236}">
                <a16:creationId xmlns:a16="http://schemas.microsoft.com/office/drawing/2014/main" id="{09E1F0C0-82AA-AA84-1C2D-EC7EB1512445}"/>
              </a:ext>
            </a:extLst>
          </p:cNvPr>
          <p:cNvCxnSpPr>
            <a:cxnSpLocks/>
          </p:cNvCxnSpPr>
          <p:nvPr/>
        </p:nvCxnSpPr>
        <p:spPr>
          <a:xfrm flipV="1">
            <a:off x="8467976" y="414330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직선 화살표 연결선 1011">
            <a:extLst>
              <a:ext uri="{FF2B5EF4-FFF2-40B4-BE49-F238E27FC236}">
                <a16:creationId xmlns:a16="http://schemas.microsoft.com/office/drawing/2014/main" id="{EFAAD789-C3D6-A5E0-FEB3-DEE8AB79FE74}"/>
              </a:ext>
            </a:extLst>
          </p:cNvPr>
          <p:cNvCxnSpPr>
            <a:cxnSpLocks/>
          </p:cNvCxnSpPr>
          <p:nvPr/>
        </p:nvCxnSpPr>
        <p:spPr>
          <a:xfrm flipV="1">
            <a:off x="8499448" y="2341562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직선 화살표 연결선 1012">
            <a:extLst>
              <a:ext uri="{FF2B5EF4-FFF2-40B4-BE49-F238E27FC236}">
                <a16:creationId xmlns:a16="http://schemas.microsoft.com/office/drawing/2014/main" id="{7D45E6EE-CC0A-8259-4410-EE001467A009}"/>
              </a:ext>
            </a:extLst>
          </p:cNvPr>
          <p:cNvCxnSpPr>
            <a:cxnSpLocks/>
          </p:cNvCxnSpPr>
          <p:nvPr/>
        </p:nvCxnSpPr>
        <p:spPr>
          <a:xfrm>
            <a:off x="7373931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5" name="TextBox 1014">
                <a:extLst>
                  <a:ext uri="{FF2B5EF4-FFF2-40B4-BE49-F238E27FC236}">
                    <a16:creationId xmlns:a16="http://schemas.microsoft.com/office/drawing/2014/main" id="{3C9AA593-878F-E3CB-6E7B-B6A3EDD438B2}"/>
                  </a:ext>
                </a:extLst>
              </p:cNvPr>
              <p:cNvSpPr txBox="1"/>
              <p:nvPr/>
            </p:nvSpPr>
            <p:spPr>
              <a:xfrm>
                <a:off x="4467713" y="194115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1015" name="TextBox 1014">
                <a:extLst>
                  <a:ext uri="{FF2B5EF4-FFF2-40B4-BE49-F238E27FC236}">
                    <a16:creationId xmlns:a16="http://schemas.microsoft.com/office/drawing/2014/main" id="{3C9AA593-878F-E3CB-6E7B-B6A3EDD43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713" y="1941155"/>
                <a:ext cx="1173829" cy="369332"/>
              </a:xfrm>
              <a:prstGeom prst="rect">
                <a:avLst/>
              </a:prstGeom>
              <a:blipFill>
                <a:blip r:embed="rId4"/>
                <a:stretch>
                  <a:fillRect l="-3191"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7" name="TextBox 1016">
                <a:extLst>
                  <a:ext uri="{FF2B5EF4-FFF2-40B4-BE49-F238E27FC236}">
                    <a16:creationId xmlns:a16="http://schemas.microsoft.com/office/drawing/2014/main" id="{E9218244-4880-79CA-2F34-68956509C75F}"/>
                  </a:ext>
                </a:extLst>
              </p:cNvPr>
              <p:cNvSpPr txBox="1"/>
              <p:nvPr/>
            </p:nvSpPr>
            <p:spPr>
              <a:xfrm>
                <a:off x="6262769" y="194115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1017" name="TextBox 1016">
                <a:extLst>
                  <a:ext uri="{FF2B5EF4-FFF2-40B4-BE49-F238E27FC236}">
                    <a16:creationId xmlns:a16="http://schemas.microsoft.com/office/drawing/2014/main" id="{E9218244-4880-79CA-2F34-68956509C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769" y="1941155"/>
                <a:ext cx="1173829" cy="369332"/>
              </a:xfrm>
              <a:prstGeom prst="rect">
                <a:avLst/>
              </a:prstGeom>
              <a:blipFill>
                <a:blip r:embed="rId5"/>
                <a:stretch>
                  <a:fillRect l="-2128"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9" name="TextBox 1018">
                <a:extLst>
                  <a:ext uri="{FF2B5EF4-FFF2-40B4-BE49-F238E27FC236}">
                    <a16:creationId xmlns:a16="http://schemas.microsoft.com/office/drawing/2014/main" id="{BB63050B-C546-2CFE-8824-CF32700BED57}"/>
                  </a:ext>
                </a:extLst>
              </p:cNvPr>
              <p:cNvSpPr txBox="1"/>
              <p:nvPr/>
            </p:nvSpPr>
            <p:spPr>
              <a:xfrm>
                <a:off x="8000970" y="1940807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1019" name="TextBox 1018">
                <a:extLst>
                  <a:ext uri="{FF2B5EF4-FFF2-40B4-BE49-F238E27FC236}">
                    <a16:creationId xmlns:a16="http://schemas.microsoft.com/office/drawing/2014/main" id="{BB63050B-C546-2CFE-8824-CF32700BE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970" y="1940807"/>
                <a:ext cx="1173829" cy="369332"/>
              </a:xfrm>
              <a:prstGeom prst="rect">
                <a:avLst/>
              </a:prstGeom>
              <a:blipFill>
                <a:blip r:embed="rId6"/>
                <a:stretch>
                  <a:fillRect l="-2128"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0" name="직선 화살표 연결선 1019">
            <a:extLst>
              <a:ext uri="{FF2B5EF4-FFF2-40B4-BE49-F238E27FC236}">
                <a16:creationId xmlns:a16="http://schemas.microsoft.com/office/drawing/2014/main" id="{4018BD07-57EF-FCC7-5610-8E14387459E1}"/>
              </a:ext>
            </a:extLst>
          </p:cNvPr>
          <p:cNvCxnSpPr>
            <a:cxnSpLocks/>
          </p:cNvCxnSpPr>
          <p:nvPr/>
        </p:nvCxnSpPr>
        <p:spPr>
          <a:xfrm>
            <a:off x="2039931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직선 화살표 연결선 1020">
            <a:extLst>
              <a:ext uri="{FF2B5EF4-FFF2-40B4-BE49-F238E27FC236}">
                <a16:creationId xmlns:a16="http://schemas.microsoft.com/office/drawing/2014/main" id="{331C125F-AF9D-3F4F-53D5-960FFD994344}"/>
              </a:ext>
            </a:extLst>
          </p:cNvPr>
          <p:cNvCxnSpPr>
            <a:cxnSpLocks/>
          </p:cNvCxnSpPr>
          <p:nvPr/>
        </p:nvCxnSpPr>
        <p:spPr>
          <a:xfrm>
            <a:off x="9174799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3" name="TextBox 1022">
            <a:extLst>
              <a:ext uri="{FF2B5EF4-FFF2-40B4-BE49-F238E27FC236}">
                <a16:creationId xmlns:a16="http://schemas.microsoft.com/office/drawing/2014/main" id="{113F7A90-D3F9-C618-8485-15E3793AAA69}"/>
              </a:ext>
            </a:extLst>
          </p:cNvPr>
          <p:cNvSpPr txBox="1"/>
          <p:nvPr/>
        </p:nvSpPr>
        <p:spPr>
          <a:xfrm>
            <a:off x="2479703" y="4326115"/>
            <a:ext cx="143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Is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95A8109A-DC9E-BD71-E18A-D075A3DC5041}"/>
              </a:ext>
            </a:extLst>
          </p:cNvPr>
          <p:cNvSpPr txBox="1"/>
          <p:nvPr/>
        </p:nvSpPr>
        <p:spPr>
          <a:xfrm>
            <a:off x="4205393" y="4326115"/>
            <a:ext cx="143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it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5AC4D1EB-B302-E274-50DC-F78A291DD4A0}"/>
              </a:ext>
            </a:extLst>
          </p:cNvPr>
          <p:cNvSpPr txBox="1"/>
          <p:nvPr/>
        </p:nvSpPr>
        <p:spPr>
          <a:xfrm>
            <a:off x="6026738" y="4326115"/>
            <a:ext cx="143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possible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E4B35AAE-EF6F-B630-D728-2628D0985DD4}"/>
              </a:ext>
            </a:extLst>
          </p:cNvPr>
          <p:cNvSpPr txBox="1"/>
          <p:nvPr/>
        </p:nvSpPr>
        <p:spPr>
          <a:xfrm>
            <a:off x="7739952" y="4327027"/>
            <a:ext cx="143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?</a:t>
            </a:r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CFAF9FF7-3D20-65EF-5AA6-C0940386D220}"/>
              </a:ext>
            </a:extLst>
          </p:cNvPr>
          <p:cNvSpPr/>
          <p:nvPr/>
        </p:nvSpPr>
        <p:spPr>
          <a:xfrm>
            <a:off x="2875645" y="4364638"/>
            <a:ext cx="612188" cy="390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09D3CB07-D5BC-1BBA-DF66-BE803B5CF5D7}"/>
              </a:ext>
            </a:extLst>
          </p:cNvPr>
          <p:cNvSpPr/>
          <p:nvPr/>
        </p:nvSpPr>
        <p:spPr>
          <a:xfrm>
            <a:off x="4602441" y="4361592"/>
            <a:ext cx="612188" cy="390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DF7C5BA8-69E6-645E-9B57-578FE2165B46}"/>
              </a:ext>
            </a:extLst>
          </p:cNvPr>
          <p:cNvSpPr/>
          <p:nvPr/>
        </p:nvSpPr>
        <p:spPr>
          <a:xfrm>
            <a:off x="6110763" y="4352429"/>
            <a:ext cx="1263167" cy="435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B25A3F19-A888-A835-22AD-F4193FC21FEF}"/>
              </a:ext>
            </a:extLst>
          </p:cNvPr>
          <p:cNvSpPr/>
          <p:nvPr/>
        </p:nvSpPr>
        <p:spPr>
          <a:xfrm>
            <a:off x="8171032" y="4352429"/>
            <a:ext cx="567127" cy="435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698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6F39F95F-A750-FE6A-381D-B8B264B01CFA}"/>
              </a:ext>
            </a:extLst>
          </p:cNvPr>
          <p:cNvSpPr txBox="1"/>
          <p:nvPr/>
        </p:nvSpPr>
        <p:spPr>
          <a:xfrm>
            <a:off x="-62822" y="578205"/>
            <a:ext cx="903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How can we use RNN for seq2seq problem?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5BE6D-D238-9FD4-E1BD-F6EF016A4052}"/>
              </a:ext>
            </a:extLst>
          </p:cNvPr>
          <p:cNvSpPr txBox="1"/>
          <p:nvPr/>
        </p:nvSpPr>
        <p:spPr>
          <a:xfrm>
            <a:off x="-1179645" y="1351839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Let’s imagine that we use a single RNN for seq2seq problem</a:t>
            </a:r>
          </a:p>
        </p:txBody>
      </p:sp>
      <p:grpSp>
        <p:nvGrpSpPr>
          <p:cNvPr id="709" name="그룹 708">
            <a:extLst>
              <a:ext uri="{FF2B5EF4-FFF2-40B4-BE49-F238E27FC236}">
                <a16:creationId xmlns:a16="http://schemas.microsoft.com/office/drawing/2014/main" id="{25820DFE-958C-49A6-18F4-30108CFC9623}"/>
              </a:ext>
            </a:extLst>
          </p:cNvPr>
          <p:cNvGrpSpPr/>
          <p:nvPr/>
        </p:nvGrpSpPr>
        <p:grpSpPr>
          <a:xfrm rot="16200000">
            <a:off x="2536305" y="2920597"/>
            <a:ext cx="1230277" cy="780384"/>
            <a:chOff x="3903976" y="1968842"/>
            <a:chExt cx="7164816" cy="4523558"/>
          </a:xfrm>
        </p:grpSpPr>
        <p:sp>
          <p:nvSpPr>
            <p:cNvPr id="710" name="타원 709">
              <a:extLst>
                <a:ext uri="{FF2B5EF4-FFF2-40B4-BE49-F238E27FC236}">
                  <a16:creationId xmlns:a16="http://schemas.microsoft.com/office/drawing/2014/main" id="{1854D983-409A-A745-A8C3-B7964544D488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1" name="타원 710">
              <a:extLst>
                <a:ext uri="{FF2B5EF4-FFF2-40B4-BE49-F238E27FC236}">
                  <a16:creationId xmlns:a16="http://schemas.microsoft.com/office/drawing/2014/main" id="{70FAEB58-B45B-4E1B-308B-9F41A2B14CEE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2" name="타원 711">
              <a:extLst>
                <a:ext uri="{FF2B5EF4-FFF2-40B4-BE49-F238E27FC236}">
                  <a16:creationId xmlns:a16="http://schemas.microsoft.com/office/drawing/2014/main" id="{47A5E9CA-ABD6-F849-37A9-94D67A3E2A64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3" name="타원 712">
              <a:extLst>
                <a:ext uri="{FF2B5EF4-FFF2-40B4-BE49-F238E27FC236}">
                  <a16:creationId xmlns:a16="http://schemas.microsoft.com/office/drawing/2014/main" id="{3EC1D28A-CD53-F9F7-2D40-78CDD24A4239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4" name="타원 713">
              <a:extLst>
                <a:ext uri="{FF2B5EF4-FFF2-40B4-BE49-F238E27FC236}">
                  <a16:creationId xmlns:a16="http://schemas.microsoft.com/office/drawing/2014/main" id="{6F52E18D-01EB-F38E-602D-652113333AE3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5" name="타원 714">
              <a:extLst>
                <a:ext uri="{FF2B5EF4-FFF2-40B4-BE49-F238E27FC236}">
                  <a16:creationId xmlns:a16="http://schemas.microsoft.com/office/drawing/2014/main" id="{974FCA4A-8AB4-3B60-483D-9329B99908B0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6" name="타원 715">
              <a:extLst>
                <a:ext uri="{FF2B5EF4-FFF2-40B4-BE49-F238E27FC236}">
                  <a16:creationId xmlns:a16="http://schemas.microsoft.com/office/drawing/2014/main" id="{5B9A3B42-C597-5991-8182-279BBAF90360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7" name="타원 716">
              <a:extLst>
                <a:ext uri="{FF2B5EF4-FFF2-40B4-BE49-F238E27FC236}">
                  <a16:creationId xmlns:a16="http://schemas.microsoft.com/office/drawing/2014/main" id="{E727098B-72FB-94B5-A653-CDEC5AF9CD07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8" name="타원 717">
              <a:extLst>
                <a:ext uri="{FF2B5EF4-FFF2-40B4-BE49-F238E27FC236}">
                  <a16:creationId xmlns:a16="http://schemas.microsoft.com/office/drawing/2014/main" id="{A474BB21-CCA7-DFE1-0D0C-3D85B74DC408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9" name="타원 718">
              <a:extLst>
                <a:ext uri="{FF2B5EF4-FFF2-40B4-BE49-F238E27FC236}">
                  <a16:creationId xmlns:a16="http://schemas.microsoft.com/office/drawing/2014/main" id="{F2051C26-76E1-5C68-2BB6-7E93D58DBE1B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0" name="타원 719">
              <a:extLst>
                <a:ext uri="{FF2B5EF4-FFF2-40B4-BE49-F238E27FC236}">
                  <a16:creationId xmlns:a16="http://schemas.microsoft.com/office/drawing/2014/main" id="{F1B9FC9F-3B03-FD0F-89D4-25217A45E8E8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1" name="타원 720">
              <a:extLst>
                <a:ext uri="{FF2B5EF4-FFF2-40B4-BE49-F238E27FC236}">
                  <a16:creationId xmlns:a16="http://schemas.microsoft.com/office/drawing/2014/main" id="{8187F4E8-520E-210E-B52B-D0B34C5AE53D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2" name="타원 721">
              <a:extLst>
                <a:ext uri="{FF2B5EF4-FFF2-40B4-BE49-F238E27FC236}">
                  <a16:creationId xmlns:a16="http://schemas.microsoft.com/office/drawing/2014/main" id="{E9C35666-E066-FBA8-9212-DD4223C73CFD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3" name="타원 722">
              <a:extLst>
                <a:ext uri="{FF2B5EF4-FFF2-40B4-BE49-F238E27FC236}">
                  <a16:creationId xmlns:a16="http://schemas.microsoft.com/office/drawing/2014/main" id="{90A3BC25-FDF8-E117-39C5-232B148FB9A2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4" name="타원 723">
              <a:extLst>
                <a:ext uri="{FF2B5EF4-FFF2-40B4-BE49-F238E27FC236}">
                  <a16:creationId xmlns:a16="http://schemas.microsoft.com/office/drawing/2014/main" id="{F91209AC-88A5-9149-8638-B371C7BC7B85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5" name="타원 724">
              <a:extLst>
                <a:ext uri="{FF2B5EF4-FFF2-40B4-BE49-F238E27FC236}">
                  <a16:creationId xmlns:a16="http://schemas.microsoft.com/office/drawing/2014/main" id="{4A2B81F5-DCA1-81C9-ECC6-9D8B0AFCF597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6" name="타원 725">
              <a:extLst>
                <a:ext uri="{FF2B5EF4-FFF2-40B4-BE49-F238E27FC236}">
                  <a16:creationId xmlns:a16="http://schemas.microsoft.com/office/drawing/2014/main" id="{46F90049-2A62-C82F-68C2-7AA53F461AE6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7" name="타원 726">
              <a:extLst>
                <a:ext uri="{FF2B5EF4-FFF2-40B4-BE49-F238E27FC236}">
                  <a16:creationId xmlns:a16="http://schemas.microsoft.com/office/drawing/2014/main" id="{F6D37DE4-8F13-6FF1-8F5A-A0C62144A2EC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728" name="직선 연결선[R] 727">
              <a:extLst>
                <a:ext uri="{FF2B5EF4-FFF2-40B4-BE49-F238E27FC236}">
                  <a16:creationId xmlns:a16="http://schemas.microsoft.com/office/drawing/2014/main" id="{C2E50AB2-0941-8043-90C4-1E0389DE7C53}"/>
                </a:ext>
              </a:extLst>
            </p:cNvPr>
            <p:cNvCxnSpPr>
              <a:cxnSpLocks/>
              <a:stCxn id="722" idx="2"/>
              <a:endCxn id="727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직선 연결선[R] 728">
              <a:extLst>
                <a:ext uri="{FF2B5EF4-FFF2-40B4-BE49-F238E27FC236}">
                  <a16:creationId xmlns:a16="http://schemas.microsoft.com/office/drawing/2014/main" id="{5E73CF43-7EBD-1676-8136-175621100ADF}"/>
                </a:ext>
              </a:extLst>
            </p:cNvPr>
            <p:cNvCxnSpPr>
              <a:cxnSpLocks/>
              <a:stCxn id="722" idx="2"/>
              <a:endCxn id="726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직선 연결선[R] 729">
              <a:extLst>
                <a:ext uri="{FF2B5EF4-FFF2-40B4-BE49-F238E27FC236}">
                  <a16:creationId xmlns:a16="http://schemas.microsoft.com/office/drawing/2014/main" id="{80052304-786F-2F82-72F2-648B6D0E4774}"/>
                </a:ext>
              </a:extLst>
            </p:cNvPr>
            <p:cNvCxnSpPr>
              <a:cxnSpLocks/>
              <a:stCxn id="722" idx="2"/>
              <a:endCxn id="725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직선 연결선[R] 730">
              <a:extLst>
                <a:ext uri="{FF2B5EF4-FFF2-40B4-BE49-F238E27FC236}">
                  <a16:creationId xmlns:a16="http://schemas.microsoft.com/office/drawing/2014/main" id="{D3F56348-2F9B-50A0-1351-E8AC53132937}"/>
                </a:ext>
              </a:extLst>
            </p:cNvPr>
            <p:cNvCxnSpPr>
              <a:cxnSpLocks/>
              <a:stCxn id="722" idx="2"/>
              <a:endCxn id="724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직선 연결선[R] 731">
              <a:extLst>
                <a:ext uri="{FF2B5EF4-FFF2-40B4-BE49-F238E27FC236}">
                  <a16:creationId xmlns:a16="http://schemas.microsoft.com/office/drawing/2014/main" id="{2497C677-A59E-707D-E017-04801D5BBD67}"/>
                </a:ext>
              </a:extLst>
            </p:cNvPr>
            <p:cNvCxnSpPr>
              <a:cxnSpLocks/>
              <a:stCxn id="722" idx="2"/>
              <a:endCxn id="723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직선 연결선[R] 732">
              <a:extLst>
                <a:ext uri="{FF2B5EF4-FFF2-40B4-BE49-F238E27FC236}">
                  <a16:creationId xmlns:a16="http://schemas.microsoft.com/office/drawing/2014/main" id="{F27A191C-E05F-7994-8B20-E8F0A8C64DB7}"/>
                </a:ext>
              </a:extLst>
            </p:cNvPr>
            <p:cNvCxnSpPr>
              <a:cxnSpLocks/>
              <a:stCxn id="721" idx="2"/>
              <a:endCxn id="726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직선 연결선[R] 733">
              <a:extLst>
                <a:ext uri="{FF2B5EF4-FFF2-40B4-BE49-F238E27FC236}">
                  <a16:creationId xmlns:a16="http://schemas.microsoft.com/office/drawing/2014/main" id="{75BCDE92-6BEC-566A-41FB-D279C9130CC2}"/>
                </a:ext>
              </a:extLst>
            </p:cNvPr>
            <p:cNvCxnSpPr>
              <a:cxnSpLocks/>
              <a:stCxn id="720" idx="2"/>
              <a:endCxn id="726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직선 연결선[R] 734">
              <a:extLst>
                <a:ext uri="{FF2B5EF4-FFF2-40B4-BE49-F238E27FC236}">
                  <a16:creationId xmlns:a16="http://schemas.microsoft.com/office/drawing/2014/main" id="{A5A4CB97-44DB-6FD1-1D28-B1F3454C308B}"/>
                </a:ext>
              </a:extLst>
            </p:cNvPr>
            <p:cNvCxnSpPr>
              <a:cxnSpLocks/>
              <a:stCxn id="719" idx="2"/>
              <a:endCxn id="726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직선 연결선[R] 735">
              <a:extLst>
                <a:ext uri="{FF2B5EF4-FFF2-40B4-BE49-F238E27FC236}">
                  <a16:creationId xmlns:a16="http://schemas.microsoft.com/office/drawing/2014/main" id="{89AE3B8E-C1D6-7547-EE41-4098E2F6FDB8}"/>
                </a:ext>
              </a:extLst>
            </p:cNvPr>
            <p:cNvCxnSpPr>
              <a:cxnSpLocks/>
              <a:stCxn id="721" idx="2"/>
              <a:endCxn id="725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직선 연결선[R] 736">
              <a:extLst>
                <a:ext uri="{FF2B5EF4-FFF2-40B4-BE49-F238E27FC236}">
                  <a16:creationId xmlns:a16="http://schemas.microsoft.com/office/drawing/2014/main" id="{60346F56-3DBA-4CB7-10DC-0CF87AD83CFE}"/>
                </a:ext>
              </a:extLst>
            </p:cNvPr>
            <p:cNvCxnSpPr>
              <a:cxnSpLocks/>
              <a:stCxn id="720" idx="2"/>
              <a:endCxn id="725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직선 연결선[R] 737">
              <a:extLst>
                <a:ext uri="{FF2B5EF4-FFF2-40B4-BE49-F238E27FC236}">
                  <a16:creationId xmlns:a16="http://schemas.microsoft.com/office/drawing/2014/main" id="{95C96E7D-90CB-B6D0-1271-21A27EDB5DAC}"/>
                </a:ext>
              </a:extLst>
            </p:cNvPr>
            <p:cNvCxnSpPr>
              <a:cxnSpLocks/>
              <a:stCxn id="719" idx="2"/>
              <a:endCxn id="725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직선 연결선[R] 738">
              <a:extLst>
                <a:ext uri="{FF2B5EF4-FFF2-40B4-BE49-F238E27FC236}">
                  <a16:creationId xmlns:a16="http://schemas.microsoft.com/office/drawing/2014/main" id="{476ABBCA-4E2B-A784-B09D-52D76406266B}"/>
                </a:ext>
              </a:extLst>
            </p:cNvPr>
            <p:cNvCxnSpPr>
              <a:cxnSpLocks/>
              <a:stCxn id="721" idx="2"/>
              <a:endCxn id="724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직선 연결선[R] 739">
              <a:extLst>
                <a:ext uri="{FF2B5EF4-FFF2-40B4-BE49-F238E27FC236}">
                  <a16:creationId xmlns:a16="http://schemas.microsoft.com/office/drawing/2014/main" id="{72D78275-F826-A395-D963-8C574149A849}"/>
                </a:ext>
              </a:extLst>
            </p:cNvPr>
            <p:cNvCxnSpPr>
              <a:cxnSpLocks/>
              <a:stCxn id="720" idx="2"/>
              <a:endCxn id="724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직선 연결선[R] 740">
              <a:extLst>
                <a:ext uri="{FF2B5EF4-FFF2-40B4-BE49-F238E27FC236}">
                  <a16:creationId xmlns:a16="http://schemas.microsoft.com/office/drawing/2014/main" id="{B29C7C6B-0DFC-614F-3503-7E27242B4698}"/>
                </a:ext>
              </a:extLst>
            </p:cNvPr>
            <p:cNvCxnSpPr>
              <a:cxnSpLocks/>
              <a:stCxn id="721" idx="2"/>
              <a:endCxn id="723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직선 연결선[R] 741">
              <a:extLst>
                <a:ext uri="{FF2B5EF4-FFF2-40B4-BE49-F238E27FC236}">
                  <a16:creationId xmlns:a16="http://schemas.microsoft.com/office/drawing/2014/main" id="{154F4FBB-F2F9-9645-A5C2-90D98D10EF9F}"/>
                </a:ext>
              </a:extLst>
            </p:cNvPr>
            <p:cNvCxnSpPr>
              <a:cxnSpLocks/>
              <a:stCxn id="719" idx="2"/>
              <a:endCxn id="724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직선 연결선[R] 742">
              <a:extLst>
                <a:ext uri="{FF2B5EF4-FFF2-40B4-BE49-F238E27FC236}">
                  <a16:creationId xmlns:a16="http://schemas.microsoft.com/office/drawing/2014/main" id="{AB3F2646-4DBF-23B1-0F50-F9E844D0FEE7}"/>
                </a:ext>
              </a:extLst>
            </p:cNvPr>
            <p:cNvCxnSpPr>
              <a:cxnSpLocks/>
              <a:stCxn id="720" idx="2"/>
              <a:endCxn id="723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직선 연결선[R] 743">
              <a:extLst>
                <a:ext uri="{FF2B5EF4-FFF2-40B4-BE49-F238E27FC236}">
                  <a16:creationId xmlns:a16="http://schemas.microsoft.com/office/drawing/2014/main" id="{4277256D-F676-7B53-7729-4FEE8D276EC9}"/>
                </a:ext>
              </a:extLst>
            </p:cNvPr>
            <p:cNvCxnSpPr>
              <a:cxnSpLocks/>
              <a:stCxn id="719" idx="2"/>
              <a:endCxn id="723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직선 연결선[R] 744">
              <a:extLst>
                <a:ext uri="{FF2B5EF4-FFF2-40B4-BE49-F238E27FC236}">
                  <a16:creationId xmlns:a16="http://schemas.microsoft.com/office/drawing/2014/main" id="{63F5A05D-D6E1-2B2E-5A97-62381EDA1CB0}"/>
                </a:ext>
              </a:extLst>
            </p:cNvPr>
            <p:cNvCxnSpPr>
              <a:cxnSpLocks/>
              <a:stCxn id="721" idx="2"/>
              <a:endCxn id="727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직선 연결선[R] 745">
              <a:extLst>
                <a:ext uri="{FF2B5EF4-FFF2-40B4-BE49-F238E27FC236}">
                  <a16:creationId xmlns:a16="http://schemas.microsoft.com/office/drawing/2014/main" id="{F5BE2E86-B7C1-9DA4-79B5-2A5015B5B754}"/>
                </a:ext>
              </a:extLst>
            </p:cNvPr>
            <p:cNvCxnSpPr>
              <a:cxnSpLocks/>
              <a:stCxn id="720" idx="2"/>
              <a:endCxn id="727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직선 연결선[R] 746">
              <a:extLst>
                <a:ext uri="{FF2B5EF4-FFF2-40B4-BE49-F238E27FC236}">
                  <a16:creationId xmlns:a16="http://schemas.microsoft.com/office/drawing/2014/main" id="{3F800BFF-87B1-3168-BCF6-5170A61EE411}"/>
                </a:ext>
              </a:extLst>
            </p:cNvPr>
            <p:cNvCxnSpPr>
              <a:cxnSpLocks/>
              <a:stCxn id="719" idx="2"/>
              <a:endCxn id="727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직선 연결선[R] 747">
              <a:extLst>
                <a:ext uri="{FF2B5EF4-FFF2-40B4-BE49-F238E27FC236}">
                  <a16:creationId xmlns:a16="http://schemas.microsoft.com/office/drawing/2014/main" id="{8121A5F0-3331-D89A-14CE-AEAC4C155457}"/>
                </a:ext>
              </a:extLst>
            </p:cNvPr>
            <p:cNvCxnSpPr>
              <a:cxnSpLocks/>
              <a:stCxn id="718" idx="2"/>
              <a:endCxn id="722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직선 연결선[R] 748">
              <a:extLst>
                <a:ext uri="{FF2B5EF4-FFF2-40B4-BE49-F238E27FC236}">
                  <a16:creationId xmlns:a16="http://schemas.microsoft.com/office/drawing/2014/main" id="{98AAA953-F583-94BA-E1D5-E679AE2FB84E}"/>
                </a:ext>
              </a:extLst>
            </p:cNvPr>
            <p:cNvCxnSpPr>
              <a:cxnSpLocks/>
              <a:stCxn id="717" idx="2"/>
              <a:endCxn id="722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직선 연결선[R] 749">
              <a:extLst>
                <a:ext uri="{FF2B5EF4-FFF2-40B4-BE49-F238E27FC236}">
                  <a16:creationId xmlns:a16="http://schemas.microsoft.com/office/drawing/2014/main" id="{CB5307AF-3277-D8DA-4DEF-51B1930668DF}"/>
                </a:ext>
              </a:extLst>
            </p:cNvPr>
            <p:cNvCxnSpPr>
              <a:cxnSpLocks/>
              <a:stCxn id="716" idx="2"/>
              <a:endCxn id="722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직선 연결선[R] 750">
              <a:extLst>
                <a:ext uri="{FF2B5EF4-FFF2-40B4-BE49-F238E27FC236}">
                  <a16:creationId xmlns:a16="http://schemas.microsoft.com/office/drawing/2014/main" id="{FFE182B9-46C4-9CB0-A5B1-D075C2AED2CE}"/>
                </a:ext>
              </a:extLst>
            </p:cNvPr>
            <p:cNvCxnSpPr>
              <a:cxnSpLocks/>
              <a:stCxn id="715" idx="2"/>
              <a:endCxn id="722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직선 연결선[R] 751">
              <a:extLst>
                <a:ext uri="{FF2B5EF4-FFF2-40B4-BE49-F238E27FC236}">
                  <a16:creationId xmlns:a16="http://schemas.microsoft.com/office/drawing/2014/main" id="{2451BBAD-2F30-3CD1-8098-195D80EBC750}"/>
                </a:ext>
              </a:extLst>
            </p:cNvPr>
            <p:cNvCxnSpPr>
              <a:cxnSpLocks/>
              <a:stCxn id="711" idx="2"/>
              <a:endCxn id="718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직선 연결선[R] 752">
              <a:extLst>
                <a:ext uri="{FF2B5EF4-FFF2-40B4-BE49-F238E27FC236}">
                  <a16:creationId xmlns:a16="http://schemas.microsoft.com/office/drawing/2014/main" id="{551E45CF-08D0-647E-70BE-91732FB64224}"/>
                </a:ext>
              </a:extLst>
            </p:cNvPr>
            <p:cNvCxnSpPr>
              <a:cxnSpLocks/>
              <a:stCxn id="710" idx="2"/>
              <a:endCxn id="718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직선 연결선[R] 753">
              <a:extLst>
                <a:ext uri="{FF2B5EF4-FFF2-40B4-BE49-F238E27FC236}">
                  <a16:creationId xmlns:a16="http://schemas.microsoft.com/office/drawing/2014/main" id="{9B78FCB1-7B8B-87EB-B2D0-56BB0AF93ADE}"/>
                </a:ext>
              </a:extLst>
            </p:cNvPr>
            <p:cNvCxnSpPr>
              <a:cxnSpLocks/>
              <a:stCxn id="714" idx="2"/>
              <a:endCxn id="718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직선 연결선[R] 754">
              <a:extLst>
                <a:ext uri="{FF2B5EF4-FFF2-40B4-BE49-F238E27FC236}">
                  <a16:creationId xmlns:a16="http://schemas.microsoft.com/office/drawing/2014/main" id="{8A0904DB-D452-0AFE-E3C4-443D434D03EA}"/>
                </a:ext>
              </a:extLst>
            </p:cNvPr>
            <p:cNvCxnSpPr>
              <a:cxnSpLocks/>
              <a:stCxn id="718" idx="2"/>
              <a:endCxn id="721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직선 연결선[R] 755">
              <a:extLst>
                <a:ext uri="{FF2B5EF4-FFF2-40B4-BE49-F238E27FC236}">
                  <a16:creationId xmlns:a16="http://schemas.microsoft.com/office/drawing/2014/main" id="{CC0CEF4A-5DF1-47ED-46AF-6657094807F3}"/>
                </a:ext>
              </a:extLst>
            </p:cNvPr>
            <p:cNvCxnSpPr>
              <a:cxnSpLocks/>
              <a:stCxn id="717" idx="2"/>
              <a:endCxn id="721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직선 연결선[R] 756">
              <a:extLst>
                <a:ext uri="{FF2B5EF4-FFF2-40B4-BE49-F238E27FC236}">
                  <a16:creationId xmlns:a16="http://schemas.microsoft.com/office/drawing/2014/main" id="{FCF08C5D-A454-A11C-BB46-39C879138E9C}"/>
                </a:ext>
              </a:extLst>
            </p:cNvPr>
            <p:cNvCxnSpPr>
              <a:cxnSpLocks/>
              <a:stCxn id="716" idx="2"/>
              <a:endCxn id="721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직선 연결선[R] 757">
              <a:extLst>
                <a:ext uri="{FF2B5EF4-FFF2-40B4-BE49-F238E27FC236}">
                  <a16:creationId xmlns:a16="http://schemas.microsoft.com/office/drawing/2014/main" id="{CD4EC1E3-9CA8-F7EC-D99D-256B7362CD6D}"/>
                </a:ext>
              </a:extLst>
            </p:cNvPr>
            <p:cNvCxnSpPr>
              <a:cxnSpLocks/>
              <a:stCxn id="715" idx="2"/>
              <a:endCxn id="721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직선 연결선[R] 758">
              <a:extLst>
                <a:ext uri="{FF2B5EF4-FFF2-40B4-BE49-F238E27FC236}">
                  <a16:creationId xmlns:a16="http://schemas.microsoft.com/office/drawing/2014/main" id="{A11D49C4-60B0-033E-1BEC-C07B23B65EB2}"/>
                </a:ext>
              </a:extLst>
            </p:cNvPr>
            <p:cNvCxnSpPr>
              <a:cxnSpLocks/>
              <a:stCxn id="718" idx="2"/>
              <a:endCxn id="720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직선 연결선[R] 759">
              <a:extLst>
                <a:ext uri="{FF2B5EF4-FFF2-40B4-BE49-F238E27FC236}">
                  <a16:creationId xmlns:a16="http://schemas.microsoft.com/office/drawing/2014/main" id="{57A4B15F-9792-02D5-4B91-5579D71AB1B5}"/>
                </a:ext>
              </a:extLst>
            </p:cNvPr>
            <p:cNvCxnSpPr>
              <a:cxnSpLocks/>
              <a:stCxn id="717" idx="2"/>
              <a:endCxn id="720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직선 연결선[R] 760">
              <a:extLst>
                <a:ext uri="{FF2B5EF4-FFF2-40B4-BE49-F238E27FC236}">
                  <a16:creationId xmlns:a16="http://schemas.microsoft.com/office/drawing/2014/main" id="{8B75B06F-8E38-FF98-9DB7-1005EC83FF5D}"/>
                </a:ext>
              </a:extLst>
            </p:cNvPr>
            <p:cNvCxnSpPr>
              <a:cxnSpLocks/>
              <a:stCxn id="716" idx="2"/>
              <a:endCxn id="720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직선 연결선[R] 761">
              <a:extLst>
                <a:ext uri="{FF2B5EF4-FFF2-40B4-BE49-F238E27FC236}">
                  <a16:creationId xmlns:a16="http://schemas.microsoft.com/office/drawing/2014/main" id="{FDC3028C-2EDC-009D-CD06-5D079825FDA0}"/>
                </a:ext>
              </a:extLst>
            </p:cNvPr>
            <p:cNvCxnSpPr>
              <a:cxnSpLocks/>
              <a:stCxn id="715" idx="2"/>
              <a:endCxn id="720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직선 연결선[R] 762">
              <a:extLst>
                <a:ext uri="{FF2B5EF4-FFF2-40B4-BE49-F238E27FC236}">
                  <a16:creationId xmlns:a16="http://schemas.microsoft.com/office/drawing/2014/main" id="{4FA0954A-F7F5-FAF5-9EFD-FD6F109EEB0A}"/>
                </a:ext>
              </a:extLst>
            </p:cNvPr>
            <p:cNvCxnSpPr>
              <a:cxnSpLocks/>
              <a:stCxn id="718" idx="2"/>
              <a:endCxn id="719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직선 연결선[R] 763">
              <a:extLst>
                <a:ext uri="{FF2B5EF4-FFF2-40B4-BE49-F238E27FC236}">
                  <a16:creationId xmlns:a16="http://schemas.microsoft.com/office/drawing/2014/main" id="{CD3F6D3A-9E44-512E-97F8-900318990376}"/>
                </a:ext>
              </a:extLst>
            </p:cNvPr>
            <p:cNvCxnSpPr>
              <a:cxnSpLocks/>
              <a:stCxn id="717" idx="2"/>
              <a:endCxn id="719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직선 연결선[R] 764">
              <a:extLst>
                <a:ext uri="{FF2B5EF4-FFF2-40B4-BE49-F238E27FC236}">
                  <a16:creationId xmlns:a16="http://schemas.microsoft.com/office/drawing/2014/main" id="{FD9FE6B6-A82D-CD9F-397F-3BECDFE22160}"/>
                </a:ext>
              </a:extLst>
            </p:cNvPr>
            <p:cNvCxnSpPr>
              <a:cxnSpLocks/>
              <a:stCxn id="716" idx="2"/>
              <a:endCxn id="719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직선 연결선[R] 765">
              <a:extLst>
                <a:ext uri="{FF2B5EF4-FFF2-40B4-BE49-F238E27FC236}">
                  <a16:creationId xmlns:a16="http://schemas.microsoft.com/office/drawing/2014/main" id="{5DF0601D-B35D-6071-C394-45EFDD226462}"/>
                </a:ext>
              </a:extLst>
            </p:cNvPr>
            <p:cNvCxnSpPr>
              <a:cxnSpLocks/>
              <a:stCxn id="715" idx="2"/>
              <a:endCxn id="719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직선 연결선[R] 766">
              <a:extLst>
                <a:ext uri="{FF2B5EF4-FFF2-40B4-BE49-F238E27FC236}">
                  <a16:creationId xmlns:a16="http://schemas.microsoft.com/office/drawing/2014/main" id="{14E0E103-9A28-2858-C4BC-FA9E59FDEEBF}"/>
                </a:ext>
              </a:extLst>
            </p:cNvPr>
            <p:cNvCxnSpPr>
              <a:cxnSpLocks/>
              <a:stCxn id="711" idx="2"/>
              <a:endCxn id="717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직선 연결선[R] 767">
              <a:extLst>
                <a:ext uri="{FF2B5EF4-FFF2-40B4-BE49-F238E27FC236}">
                  <a16:creationId xmlns:a16="http://schemas.microsoft.com/office/drawing/2014/main" id="{DD230404-C93A-849C-1346-1781E67548C9}"/>
                </a:ext>
              </a:extLst>
            </p:cNvPr>
            <p:cNvCxnSpPr>
              <a:cxnSpLocks/>
              <a:stCxn id="710" idx="2"/>
              <a:endCxn id="717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직선 연결선[R] 768">
              <a:extLst>
                <a:ext uri="{FF2B5EF4-FFF2-40B4-BE49-F238E27FC236}">
                  <a16:creationId xmlns:a16="http://schemas.microsoft.com/office/drawing/2014/main" id="{DFB1FEB0-3C8D-7D2B-40A8-DA3F121ABBD3}"/>
                </a:ext>
              </a:extLst>
            </p:cNvPr>
            <p:cNvCxnSpPr>
              <a:cxnSpLocks/>
              <a:stCxn id="714" idx="2"/>
              <a:endCxn id="717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직선 연결선[R] 769">
              <a:extLst>
                <a:ext uri="{FF2B5EF4-FFF2-40B4-BE49-F238E27FC236}">
                  <a16:creationId xmlns:a16="http://schemas.microsoft.com/office/drawing/2014/main" id="{FA1D3697-D07D-8DA1-449D-0B6217970F88}"/>
                </a:ext>
              </a:extLst>
            </p:cNvPr>
            <p:cNvCxnSpPr>
              <a:cxnSpLocks/>
              <a:stCxn id="711" idx="2"/>
              <a:endCxn id="716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직선 연결선[R] 770">
              <a:extLst>
                <a:ext uri="{FF2B5EF4-FFF2-40B4-BE49-F238E27FC236}">
                  <a16:creationId xmlns:a16="http://schemas.microsoft.com/office/drawing/2014/main" id="{4291DD9F-8440-7652-7CA6-53CFA2FB7A78}"/>
                </a:ext>
              </a:extLst>
            </p:cNvPr>
            <p:cNvCxnSpPr>
              <a:cxnSpLocks/>
              <a:stCxn id="710" idx="2"/>
              <a:endCxn id="716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직선 연결선[R] 771">
              <a:extLst>
                <a:ext uri="{FF2B5EF4-FFF2-40B4-BE49-F238E27FC236}">
                  <a16:creationId xmlns:a16="http://schemas.microsoft.com/office/drawing/2014/main" id="{F0DA2F5E-FDF6-A016-23A1-AFF592D18009}"/>
                </a:ext>
              </a:extLst>
            </p:cNvPr>
            <p:cNvCxnSpPr>
              <a:cxnSpLocks/>
              <a:stCxn id="714" idx="2"/>
              <a:endCxn id="716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직선 연결선[R] 772">
              <a:extLst>
                <a:ext uri="{FF2B5EF4-FFF2-40B4-BE49-F238E27FC236}">
                  <a16:creationId xmlns:a16="http://schemas.microsoft.com/office/drawing/2014/main" id="{0698EBB9-8710-3A9B-5D77-1AD4F92757E3}"/>
                </a:ext>
              </a:extLst>
            </p:cNvPr>
            <p:cNvCxnSpPr>
              <a:cxnSpLocks/>
              <a:stCxn id="711" idx="2"/>
              <a:endCxn id="715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직선 연결선[R] 773">
              <a:extLst>
                <a:ext uri="{FF2B5EF4-FFF2-40B4-BE49-F238E27FC236}">
                  <a16:creationId xmlns:a16="http://schemas.microsoft.com/office/drawing/2014/main" id="{6CEA87A1-8147-3648-F5A2-21063C8E5B78}"/>
                </a:ext>
              </a:extLst>
            </p:cNvPr>
            <p:cNvCxnSpPr>
              <a:cxnSpLocks/>
              <a:stCxn id="710" idx="2"/>
              <a:endCxn id="715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직선 연결선[R] 774">
              <a:extLst>
                <a:ext uri="{FF2B5EF4-FFF2-40B4-BE49-F238E27FC236}">
                  <a16:creationId xmlns:a16="http://schemas.microsoft.com/office/drawing/2014/main" id="{795680E1-150B-F01A-6C6C-7F0709D14D77}"/>
                </a:ext>
              </a:extLst>
            </p:cNvPr>
            <p:cNvCxnSpPr>
              <a:cxnSpLocks/>
              <a:stCxn id="714" idx="2"/>
              <a:endCxn id="715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직선 연결선[R] 775">
              <a:extLst>
                <a:ext uri="{FF2B5EF4-FFF2-40B4-BE49-F238E27FC236}">
                  <a16:creationId xmlns:a16="http://schemas.microsoft.com/office/drawing/2014/main" id="{979E9E64-DF25-C26A-2B51-EFD062E3735F}"/>
                </a:ext>
              </a:extLst>
            </p:cNvPr>
            <p:cNvCxnSpPr>
              <a:cxnSpLocks/>
              <a:stCxn id="713" idx="2"/>
              <a:endCxn id="711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직선 연결선[R] 776">
              <a:extLst>
                <a:ext uri="{FF2B5EF4-FFF2-40B4-BE49-F238E27FC236}">
                  <a16:creationId xmlns:a16="http://schemas.microsoft.com/office/drawing/2014/main" id="{88481670-FD03-4D84-E66B-AC0E667C1DD8}"/>
                </a:ext>
              </a:extLst>
            </p:cNvPr>
            <p:cNvCxnSpPr>
              <a:cxnSpLocks/>
              <a:stCxn id="712" idx="2"/>
              <a:endCxn id="711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직선 연결선[R] 777">
              <a:extLst>
                <a:ext uri="{FF2B5EF4-FFF2-40B4-BE49-F238E27FC236}">
                  <a16:creationId xmlns:a16="http://schemas.microsoft.com/office/drawing/2014/main" id="{38133CD0-BD1B-F6BE-EC5E-4DF69C432FFA}"/>
                </a:ext>
              </a:extLst>
            </p:cNvPr>
            <p:cNvCxnSpPr>
              <a:cxnSpLocks/>
              <a:stCxn id="713" idx="2"/>
              <a:endCxn id="710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직선 연결선[R] 778">
              <a:extLst>
                <a:ext uri="{FF2B5EF4-FFF2-40B4-BE49-F238E27FC236}">
                  <a16:creationId xmlns:a16="http://schemas.microsoft.com/office/drawing/2014/main" id="{8C899DAB-F83D-EA88-F0C4-E08430132E90}"/>
                </a:ext>
              </a:extLst>
            </p:cNvPr>
            <p:cNvCxnSpPr>
              <a:cxnSpLocks/>
              <a:stCxn id="713" idx="2"/>
              <a:endCxn id="714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직선 연결선[R] 779">
              <a:extLst>
                <a:ext uri="{FF2B5EF4-FFF2-40B4-BE49-F238E27FC236}">
                  <a16:creationId xmlns:a16="http://schemas.microsoft.com/office/drawing/2014/main" id="{C13BDA42-1B51-336C-BB30-65501DFC908E}"/>
                </a:ext>
              </a:extLst>
            </p:cNvPr>
            <p:cNvCxnSpPr>
              <a:cxnSpLocks/>
              <a:stCxn id="712" idx="2"/>
              <a:endCxn id="714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2" name="TextBox 781">
                <a:extLst>
                  <a:ext uri="{FF2B5EF4-FFF2-40B4-BE49-F238E27FC236}">
                    <a16:creationId xmlns:a16="http://schemas.microsoft.com/office/drawing/2014/main" id="{8E009F70-6548-C679-3440-69DDB27E10BB}"/>
                  </a:ext>
                </a:extLst>
              </p:cNvPr>
              <p:cNvSpPr txBox="1"/>
              <p:nvPr/>
            </p:nvSpPr>
            <p:spPr>
              <a:xfrm>
                <a:off x="2645470" y="194115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782" name="TextBox 781">
                <a:extLst>
                  <a:ext uri="{FF2B5EF4-FFF2-40B4-BE49-F238E27FC236}">
                    <a16:creationId xmlns:a16="http://schemas.microsoft.com/office/drawing/2014/main" id="{8E009F70-6548-C679-3440-69DDB27E1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470" y="1941155"/>
                <a:ext cx="11738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3" name="모서리가 둥근 직사각형 782">
            <a:extLst>
              <a:ext uri="{FF2B5EF4-FFF2-40B4-BE49-F238E27FC236}">
                <a16:creationId xmlns:a16="http://schemas.microsoft.com/office/drawing/2014/main" id="{6CBB28BB-FB67-A287-E9B3-C3894E2F639D}"/>
              </a:ext>
            </a:extLst>
          </p:cNvPr>
          <p:cNvSpPr/>
          <p:nvPr/>
        </p:nvSpPr>
        <p:spPr>
          <a:xfrm>
            <a:off x="2610234" y="2608257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84" name="직선 화살표 연결선 783">
            <a:extLst>
              <a:ext uri="{FF2B5EF4-FFF2-40B4-BE49-F238E27FC236}">
                <a16:creationId xmlns:a16="http://schemas.microsoft.com/office/drawing/2014/main" id="{663D9D7A-F714-1DD7-838B-24A0467D6942}"/>
              </a:ext>
            </a:extLst>
          </p:cNvPr>
          <p:cNvCxnSpPr>
            <a:cxnSpLocks/>
          </p:cNvCxnSpPr>
          <p:nvPr/>
        </p:nvCxnSpPr>
        <p:spPr>
          <a:xfrm flipV="1">
            <a:off x="3163849" y="4143648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직선 화살표 연결선 784">
            <a:extLst>
              <a:ext uri="{FF2B5EF4-FFF2-40B4-BE49-F238E27FC236}">
                <a16:creationId xmlns:a16="http://schemas.microsoft.com/office/drawing/2014/main" id="{6D827F9F-8DD1-5121-0566-2DA33871DA7A}"/>
              </a:ext>
            </a:extLst>
          </p:cNvPr>
          <p:cNvCxnSpPr>
            <a:cxnSpLocks/>
          </p:cNvCxnSpPr>
          <p:nvPr/>
        </p:nvCxnSpPr>
        <p:spPr>
          <a:xfrm flipV="1">
            <a:off x="3195321" y="234191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6" name="그룹 785">
            <a:extLst>
              <a:ext uri="{FF2B5EF4-FFF2-40B4-BE49-F238E27FC236}">
                <a16:creationId xmlns:a16="http://schemas.microsoft.com/office/drawing/2014/main" id="{1A6A4399-672D-5A17-0F3C-D51FE7A604C7}"/>
              </a:ext>
            </a:extLst>
          </p:cNvPr>
          <p:cNvGrpSpPr/>
          <p:nvPr/>
        </p:nvGrpSpPr>
        <p:grpSpPr>
          <a:xfrm rot="16200000">
            <a:off x="4293397" y="2920597"/>
            <a:ext cx="1230277" cy="780384"/>
            <a:chOff x="3903976" y="1968842"/>
            <a:chExt cx="7164816" cy="4523558"/>
          </a:xfrm>
        </p:grpSpPr>
        <p:sp>
          <p:nvSpPr>
            <p:cNvPr id="787" name="타원 786">
              <a:extLst>
                <a:ext uri="{FF2B5EF4-FFF2-40B4-BE49-F238E27FC236}">
                  <a16:creationId xmlns:a16="http://schemas.microsoft.com/office/drawing/2014/main" id="{D0E57A1E-114D-EF35-C75A-D3B28523FF7C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8" name="타원 787">
              <a:extLst>
                <a:ext uri="{FF2B5EF4-FFF2-40B4-BE49-F238E27FC236}">
                  <a16:creationId xmlns:a16="http://schemas.microsoft.com/office/drawing/2014/main" id="{5582B8A9-ED47-AC0C-270C-9C892832AA28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9" name="타원 788">
              <a:extLst>
                <a:ext uri="{FF2B5EF4-FFF2-40B4-BE49-F238E27FC236}">
                  <a16:creationId xmlns:a16="http://schemas.microsoft.com/office/drawing/2014/main" id="{C6825BBE-494F-C142-6BA4-19A12B37EA82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0" name="타원 789">
              <a:extLst>
                <a:ext uri="{FF2B5EF4-FFF2-40B4-BE49-F238E27FC236}">
                  <a16:creationId xmlns:a16="http://schemas.microsoft.com/office/drawing/2014/main" id="{C0FC90EB-925B-B395-274C-F341CFB0515D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1" name="타원 790">
              <a:extLst>
                <a:ext uri="{FF2B5EF4-FFF2-40B4-BE49-F238E27FC236}">
                  <a16:creationId xmlns:a16="http://schemas.microsoft.com/office/drawing/2014/main" id="{5149075C-1545-F998-652C-D3E5A5A2F4A3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2" name="타원 791">
              <a:extLst>
                <a:ext uri="{FF2B5EF4-FFF2-40B4-BE49-F238E27FC236}">
                  <a16:creationId xmlns:a16="http://schemas.microsoft.com/office/drawing/2014/main" id="{D60CEAF2-4EA4-DA31-E565-D9FA7AC04FE2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3" name="타원 792">
              <a:extLst>
                <a:ext uri="{FF2B5EF4-FFF2-40B4-BE49-F238E27FC236}">
                  <a16:creationId xmlns:a16="http://schemas.microsoft.com/office/drawing/2014/main" id="{C6046E30-63CB-7793-AF4E-8E896B7C930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4" name="타원 793">
              <a:extLst>
                <a:ext uri="{FF2B5EF4-FFF2-40B4-BE49-F238E27FC236}">
                  <a16:creationId xmlns:a16="http://schemas.microsoft.com/office/drawing/2014/main" id="{6C22BF7E-40A7-E719-9422-625AE55B44F3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5" name="타원 794">
              <a:extLst>
                <a:ext uri="{FF2B5EF4-FFF2-40B4-BE49-F238E27FC236}">
                  <a16:creationId xmlns:a16="http://schemas.microsoft.com/office/drawing/2014/main" id="{45DD0BA0-BC28-7F6E-2623-3BE8B592BC59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6" name="타원 795">
              <a:extLst>
                <a:ext uri="{FF2B5EF4-FFF2-40B4-BE49-F238E27FC236}">
                  <a16:creationId xmlns:a16="http://schemas.microsoft.com/office/drawing/2014/main" id="{F3DC36BC-9552-6600-DD2B-27106B14F5EF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7" name="타원 796">
              <a:extLst>
                <a:ext uri="{FF2B5EF4-FFF2-40B4-BE49-F238E27FC236}">
                  <a16:creationId xmlns:a16="http://schemas.microsoft.com/office/drawing/2014/main" id="{BE7C2634-371D-7F81-9984-7365D334F4AE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8" name="타원 797">
              <a:extLst>
                <a:ext uri="{FF2B5EF4-FFF2-40B4-BE49-F238E27FC236}">
                  <a16:creationId xmlns:a16="http://schemas.microsoft.com/office/drawing/2014/main" id="{CCF74D0B-34F0-146C-ECB6-9344B232B494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9" name="타원 798">
              <a:extLst>
                <a:ext uri="{FF2B5EF4-FFF2-40B4-BE49-F238E27FC236}">
                  <a16:creationId xmlns:a16="http://schemas.microsoft.com/office/drawing/2014/main" id="{A3BCA3A2-5F6D-E20E-32C7-5D30D6C5C499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0" name="타원 799">
              <a:extLst>
                <a:ext uri="{FF2B5EF4-FFF2-40B4-BE49-F238E27FC236}">
                  <a16:creationId xmlns:a16="http://schemas.microsoft.com/office/drawing/2014/main" id="{D6751957-3F6F-EC93-88D9-E3ED6A36812B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1" name="타원 800">
              <a:extLst>
                <a:ext uri="{FF2B5EF4-FFF2-40B4-BE49-F238E27FC236}">
                  <a16:creationId xmlns:a16="http://schemas.microsoft.com/office/drawing/2014/main" id="{7338C17A-8C19-57F8-E2A8-D68DABEC5DA4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2" name="타원 801">
              <a:extLst>
                <a:ext uri="{FF2B5EF4-FFF2-40B4-BE49-F238E27FC236}">
                  <a16:creationId xmlns:a16="http://schemas.microsoft.com/office/drawing/2014/main" id="{E0928DA9-9AC0-870B-7FD4-D8EC4AD332EA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3" name="타원 802">
              <a:extLst>
                <a:ext uri="{FF2B5EF4-FFF2-40B4-BE49-F238E27FC236}">
                  <a16:creationId xmlns:a16="http://schemas.microsoft.com/office/drawing/2014/main" id="{F4FC28AF-F64B-1EFD-43F8-6C6F1A4F342F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4" name="타원 803">
              <a:extLst>
                <a:ext uri="{FF2B5EF4-FFF2-40B4-BE49-F238E27FC236}">
                  <a16:creationId xmlns:a16="http://schemas.microsoft.com/office/drawing/2014/main" id="{95585F9F-0728-2969-A1B6-4069FD508E6B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05" name="직선 연결선[R] 804">
              <a:extLst>
                <a:ext uri="{FF2B5EF4-FFF2-40B4-BE49-F238E27FC236}">
                  <a16:creationId xmlns:a16="http://schemas.microsoft.com/office/drawing/2014/main" id="{16B03667-91EA-B744-1113-5874C92D2006}"/>
                </a:ext>
              </a:extLst>
            </p:cNvPr>
            <p:cNvCxnSpPr>
              <a:cxnSpLocks/>
              <a:stCxn id="799" idx="2"/>
              <a:endCxn id="804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직선 연결선[R] 805">
              <a:extLst>
                <a:ext uri="{FF2B5EF4-FFF2-40B4-BE49-F238E27FC236}">
                  <a16:creationId xmlns:a16="http://schemas.microsoft.com/office/drawing/2014/main" id="{51AA02FC-0237-46C6-F24A-D8CE648B48E1}"/>
                </a:ext>
              </a:extLst>
            </p:cNvPr>
            <p:cNvCxnSpPr>
              <a:cxnSpLocks/>
              <a:stCxn id="799" idx="2"/>
              <a:endCxn id="803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직선 연결선[R] 806">
              <a:extLst>
                <a:ext uri="{FF2B5EF4-FFF2-40B4-BE49-F238E27FC236}">
                  <a16:creationId xmlns:a16="http://schemas.microsoft.com/office/drawing/2014/main" id="{DB188516-E9BA-4806-5F91-C297DF58DCF0}"/>
                </a:ext>
              </a:extLst>
            </p:cNvPr>
            <p:cNvCxnSpPr>
              <a:cxnSpLocks/>
              <a:stCxn id="799" idx="2"/>
              <a:endCxn id="802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직선 연결선[R] 807">
              <a:extLst>
                <a:ext uri="{FF2B5EF4-FFF2-40B4-BE49-F238E27FC236}">
                  <a16:creationId xmlns:a16="http://schemas.microsoft.com/office/drawing/2014/main" id="{924875C7-157B-68CF-D36C-8E37B00445E0}"/>
                </a:ext>
              </a:extLst>
            </p:cNvPr>
            <p:cNvCxnSpPr>
              <a:cxnSpLocks/>
              <a:stCxn id="799" idx="2"/>
              <a:endCxn id="801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직선 연결선[R] 808">
              <a:extLst>
                <a:ext uri="{FF2B5EF4-FFF2-40B4-BE49-F238E27FC236}">
                  <a16:creationId xmlns:a16="http://schemas.microsoft.com/office/drawing/2014/main" id="{031B1828-C1BA-A1EE-4B64-872ED875E3BA}"/>
                </a:ext>
              </a:extLst>
            </p:cNvPr>
            <p:cNvCxnSpPr>
              <a:cxnSpLocks/>
              <a:stCxn id="799" idx="2"/>
              <a:endCxn id="800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직선 연결선[R] 809">
              <a:extLst>
                <a:ext uri="{FF2B5EF4-FFF2-40B4-BE49-F238E27FC236}">
                  <a16:creationId xmlns:a16="http://schemas.microsoft.com/office/drawing/2014/main" id="{5597C328-C628-A35A-CFBD-9B76132BFCDA}"/>
                </a:ext>
              </a:extLst>
            </p:cNvPr>
            <p:cNvCxnSpPr>
              <a:cxnSpLocks/>
              <a:stCxn id="798" idx="2"/>
              <a:endCxn id="803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직선 연결선[R] 810">
              <a:extLst>
                <a:ext uri="{FF2B5EF4-FFF2-40B4-BE49-F238E27FC236}">
                  <a16:creationId xmlns:a16="http://schemas.microsoft.com/office/drawing/2014/main" id="{244CCB35-8986-78E5-560D-BFC0CF12A5F7}"/>
                </a:ext>
              </a:extLst>
            </p:cNvPr>
            <p:cNvCxnSpPr>
              <a:cxnSpLocks/>
              <a:stCxn id="797" idx="2"/>
              <a:endCxn id="803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직선 연결선[R] 811">
              <a:extLst>
                <a:ext uri="{FF2B5EF4-FFF2-40B4-BE49-F238E27FC236}">
                  <a16:creationId xmlns:a16="http://schemas.microsoft.com/office/drawing/2014/main" id="{3E7A4E92-CEE7-6BC6-0ECB-3D79B7F734D5}"/>
                </a:ext>
              </a:extLst>
            </p:cNvPr>
            <p:cNvCxnSpPr>
              <a:cxnSpLocks/>
              <a:stCxn id="796" idx="2"/>
              <a:endCxn id="803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직선 연결선[R] 812">
              <a:extLst>
                <a:ext uri="{FF2B5EF4-FFF2-40B4-BE49-F238E27FC236}">
                  <a16:creationId xmlns:a16="http://schemas.microsoft.com/office/drawing/2014/main" id="{1A379813-5EB4-FAF6-89A7-3C02C0A329F2}"/>
                </a:ext>
              </a:extLst>
            </p:cNvPr>
            <p:cNvCxnSpPr>
              <a:cxnSpLocks/>
              <a:stCxn id="798" idx="2"/>
              <a:endCxn id="802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직선 연결선[R] 813">
              <a:extLst>
                <a:ext uri="{FF2B5EF4-FFF2-40B4-BE49-F238E27FC236}">
                  <a16:creationId xmlns:a16="http://schemas.microsoft.com/office/drawing/2014/main" id="{380D4C74-591B-A432-0635-9915D9DB770E}"/>
                </a:ext>
              </a:extLst>
            </p:cNvPr>
            <p:cNvCxnSpPr>
              <a:cxnSpLocks/>
              <a:stCxn id="797" idx="2"/>
              <a:endCxn id="802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직선 연결선[R] 814">
              <a:extLst>
                <a:ext uri="{FF2B5EF4-FFF2-40B4-BE49-F238E27FC236}">
                  <a16:creationId xmlns:a16="http://schemas.microsoft.com/office/drawing/2014/main" id="{74992F21-88E1-DCD5-D51E-D27A21F3C078}"/>
                </a:ext>
              </a:extLst>
            </p:cNvPr>
            <p:cNvCxnSpPr>
              <a:cxnSpLocks/>
              <a:stCxn id="796" idx="2"/>
              <a:endCxn id="802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직선 연결선[R] 815">
              <a:extLst>
                <a:ext uri="{FF2B5EF4-FFF2-40B4-BE49-F238E27FC236}">
                  <a16:creationId xmlns:a16="http://schemas.microsoft.com/office/drawing/2014/main" id="{48D57A8D-54D1-B9BF-89BC-CC6BCA392F7A}"/>
                </a:ext>
              </a:extLst>
            </p:cNvPr>
            <p:cNvCxnSpPr>
              <a:cxnSpLocks/>
              <a:stCxn id="798" idx="2"/>
              <a:endCxn id="801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직선 연결선[R] 816">
              <a:extLst>
                <a:ext uri="{FF2B5EF4-FFF2-40B4-BE49-F238E27FC236}">
                  <a16:creationId xmlns:a16="http://schemas.microsoft.com/office/drawing/2014/main" id="{E3DD3207-0719-7C87-D36C-4E1A78CED1CB}"/>
                </a:ext>
              </a:extLst>
            </p:cNvPr>
            <p:cNvCxnSpPr>
              <a:cxnSpLocks/>
              <a:stCxn id="797" idx="2"/>
              <a:endCxn id="801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직선 연결선[R] 817">
              <a:extLst>
                <a:ext uri="{FF2B5EF4-FFF2-40B4-BE49-F238E27FC236}">
                  <a16:creationId xmlns:a16="http://schemas.microsoft.com/office/drawing/2014/main" id="{C94526E7-EC9B-F12B-F2FA-246BFAF59675}"/>
                </a:ext>
              </a:extLst>
            </p:cNvPr>
            <p:cNvCxnSpPr>
              <a:cxnSpLocks/>
              <a:stCxn id="798" idx="2"/>
              <a:endCxn id="800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직선 연결선[R] 818">
              <a:extLst>
                <a:ext uri="{FF2B5EF4-FFF2-40B4-BE49-F238E27FC236}">
                  <a16:creationId xmlns:a16="http://schemas.microsoft.com/office/drawing/2014/main" id="{A20C1567-4470-18FA-F2EE-AA030A5FDCCD}"/>
                </a:ext>
              </a:extLst>
            </p:cNvPr>
            <p:cNvCxnSpPr>
              <a:cxnSpLocks/>
              <a:stCxn id="796" idx="2"/>
              <a:endCxn id="801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직선 연결선[R] 819">
              <a:extLst>
                <a:ext uri="{FF2B5EF4-FFF2-40B4-BE49-F238E27FC236}">
                  <a16:creationId xmlns:a16="http://schemas.microsoft.com/office/drawing/2014/main" id="{BBC12CA1-40ED-B203-5E9B-FAA49EE22631}"/>
                </a:ext>
              </a:extLst>
            </p:cNvPr>
            <p:cNvCxnSpPr>
              <a:cxnSpLocks/>
              <a:stCxn id="797" idx="2"/>
              <a:endCxn id="800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직선 연결선[R] 820">
              <a:extLst>
                <a:ext uri="{FF2B5EF4-FFF2-40B4-BE49-F238E27FC236}">
                  <a16:creationId xmlns:a16="http://schemas.microsoft.com/office/drawing/2014/main" id="{9368E5D5-4442-4C79-BD2C-888393EA5573}"/>
                </a:ext>
              </a:extLst>
            </p:cNvPr>
            <p:cNvCxnSpPr>
              <a:cxnSpLocks/>
              <a:stCxn id="796" idx="2"/>
              <a:endCxn id="800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직선 연결선[R] 821">
              <a:extLst>
                <a:ext uri="{FF2B5EF4-FFF2-40B4-BE49-F238E27FC236}">
                  <a16:creationId xmlns:a16="http://schemas.microsoft.com/office/drawing/2014/main" id="{B439DFE4-CC91-41AE-52AE-8D420B9B7061}"/>
                </a:ext>
              </a:extLst>
            </p:cNvPr>
            <p:cNvCxnSpPr>
              <a:cxnSpLocks/>
              <a:stCxn id="798" idx="2"/>
              <a:endCxn id="804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직선 연결선[R] 822">
              <a:extLst>
                <a:ext uri="{FF2B5EF4-FFF2-40B4-BE49-F238E27FC236}">
                  <a16:creationId xmlns:a16="http://schemas.microsoft.com/office/drawing/2014/main" id="{3764E1C2-934A-F771-55FA-733654BE9CC4}"/>
                </a:ext>
              </a:extLst>
            </p:cNvPr>
            <p:cNvCxnSpPr>
              <a:cxnSpLocks/>
              <a:stCxn id="797" idx="2"/>
              <a:endCxn id="804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직선 연결선[R] 823">
              <a:extLst>
                <a:ext uri="{FF2B5EF4-FFF2-40B4-BE49-F238E27FC236}">
                  <a16:creationId xmlns:a16="http://schemas.microsoft.com/office/drawing/2014/main" id="{CA26ECE9-5C62-38C5-28C6-D687F4B3136C}"/>
                </a:ext>
              </a:extLst>
            </p:cNvPr>
            <p:cNvCxnSpPr>
              <a:cxnSpLocks/>
              <a:stCxn id="796" idx="2"/>
              <a:endCxn id="804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직선 연결선[R] 824">
              <a:extLst>
                <a:ext uri="{FF2B5EF4-FFF2-40B4-BE49-F238E27FC236}">
                  <a16:creationId xmlns:a16="http://schemas.microsoft.com/office/drawing/2014/main" id="{EA7D4AC3-7F87-B222-CA91-C555FFE6123C}"/>
                </a:ext>
              </a:extLst>
            </p:cNvPr>
            <p:cNvCxnSpPr>
              <a:cxnSpLocks/>
              <a:stCxn id="795" idx="2"/>
              <a:endCxn id="799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직선 연결선[R] 825">
              <a:extLst>
                <a:ext uri="{FF2B5EF4-FFF2-40B4-BE49-F238E27FC236}">
                  <a16:creationId xmlns:a16="http://schemas.microsoft.com/office/drawing/2014/main" id="{34B2DEFD-C29B-4B7C-AC71-BFC9933BF306}"/>
                </a:ext>
              </a:extLst>
            </p:cNvPr>
            <p:cNvCxnSpPr>
              <a:cxnSpLocks/>
              <a:stCxn id="794" idx="2"/>
              <a:endCxn id="799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직선 연결선[R] 826">
              <a:extLst>
                <a:ext uri="{FF2B5EF4-FFF2-40B4-BE49-F238E27FC236}">
                  <a16:creationId xmlns:a16="http://schemas.microsoft.com/office/drawing/2014/main" id="{77EC87CF-9EAE-D254-6A92-B567BB87FFFC}"/>
                </a:ext>
              </a:extLst>
            </p:cNvPr>
            <p:cNvCxnSpPr>
              <a:cxnSpLocks/>
              <a:stCxn id="793" idx="2"/>
              <a:endCxn id="799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직선 연결선[R] 827">
              <a:extLst>
                <a:ext uri="{FF2B5EF4-FFF2-40B4-BE49-F238E27FC236}">
                  <a16:creationId xmlns:a16="http://schemas.microsoft.com/office/drawing/2014/main" id="{EE4E311B-B1DD-18A5-D012-73B283747DFE}"/>
                </a:ext>
              </a:extLst>
            </p:cNvPr>
            <p:cNvCxnSpPr>
              <a:cxnSpLocks/>
              <a:stCxn id="792" idx="2"/>
              <a:endCxn id="799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직선 연결선[R] 828">
              <a:extLst>
                <a:ext uri="{FF2B5EF4-FFF2-40B4-BE49-F238E27FC236}">
                  <a16:creationId xmlns:a16="http://schemas.microsoft.com/office/drawing/2014/main" id="{C2C1DDAE-218D-9267-CD1B-7C5A3EAB5921}"/>
                </a:ext>
              </a:extLst>
            </p:cNvPr>
            <p:cNvCxnSpPr>
              <a:cxnSpLocks/>
              <a:stCxn id="788" idx="2"/>
              <a:endCxn id="795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직선 연결선[R] 829">
              <a:extLst>
                <a:ext uri="{FF2B5EF4-FFF2-40B4-BE49-F238E27FC236}">
                  <a16:creationId xmlns:a16="http://schemas.microsoft.com/office/drawing/2014/main" id="{4A64FBDA-76DD-B468-BA06-BE48C804D93C}"/>
                </a:ext>
              </a:extLst>
            </p:cNvPr>
            <p:cNvCxnSpPr>
              <a:cxnSpLocks/>
              <a:stCxn id="787" idx="2"/>
              <a:endCxn id="795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직선 연결선[R] 830">
              <a:extLst>
                <a:ext uri="{FF2B5EF4-FFF2-40B4-BE49-F238E27FC236}">
                  <a16:creationId xmlns:a16="http://schemas.microsoft.com/office/drawing/2014/main" id="{06F4E328-6D25-FE44-5A85-45B1F7DBB4FC}"/>
                </a:ext>
              </a:extLst>
            </p:cNvPr>
            <p:cNvCxnSpPr>
              <a:cxnSpLocks/>
              <a:stCxn id="791" idx="2"/>
              <a:endCxn id="795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직선 연결선[R] 831">
              <a:extLst>
                <a:ext uri="{FF2B5EF4-FFF2-40B4-BE49-F238E27FC236}">
                  <a16:creationId xmlns:a16="http://schemas.microsoft.com/office/drawing/2014/main" id="{DD0E6527-0BAA-8F5D-E712-07E8722718FC}"/>
                </a:ext>
              </a:extLst>
            </p:cNvPr>
            <p:cNvCxnSpPr>
              <a:cxnSpLocks/>
              <a:stCxn id="795" idx="2"/>
              <a:endCxn id="798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직선 연결선[R] 832">
              <a:extLst>
                <a:ext uri="{FF2B5EF4-FFF2-40B4-BE49-F238E27FC236}">
                  <a16:creationId xmlns:a16="http://schemas.microsoft.com/office/drawing/2014/main" id="{ACBE5F23-B27A-A4B5-5383-D3522773A7EA}"/>
                </a:ext>
              </a:extLst>
            </p:cNvPr>
            <p:cNvCxnSpPr>
              <a:cxnSpLocks/>
              <a:stCxn id="794" idx="2"/>
              <a:endCxn id="798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직선 연결선[R] 833">
              <a:extLst>
                <a:ext uri="{FF2B5EF4-FFF2-40B4-BE49-F238E27FC236}">
                  <a16:creationId xmlns:a16="http://schemas.microsoft.com/office/drawing/2014/main" id="{1289CA94-6F87-08E6-27C1-06E41157132A}"/>
                </a:ext>
              </a:extLst>
            </p:cNvPr>
            <p:cNvCxnSpPr>
              <a:cxnSpLocks/>
              <a:stCxn id="793" idx="2"/>
              <a:endCxn id="798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직선 연결선[R] 834">
              <a:extLst>
                <a:ext uri="{FF2B5EF4-FFF2-40B4-BE49-F238E27FC236}">
                  <a16:creationId xmlns:a16="http://schemas.microsoft.com/office/drawing/2014/main" id="{923725EA-27D3-2939-FB12-06A7A21B5AF2}"/>
                </a:ext>
              </a:extLst>
            </p:cNvPr>
            <p:cNvCxnSpPr>
              <a:cxnSpLocks/>
              <a:stCxn id="792" idx="2"/>
              <a:endCxn id="798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직선 연결선[R] 835">
              <a:extLst>
                <a:ext uri="{FF2B5EF4-FFF2-40B4-BE49-F238E27FC236}">
                  <a16:creationId xmlns:a16="http://schemas.microsoft.com/office/drawing/2014/main" id="{0157EC24-05EC-4F67-1727-59752D168954}"/>
                </a:ext>
              </a:extLst>
            </p:cNvPr>
            <p:cNvCxnSpPr>
              <a:cxnSpLocks/>
              <a:stCxn id="795" idx="2"/>
              <a:endCxn id="797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직선 연결선[R] 836">
              <a:extLst>
                <a:ext uri="{FF2B5EF4-FFF2-40B4-BE49-F238E27FC236}">
                  <a16:creationId xmlns:a16="http://schemas.microsoft.com/office/drawing/2014/main" id="{3EC7A871-B4D0-AB20-4EB6-07C294F28524}"/>
                </a:ext>
              </a:extLst>
            </p:cNvPr>
            <p:cNvCxnSpPr>
              <a:cxnSpLocks/>
              <a:stCxn id="794" idx="2"/>
              <a:endCxn id="797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직선 연결선[R] 837">
              <a:extLst>
                <a:ext uri="{FF2B5EF4-FFF2-40B4-BE49-F238E27FC236}">
                  <a16:creationId xmlns:a16="http://schemas.microsoft.com/office/drawing/2014/main" id="{7195EB87-D87C-F960-33AC-45A9CD82A2DF}"/>
                </a:ext>
              </a:extLst>
            </p:cNvPr>
            <p:cNvCxnSpPr>
              <a:cxnSpLocks/>
              <a:stCxn id="793" idx="2"/>
              <a:endCxn id="797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직선 연결선[R] 838">
              <a:extLst>
                <a:ext uri="{FF2B5EF4-FFF2-40B4-BE49-F238E27FC236}">
                  <a16:creationId xmlns:a16="http://schemas.microsoft.com/office/drawing/2014/main" id="{CFD37CE8-B39C-2C84-DDEA-93EC685C69BF}"/>
                </a:ext>
              </a:extLst>
            </p:cNvPr>
            <p:cNvCxnSpPr>
              <a:cxnSpLocks/>
              <a:stCxn id="792" idx="2"/>
              <a:endCxn id="797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직선 연결선[R] 839">
              <a:extLst>
                <a:ext uri="{FF2B5EF4-FFF2-40B4-BE49-F238E27FC236}">
                  <a16:creationId xmlns:a16="http://schemas.microsoft.com/office/drawing/2014/main" id="{A63FA81C-1AFE-3A03-DFD2-54E9CF620A9A}"/>
                </a:ext>
              </a:extLst>
            </p:cNvPr>
            <p:cNvCxnSpPr>
              <a:cxnSpLocks/>
              <a:stCxn id="795" idx="2"/>
              <a:endCxn id="796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직선 연결선[R] 840">
              <a:extLst>
                <a:ext uri="{FF2B5EF4-FFF2-40B4-BE49-F238E27FC236}">
                  <a16:creationId xmlns:a16="http://schemas.microsoft.com/office/drawing/2014/main" id="{8792D96A-9156-1EA7-52D7-B53FBACCF211}"/>
                </a:ext>
              </a:extLst>
            </p:cNvPr>
            <p:cNvCxnSpPr>
              <a:cxnSpLocks/>
              <a:stCxn id="794" idx="2"/>
              <a:endCxn id="796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직선 연결선[R] 841">
              <a:extLst>
                <a:ext uri="{FF2B5EF4-FFF2-40B4-BE49-F238E27FC236}">
                  <a16:creationId xmlns:a16="http://schemas.microsoft.com/office/drawing/2014/main" id="{DB7F270E-5760-3077-4FD8-E434F5F5DBA3}"/>
                </a:ext>
              </a:extLst>
            </p:cNvPr>
            <p:cNvCxnSpPr>
              <a:cxnSpLocks/>
              <a:stCxn id="793" idx="2"/>
              <a:endCxn id="796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직선 연결선[R] 842">
              <a:extLst>
                <a:ext uri="{FF2B5EF4-FFF2-40B4-BE49-F238E27FC236}">
                  <a16:creationId xmlns:a16="http://schemas.microsoft.com/office/drawing/2014/main" id="{9328C712-B750-36F2-13EC-E649A31269F7}"/>
                </a:ext>
              </a:extLst>
            </p:cNvPr>
            <p:cNvCxnSpPr>
              <a:cxnSpLocks/>
              <a:stCxn id="792" idx="2"/>
              <a:endCxn id="796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직선 연결선[R] 843">
              <a:extLst>
                <a:ext uri="{FF2B5EF4-FFF2-40B4-BE49-F238E27FC236}">
                  <a16:creationId xmlns:a16="http://schemas.microsoft.com/office/drawing/2014/main" id="{476CA300-68EF-43F2-4798-93F79A09B4E9}"/>
                </a:ext>
              </a:extLst>
            </p:cNvPr>
            <p:cNvCxnSpPr>
              <a:cxnSpLocks/>
              <a:stCxn id="788" idx="2"/>
              <a:endCxn id="794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직선 연결선[R] 844">
              <a:extLst>
                <a:ext uri="{FF2B5EF4-FFF2-40B4-BE49-F238E27FC236}">
                  <a16:creationId xmlns:a16="http://schemas.microsoft.com/office/drawing/2014/main" id="{AE0C4608-916B-F374-9639-72B99AF8D15F}"/>
                </a:ext>
              </a:extLst>
            </p:cNvPr>
            <p:cNvCxnSpPr>
              <a:cxnSpLocks/>
              <a:stCxn id="787" idx="2"/>
              <a:endCxn id="794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직선 연결선[R] 845">
              <a:extLst>
                <a:ext uri="{FF2B5EF4-FFF2-40B4-BE49-F238E27FC236}">
                  <a16:creationId xmlns:a16="http://schemas.microsoft.com/office/drawing/2014/main" id="{40AA14EB-57D0-72EC-7EC2-F00FC2C764E0}"/>
                </a:ext>
              </a:extLst>
            </p:cNvPr>
            <p:cNvCxnSpPr>
              <a:cxnSpLocks/>
              <a:stCxn id="791" idx="2"/>
              <a:endCxn id="794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직선 연결선[R] 846">
              <a:extLst>
                <a:ext uri="{FF2B5EF4-FFF2-40B4-BE49-F238E27FC236}">
                  <a16:creationId xmlns:a16="http://schemas.microsoft.com/office/drawing/2014/main" id="{F2246E1F-DF1C-8CC7-9B06-0F8ABFEF5BCA}"/>
                </a:ext>
              </a:extLst>
            </p:cNvPr>
            <p:cNvCxnSpPr>
              <a:cxnSpLocks/>
              <a:stCxn id="788" idx="2"/>
              <a:endCxn id="793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직선 연결선[R] 847">
              <a:extLst>
                <a:ext uri="{FF2B5EF4-FFF2-40B4-BE49-F238E27FC236}">
                  <a16:creationId xmlns:a16="http://schemas.microsoft.com/office/drawing/2014/main" id="{2D9244F9-00B7-93D0-4219-13D68DCEC863}"/>
                </a:ext>
              </a:extLst>
            </p:cNvPr>
            <p:cNvCxnSpPr>
              <a:cxnSpLocks/>
              <a:stCxn id="787" idx="2"/>
              <a:endCxn id="793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직선 연결선[R] 848">
              <a:extLst>
                <a:ext uri="{FF2B5EF4-FFF2-40B4-BE49-F238E27FC236}">
                  <a16:creationId xmlns:a16="http://schemas.microsoft.com/office/drawing/2014/main" id="{F439D50E-FBE3-EE28-E681-833E156F33F0}"/>
                </a:ext>
              </a:extLst>
            </p:cNvPr>
            <p:cNvCxnSpPr>
              <a:cxnSpLocks/>
              <a:stCxn id="791" idx="2"/>
              <a:endCxn id="793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직선 연결선[R] 849">
              <a:extLst>
                <a:ext uri="{FF2B5EF4-FFF2-40B4-BE49-F238E27FC236}">
                  <a16:creationId xmlns:a16="http://schemas.microsoft.com/office/drawing/2014/main" id="{0A0C2EE7-C53C-AAD3-2C7A-DCB2EB3C795F}"/>
                </a:ext>
              </a:extLst>
            </p:cNvPr>
            <p:cNvCxnSpPr>
              <a:cxnSpLocks/>
              <a:stCxn id="788" idx="2"/>
              <a:endCxn id="792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직선 연결선[R] 850">
              <a:extLst>
                <a:ext uri="{FF2B5EF4-FFF2-40B4-BE49-F238E27FC236}">
                  <a16:creationId xmlns:a16="http://schemas.microsoft.com/office/drawing/2014/main" id="{5E737D7B-B315-C247-0992-A42ADE4EE6D4}"/>
                </a:ext>
              </a:extLst>
            </p:cNvPr>
            <p:cNvCxnSpPr>
              <a:cxnSpLocks/>
              <a:stCxn id="787" idx="2"/>
              <a:endCxn id="792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직선 연결선[R] 851">
              <a:extLst>
                <a:ext uri="{FF2B5EF4-FFF2-40B4-BE49-F238E27FC236}">
                  <a16:creationId xmlns:a16="http://schemas.microsoft.com/office/drawing/2014/main" id="{EA2DF1BC-0F58-F51F-0FCC-ADB40879764B}"/>
                </a:ext>
              </a:extLst>
            </p:cNvPr>
            <p:cNvCxnSpPr>
              <a:cxnSpLocks/>
              <a:stCxn id="791" idx="2"/>
              <a:endCxn id="792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직선 연결선[R] 852">
              <a:extLst>
                <a:ext uri="{FF2B5EF4-FFF2-40B4-BE49-F238E27FC236}">
                  <a16:creationId xmlns:a16="http://schemas.microsoft.com/office/drawing/2014/main" id="{FF0D1BA6-98BE-628E-F180-4CC6AD32AAAB}"/>
                </a:ext>
              </a:extLst>
            </p:cNvPr>
            <p:cNvCxnSpPr>
              <a:cxnSpLocks/>
              <a:stCxn id="790" idx="2"/>
              <a:endCxn id="788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직선 연결선[R] 853">
              <a:extLst>
                <a:ext uri="{FF2B5EF4-FFF2-40B4-BE49-F238E27FC236}">
                  <a16:creationId xmlns:a16="http://schemas.microsoft.com/office/drawing/2014/main" id="{498CC97E-F1E9-3236-A48E-DAD7CF962E91}"/>
                </a:ext>
              </a:extLst>
            </p:cNvPr>
            <p:cNvCxnSpPr>
              <a:cxnSpLocks/>
              <a:stCxn id="789" idx="2"/>
              <a:endCxn id="788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직선 연결선[R] 854">
              <a:extLst>
                <a:ext uri="{FF2B5EF4-FFF2-40B4-BE49-F238E27FC236}">
                  <a16:creationId xmlns:a16="http://schemas.microsoft.com/office/drawing/2014/main" id="{8E680348-AC3B-CA5B-FE9B-BDF8C961D054}"/>
                </a:ext>
              </a:extLst>
            </p:cNvPr>
            <p:cNvCxnSpPr>
              <a:cxnSpLocks/>
              <a:stCxn id="790" idx="2"/>
              <a:endCxn id="787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직선 연결선[R] 855">
              <a:extLst>
                <a:ext uri="{FF2B5EF4-FFF2-40B4-BE49-F238E27FC236}">
                  <a16:creationId xmlns:a16="http://schemas.microsoft.com/office/drawing/2014/main" id="{4BC97C77-F399-1555-2B49-E1C4492464C6}"/>
                </a:ext>
              </a:extLst>
            </p:cNvPr>
            <p:cNvCxnSpPr>
              <a:cxnSpLocks/>
              <a:stCxn id="790" idx="2"/>
              <a:endCxn id="791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직선 연결선[R] 856">
              <a:extLst>
                <a:ext uri="{FF2B5EF4-FFF2-40B4-BE49-F238E27FC236}">
                  <a16:creationId xmlns:a16="http://schemas.microsoft.com/office/drawing/2014/main" id="{36F980CB-4315-C5DE-882A-E213494908F9}"/>
                </a:ext>
              </a:extLst>
            </p:cNvPr>
            <p:cNvCxnSpPr>
              <a:cxnSpLocks/>
              <a:stCxn id="789" idx="2"/>
              <a:endCxn id="791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8" name="모서리가 둥근 직사각형 857">
            <a:extLst>
              <a:ext uri="{FF2B5EF4-FFF2-40B4-BE49-F238E27FC236}">
                <a16:creationId xmlns:a16="http://schemas.microsoft.com/office/drawing/2014/main" id="{B9619ABF-2A0E-1AE3-55DC-F9C84ADED55C}"/>
              </a:ext>
            </a:extLst>
          </p:cNvPr>
          <p:cNvSpPr/>
          <p:nvPr/>
        </p:nvSpPr>
        <p:spPr>
          <a:xfrm>
            <a:off x="4367326" y="2608257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59" name="직선 화살표 연결선 858">
            <a:extLst>
              <a:ext uri="{FF2B5EF4-FFF2-40B4-BE49-F238E27FC236}">
                <a16:creationId xmlns:a16="http://schemas.microsoft.com/office/drawing/2014/main" id="{8CB9B693-2C07-A15D-8AF7-10A65187E7A8}"/>
              </a:ext>
            </a:extLst>
          </p:cNvPr>
          <p:cNvCxnSpPr>
            <a:cxnSpLocks/>
          </p:cNvCxnSpPr>
          <p:nvPr/>
        </p:nvCxnSpPr>
        <p:spPr>
          <a:xfrm flipV="1">
            <a:off x="4920941" y="4143648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직선 화살표 연결선 859">
            <a:extLst>
              <a:ext uri="{FF2B5EF4-FFF2-40B4-BE49-F238E27FC236}">
                <a16:creationId xmlns:a16="http://schemas.microsoft.com/office/drawing/2014/main" id="{B2F0CE01-27BC-C57A-B324-C299A7C3BAB5}"/>
              </a:ext>
            </a:extLst>
          </p:cNvPr>
          <p:cNvCxnSpPr>
            <a:cxnSpLocks/>
          </p:cNvCxnSpPr>
          <p:nvPr/>
        </p:nvCxnSpPr>
        <p:spPr>
          <a:xfrm flipV="1">
            <a:off x="4952413" y="234191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직선 화살표 연결선 860">
            <a:extLst>
              <a:ext uri="{FF2B5EF4-FFF2-40B4-BE49-F238E27FC236}">
                <a16:creationId xmlns:a16="http://schemas.microsoft.com/office/drawing/2014/main" id="{954A0C69-9278-7F8E-02E3-9E52194138F8}"/>
              </a:ext>
            </a:extLst>
          </p:cNvPr>
          <p:cNvCxnSpPr>
            <a:cxnSpLocks/>
          </p:cNvCxnSpPr>
          <p:nvPr/>
        </p:nvCxnSpPr>
        <p:spPr>
          <a:xfrm>
            <a:off x="3826896" y="3337563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2" name="그룹 861">
            <a:extLst>
              <a:ext uri="{FF2B5EF4-FFF2-40B4-BE49-F238E27FC236}">
                <a16:creationId xmlns:a16="http://schemas.microsoft.com/office/drawing/2014/main" id="{27A2DFAA-0141-18A0-BB5B-6B147D2A9300}"/>
              </a:ext>
            </a:extLst>
          </p:cNvPr>
          <p:cNvGrpSpPr/>
          <p:nvPr/>
        </p:nvGrpSpPr>
        <p:grpSpPr>
          <a:xfrm rot="16200000">
            <a:off x="6083340" y="2920249"/>
            <a:ext cx="1230277" cy="780384"/>
            <a:chOff x="3903976" y="1968842"/>
            <a:chExt cx="7164816" cy="4523558"/>
          </a:xfrm>
        </p:grpSpPr>
        <p:sp>
          <p:nvSpPr>
            <p:cNvPr id="863" name="타원 862">
              <a:extLst>
                <a:ext uri="{FF2B5EF4-FFF2-40B4-BE49-F238E27FC236}">
                  <a16:creationId xmlns:a16="http://schemas.microsoft.com/office/drawing/2014/main" id="{2810E78A-D05E-2781-4211-B5F76CB963EB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4" name="타원 863">
              <a:extLst>
                <a:ext uri="{FF2B5EF4-FFF2-40B4-BE49-F238E27FC236}">
                  <a16:creationId xmlns:a16="http://schemas.microsoft.com/office/drawing/2014/main" id="{27EFA497-31DB-EABE-611E-BCD739143FE1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5" name="타원 864">
              <a:extLst>
                <a:ext uri="{FF2B5EF4-FFF2-40B4-BE49-F238E27FC236}">
                  <a16:creationId xmlns:a16="http://schemas.microsoft.com/office/drawing/2014/main" id="{CC9E38E5-1FE5-DE87-0C6D-87CDE560C11D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6" name="타원 865">
              <a:extLst>
                <a:ext uri="{FF2B5EF4-FFF2-40B4-BE49-F238E27FC236}">
                  <a16:creationId xmlns:a16="http://schemas.microsoft.com/office/drawing/2014/main" id="{CBA34F07-B7BC-3E67-1A69-F87EAD0349F6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7" name="타원 866">
              <a:extLst>
                <a:ext uri="{FF2B5EF4-FFF2-40B4-BE49-F238E27FC236}">
                  <a16:creationId xmlns:a16="http://schemas.microsoft.com/office/drawing/2014/main" id="{287255FF-32BA-A6A6-48F8-F6330BA5747A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8" name="타원 867">
              <a:extLst>
                <a:ext uri="{FF2B5EF4-FFF2-40B4-BE49-F238E27FC236}">
                  <a16:creationId xmlns:a16="http://schemas.microsoft.com/office/drawing/2014/main" id="{05A7CA17-9F4C-F554-6296-91A29B6013D2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9" name="타원 868">
              <a:extLst>
                <a:ext uri="{FF2B5EF4-FFF2-40B4-BE49-F238E27FC236}">
                  <a16:creationId xmlns:a16="http://schemas.microsoft.com/office/drawing/2014/main" id="{77CAD010-D9A3-7FDC-1058-F17C475E0755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0" name="타원 869">
              <a:extLst>
                <a:ext uri="{FF2B5EF4-FFF2-40B4-BE49-F238E27FC236}">
                  <a16:creationId xmlns:a16="http://schemas.microsoft.com/office/drawing/2014/main" id="{503514C6-7E6F-A05F-1631-F032683F6086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1" name="타원 870">
              <a:extLst>
                <a:ext uri="{FF2B5EF4-FFF2-40B4-BE49-F238E27FC236}">
                  <a16:creationId xmlns:a16="http://schemas.microsoft.com/office/drawing/2014/main" id="{C2DFE871-E506-76FC-75E2-2677E8DAEEA1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2" name="타원 871">
              <a:extLst>
                <a:ext uri="{FF2B5EF4-FFF2-40B4-BE49-F238E27FC236}">
                  <a16:creationId xmlns:a16="http://schemas.microsoft.com/office/drawing/2014/main" id="{D31FE860-4BD8-6488-7DAA-177F7DD97ADA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3" name="타원 872">
              <a:extLst>
                <a:ext uri="{FF2B5EF4-FFF2-40B4-BE49-F238E27FC236}">
                  <a16:creationId xmlns:a16="http://schemas.microsoft.com/office/drawing/2014/main" id="{54940963-F6D2-3CFB-D0E7-0AA5DF096FDF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4" name="타원 873">
              <a:extLst>
                <a:ext uri="{FF2B5EF4-FFF2-40B4-BE49-F238E27FC236}">
                  <a16:creationId xmlns:a16="http://schemas.microsoft.com/office/drawing/2014/main" id="{901A41AE-803F-A2C1-9407-D407BADFB565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5" name="타원 874">
              <a:extLst>
                <a:ext uri="{FF2B5EF4-FFF2-40B4-BE49-F238E27FC236}">
                  <a16:creationId xmlns:a16="http://schemas.microsoft.com/office/drawing/2014/main" id="{5E0FD55D-72CC-B66B-14D6-C1166BEE25BC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6" name="타원 875">
              <a:extLst>
                <a:ext uri="{FF2B5EF4-FFF2-40B4-BE49-F238E27FC236}">
                  <a16:creationId xmlns:a16="http://schemas.microsoft.com/office/drawing/2014/main" id="{2916A062-B9FE-5199-7D46-09D7D64F6CF6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7" name="타원 876">
              <a:extLst>
                <a:ext uri="{FF2B5EF4-FFF2-40B4-BE49-F238E27FC236}">
                  <a16:creationId xmlns:a16="http://schemas.microsoft.com/office/drawing/2014/main" id="{31EEB2E5-F276-C1C7-C861-52E363089F42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8" name="타원 877">
              <a:extLst>
                <a:ext uri="{FF2B5EF4-FFF2-40B4-BE49-F238E27FC236}">
                  <a16:creationId xmlns:a16="http://schemas.microsoft.com/office/drawing/2014/main" id="{B401F4E1-ADD4-1255-C351-7EFDE641F0A7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9" name="타원 878">
              <a:extLst>
                <a:ext uri="{FF2B5EF4-FFF2-40B4-BE49-F238E27FC236}">
                  <a16:creationId xmlns:a16="http://schemas.microsoft.com/office/drawing/2014/main" id="{556EE7CE-7B73-C73D-D087-761E4999D11C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0" name="타원 879">
              <a:extLst>
                <a:ext uri="{FF2B5EF4-FFF2-40B4-BE49-F238E27FC236}">
                  <a16:creationId xmlns:a16="http://schemas.microsoft.com/office/drawing/2014/main" id="{DA89EAFA-6997-5AEB-BFF5-4DAF0281D14E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81" name="직선 연결선[R] 880">
              <a:extLst>
                <a:ext uri="{FF2B5EF4-FFF2-40B4-BE49-F238E27FC236}">
                  <a16:creationId xmlns:a16="http://schemas.microsoft.com/office/drawing/2014/main" id="{C730824C-3345-3566-72E9-A7116D91E6FC}"/>
                </a:ext>
              </a:extLst>
            </p:cNvPr>
            <p:cNvCxnSpPr>
              <a:cxnSpLocks/>
              <a:stCxn id="875" idx="2"/>
              <a:endCxn id="880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직선 연결선[R] 881">
              <a:extLst>
                <a:ext uri="{FF2B5EF4-FFF2-40B4-BE49-F238E27FC236}">
                  <a16:creationId xmlns:a16="http://schemas.microsoft.com/office/drawing/2014/main" id="{668ADA3D-DFA4-E62A-1C67-D5726EB5CF3B}"/>
                </a:ext>
              </a:extLst>
            </p:cNvPr>
            <p:cNvCxnSpPr>
              <a:cxnSpLocks/>
              <a:stCxn id="875" idx="2"/>
              <a:endCxn id="879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직선 연결선[R] 882">
              <a:extLst>
                <a:ext uri="{FF2B5EF4-FFF2-40B4-BE49-F238E27FC236}">
                  <a16:creationId xmlns:a16="http://schemas.microsoft.com/office/drawing/2014/main" id="{3FDB66F2-D6CF-425D-2361-9A8DF01E5A7E}"/>
                </a:ext>
              </a:extLst>
            </p:cNvPr>
            <p:cNvCxnSpPr>
              <a:cxnSpLocks/>
              <a:stCxn id="875" idx="2"/>
              <a:endCxn id="878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직선 연결선[R] 883">
              <a:extLst>
                <a:ext uri="{FF2B5EF4-FFF2-40B4-BE49-F238E27FC236}">
                  <a16:creationId xmlns:a16="http://schemas.microsoft.com/office/drawing/2014/main" id="{33015A63-DA98-DC6C-5F01-70587360A5E3}"/>
                </a:ext>
              </a:extLst>
            </p:cNvPr>
            <p:cNvCxnSpPr>
              <a:cxnSpLocks/>
              <a:stCxn id="875" idx="2"/>
              <a:endCxn id="877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직선 연결선[R] 884">
              <a:extLst>
                <a:ext uri="{FF2B5EF4-FFF2-40B4-BE49-F238E27FC236}">
                  <a16:creationId xmlns:a16="http://schemas.microsoft.com/office/drawing/2014/main" id="{04D41878-3F10-EB39-5915-DE4D31AD8CDF}"/>
                </a:ext>
              </a:extLst>
            </p:cNvPr>
            <p:cNvCxnSpPr>
              <a:cxnSpLocks/>
              <a:stCxn id="875" idx="2"/>
              <a:endCxn id="876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직선 연결선[R] 885">
              <a:extLst>
                <a:ext uri="{FF2B5EF4-FFF2-40B4-BE49-F238E27FC236}">
                  <a16:creationId xmlns:a16="http://schemas.microsoft.com/office/drawing/2014/main" id="{1B1188D9-404F-0481-A6B6-800FDCC24F37}"/>
                </a:ext>
              </a:extLst>
            </p:cNvPr>
            <p:cNvCxnSpPr>
              <a:cxnSpLocks/>
              <a:stCxn id="874" idx="2"/>
              <a:endCxn id="879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직선 연결선[R] 886">
              <a:extLst>
                <a:ext uri="{FF2B5EF4-FFF2-40B4-BE49-F238E27FC236}">
                  <a16:creationId xmlns:a16="http://schemas.microsoft.com/office/drawing/2014/main" id="{FCF42822-1433-CEF8-809E-307FF76533E8}"/>
                </a:ext>
              </a:extLst>
            </p:cNvPr>
            <p:cNvCxnSpPr>
              <a:cxnSpLocks/>
              <a:stCxn id="873" idx="2"/>
              <a:endCxn id="879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직선 연결선[R] 887">
              <a:extLst>
                <a:ext uri="{FF2B5EF4-FFF2-40B4-BE49-F238E27FC236}">
                  <a16:creationId xmlns:a16="http://schemas.microsoft.com/office/drawing/2014/main" id="{77EEB0F2-F2FA-E73C-15DE-6D5314C07842}"/>
                </a:ext>
              </a:extLst>
            </p:cNvPr>
            <p:cNvCxnSpPr>
              <a:cxnSpLocks/>
              <a:stCxn id="872" idx="2"/>
              <a:endCxn id="879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직선 연결선[R] 888">
              <a:extLst>
                <a:ext uri="{FF2B5EF4-FFF2-40B4-BE49-F238E27FC236}">
                  <a16:creationId xmlns:a16="http://schemas.microsoft.com/office/drawing/2014/main" id="{02FA102D-72A4-5F6C-2ABF-C7BF4F145EFD}"/>
                </a:ext>
              </a:extLst>
            </p:cNvPr>
            <p:cNvCxnSpPr>
              <a:cxnSpLocks/>
              <a:stCxn id="874" idx="2"/>
              <a:endCxn id="878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직선 연결선[R] 889">
              <a:extLst>
                <a:ext uri="{FF2B5EF4-FFF2-40B4-BE49-F238E27FC236}">
                  <a16:creationId xmlns:a16="http://schemas.microsoft.com/office/drawing/2014/main" id="{0D9ACC63-C897-8152-5211-988F01B15F9C}"/>
                </a:ext>
              </a:extLst>
            </p:cNvPr>
            <p:cNvCxnSpPr>
              <a:cxnSpLocks/>
              <a:stCxn id="873" idx="2"/>
              <a:endCxn id="878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직선 연결선[R] 890">
              <a:extLst>
                <a:ext uri="{FF2B5EF4-FFF2-40B4-BE49-F238E27FC236}">
                  <a16:creationId xmlns:a16="http://schemas.microsoft.com/office/drawing/2014/main" id="{C30B8AAC-DC97-AE0A-C07F-390CC5892182}"/>
                </a:ext>
              </a:extLst>
            </p:cNvPr>
            <p:cNvCxnSpPr>
              <a:cxnSpLocks/>
              <a:stCxn id="872" idx="2"/>
              <a:endCxn id="878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직선 연결선[R] 891">
              <a:extLst>
                <a:ext uri="{FF2B5EF4-FFF2-40B4-BE49-F238E27FC236}">
                  <a16:creationId xmlns:a16="http://schemas.microsoft.com/office/drawing/2014/main" id="{1F3F4738-A64E-0B72-DD0C-D9F2D96382B4}"/>
                </a:ext>
              </a:extLst>
            </p:cNvPr>
            <p:cNvCxnSpPr>
              <a:cxnSpLocks/>
              <a:stCxn id="874" idx="2"/>
              <a:endCxn id="877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직선 연결선[R] 892">
              <a:extLst>
                <a:ext uri="{FF2B5EF4-FFF2-40B4-BE49-F238E27FC236}">
                  <a16:creationId xmlns:a16="http://schemas.microsoft.com/office/drawing/2014/main" id="{6D9D7096-D4B2-2AF5-2952-BEDF5BBB75EB}"/>
                </a:ext>
              </a:extLst>
            </p:cNvPr>
            <p:cNvCxnSpPr>
              <a:cxnSpLocks/>
              <a:stCxn id="873" idx="2"/>
              <a:endCxn id="877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직선 연결선[R] 893">
              <a:extLst>
                <a:ext uri="{FF2B5EF4-FFF2-40B4-BE49-F238E27FC236}">
                  <a16:creationId xmlns:a16="http://schemas.microsoft.com/office/drawing/2014/main" id="{BAA0F378-007A-B168-4AC7-51854EDD13F2}"/>
                </a:ext>
              </a:extLst>
            </p:cNvPr>
            <p:cNvCxnSpPr>
              <a:cxnSpLocks/>
              <a:stCxn id="874" idx="2"/>
              <a:endCxn id="876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직선 연결선[R] 894">
              <a:extLst>
                <a:ext uri="{FF2B5EF4-FFF2-40B4-BE49-F238E27FC236}">
                  <a16:creationId xmlns:a16="http://schemas.microsoft.com/office/drawing/2014/main" id="{3402046A-EFBE-96CD-823E-4F05DCA554B9}"/>
                </a:ext>
              </a:extLst>
            </p:cNvPr>
            <p:cNvCxnSpPr>
              <a:cxnSpLocks/>
              <a:stCxn id="872" idx="2"/>
              <a:endCxn id="877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직선 연결선[R] 895">
              <a:extLst>
                <a:ext uri="{FF2B5EF4-FFF2-40B4-BE49-F238E27FC236}">
                  <a16:creationId xmlns:a16="http://schemas.microsoft.com/office/drawing/2014/main" id="{B76635E8-7E4D-F8FE-B552-416376BDBB26}"/>
                </a:ext>
              </a:extLst>
            </p:cNvPr>
            <p:cNvCxnSpPr>
              <a:cxnSpLocks/>
              <a:stCxn id="873" idx="2"/>
              <a:endCxn id="876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직선 연결선[R] 896">
              <a:extLst>
                <a:ext uri="{FF2B5EF4-FFF2-40B4-BE49-F238E27FC236}">
                  <a16:creationId xmlns:a16="http://schemas.microsoft.com/office/drawing/2014/main" id="{C974C46D-BAE4-1174-FB88-AC5973A2A07F}"/>
                </a:ext>
              </a:extLst>
            </p:cNvPr>
            <p:cNvCxnSpPr>
              <a:cxnSpLocks/>
              <a:stCxn id="872" idx="2"/>
              <a:endCxn id="876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직선 연결선[R] 897">
              <a:extLst>
                <a:ext uri="{FF2B5EF4-FFF2-40B4-BE49-F238E27FC236}">
                  <a16:creationId xmlns:a16="http://schemas.microsoft.com/office/drawing/2014/main" id="{3764C1E2-F54C-BB47-7942-C789669593F8}"/>
                </a:ext>
              </a:extLst>
            </p:cNvPr>
            <p:cNvCxnSpPr>
              <a:cxnSpLocks/>
              <a:stCxn id="874" idx="2"/>
              <a:endCxn id="880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직선 연결선[R] 898">
              <a:extLst>
                <a:ext uri="{FF2B5EF4-FFF2-40B4-BE49-F238E27FC236}">
                  <a16:creationId xmlns:a16="http://schemas.microsoft.com/office/drawing/2014/main" id="{D4F5F01B-C7C0-85E3-28BD-BFEF71FE9783}"/>
                </a:ext>
              </a:extLst>
            </p:cNvPr>
            <p:cNvCxnSpPr>
              <a:cxnSpLocks/>
              <a:stCxn id="873" idx="2"/>
              <a:endCxn id="880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직선 연결선[R] 899">
              <a:extLst>
                <a:ext uri="{FF2B5EF4-FFF2-40B4-BE49-F238E27FC236}">
                  <a16:creationId xmlns:a16="http://schemas.microsoft.com/office/drawing/2014/main" id="{B1883F5E-E886-71BB-54CE-0297B9A61EF3}"/>
                </a:ext>
              </a:extLst>
            </p:cNvPr>
            <p:cNvCxnSpPr>
              <a:cxnSpLocks/>
              <a:stCxn id="872" idx="2"/>
              <a:endCxn id="880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직선 연결선[R] 900">
              <a:extLst>
                <a:ext uri="{FF2B5EF4-FFF2-40B4-BE49-F238E27FC236}">
                  <a16:creationId xmlns:a16="http://schemas.microsoft.com/office/drawing/2014/main" id="{375207A0-13B5-1C9B-1FB6-56DAD6395A20}"/>
                </a:ext>
              </a:extLst>
            </p:cNvPr>
            <p:cNvCxnSpPr>
              <a:cxnSpLocks/>
              <a:stCxn id="871" idx="2"/>
              <a:endCxn id="875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직선 연결선[R] 901">
              <a:extLst>
                <a:ext uri="{FF2B5EF4-FFF2-40B4-BE49-F238E27FC236}">
                  <a16:creationId xmlns:a16="http://schemas.microsoft.com/office/drawing/2014/main" id="{B32A9916-1F98-D7EA-4474-CD478C7F4FE6}"/>
                </a:ext>
              </a:extLst>
            </p:cNvPr>
            <p:cNvCxnSpPr>
              <a:cxnSpLocks/>
              <a:stCxn id="870" idx="2"/>
              <a:endCxn id="875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직선 연결선[R] 902">
              <a:extLst>
                <a:ext uri="{FF2B5EF4-FFF2-40B4-BE49-F238E27FC236}">
                  <a16:creationId xmlns:a16="http://schemas.microsoft.com/office/drawing/2014/main" id="{48F2DB81-A180-9FB5-EC3A-F505A0DEC5D3}"/>
                </a:ext>
              </a:extLst>
            </p:cNvPr>
            <p:cNvCxnSpPr>
              <a:cxnSpLocks/>
              <a:stCxn id="869" idx="2"/>
              <a:endCxn id="875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직선 연결선[R] 903">
              <a:extLst>
                <a:ext uri="{FF2B5EF4-FFF2-40B4-BE49-F238E27FC236}">
                  <a16:creationId xmlns:a16="http://schemas.microsoft.com/office/drawing/2014/main" id="{48BD1A6C-CEA4-3B60-678B-925E5D040B64}"/>
                </a:ext>
              </a:extLst>
            </p:cNvPr>
            <p:cNvCxnSpPr>
              <a:cxnSpLocks/>
              <a:stCxn id="868" idx="2"/>
              <a:endCxn id="875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직선 연결선[R] 904">
              <a:extLst>
                <a:ext uri="{FF2B5EF4-FFF2-40B4-BE49-F238E27FC236}">
                  <a16:creationId xmlns:a16="http://schemas.microsoft.com/office/drawing/2014/main" id="{BFDE0961-6373-FD50-E4C9-66BFED3DCFDD}"/>
                </a:ext>
              </a:extLst>
            </p:cNvPr>
            <p:cNvCxnSpPr>
              <a:cxnSpLocks/>
              <a:stCxn id="864" idx="2"/>
              <a:endCxn id="871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직선 연결선[R] 905">
              <a:extLst>
                <a:ext uri="{FF2B5EF4-FFF2-40B4-BE49-F238E27FC236}">
                  <a16:creationId xmlns:a16="http://schemas.microsoft.com/office/drawing/2014/main" id="{3474F922-119E-91DF-8607-1282C813CFE5}"/>
                </a:ext>
              </a:extLst>
            </p:cNvPr>
            <p:cNvCxnSpPr>
              <a:cxnSpLocks/>
              <a:stCxn id="863" idx="2"/>
              <a:endCxn id="871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직선 연결선[R] 906">
              <a:extLst>
                <a:ext uri="{FF2B5EF4-FFF2-40B4-BE49-F238E27FC236}">
                  <a16:creationId xmlns:a16="http://schemas.microsoft.com/office/drawing/2014/main" id="{A99D802D-1EBF-2BAD-3A28-6B4A46D0DE0C}"/>
                </a:ext>
              </a:extLst>
            </p:cNvPr>
            <p:cNvCxnSpPr>
              <a:cxnSpLocks/>
              <a:stCxn id="867" idx="2"/>
              <a:endCxn id="871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직선 연결선[R] 907">
              <a:extLst>
                <a:ext uri="{FF2B5EF4-FFF2-40B4-BE49-F238E27FC236}">
                  <a16:creationId xmlns:a16="http://schemas.microsoft.com/office/drawing/2014/main" id="{691B8E17-F9FF-08E0-FDB0-AD828A58CE87}"/>
                </a:ext>
              </a:extLst>
            </p:cNvPr>
            <p:cNvCxnSpPr>
              <a:cxnSpLocks/>
              <a:stCxn id="871" idx="2"/>
              <a:endCxn id="874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직선 연결선[R] 908">
              <a:extLst>
                <a:ext uri="{FF2B5EF4-FFF2-40B4-BE49-F238E27FC236}">
                  <a16:creationId xmlns:a16="http://schemas.microsoft.com/office/drawing/2014/main" id="{91A6608E-2682-6FBA-C6CA-A780F761217C}"/>
                </a:ext>
              </a:extLst>
            </p:cNvPr>
            <p:cNvCxnSpPr>
              <a:cxnSpLocks/>
              <a:stCxn id="870" idx="2"/>
              <a:endCxn id="874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직선 연결선[R] 909">
              <a:extLst>
                <a:ext uri="{FF2B5EF4-FFF2-40B4-BE49-F238E27FC236}">
                  <a16:creationId xmlns:a16="http://schemas.microsoft.com/office/drawing/2014/main" id="{3687DC73-8F4E-B6A6-2A5E-8B00D425DA99}"/>
                </a:ext>
              </a:extLst>
            </p:cNvPr>
            <p:cNvCxnSpPr>
              <a:cxnSpLocks/>
              <a:stCxn id="869" idx="2"/>
              <a:endCxn id="874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직선 연결선[R] 910">
              <a:extLst>
                <a:ext uri="{FF2B5EF4-FFF2-40B4-BE49-F238E27FC236}">
                  <a16:creationId xmlns:a16="http://schemas.microsoft.com/office/drawing/2014/main" id="{06655192-8EEE-214F-687D-4ED0FF576CB9}"/>
                </a:ext>
              </a:extLst>
            </p:cNvPr>
            <p:cNvCxnSpPr>
              <a:cxnSpLocks/>
              <a:stCxn id="868" idx="2"/>
              <a:endCxn id="874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직선 연결선[R] 911">
              <a:extLst>
                <a:ext uri="{FF2B5EF4-FFF2-40B4-BE49-F238E27FC236}">
                  <a16:creationId xmlns:a16="http://schemas.microsoft.com/office/drawing/2014/main" id="{B7181F7E-0B8D-4368-0FAB-5A1619C5A301}"/>
                </a:ext>
              </a:extLst>
            </p:cNvPr>
            <p:cNvCxnSpPr>
              <a:cxnSpLocks/>
              <a:stCxn id="871" idx="2"/>
              <a:endCxn id="873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직선 연결선[R] 912">
              <a:extLst>
                <a:ext uri="{FF2B5EF4-FFF2-40B4-BE49-F238E27FC236}">
                  <a16:creationId xmlns:a16="http://schemas.microsoft.com/office/drawing/2014/main" id="{FE9E8432-AB2E-316F-423D-1ED7B0041930}"/>
                </a:ext>
              </a:extLst>
            </p:cNvPr>
            <p:cNvCxnSpPr>
              <a:cxnSpLocks/>
              <a:stCxn id="870" idx="2"/>
              <a:endCxn id="873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직선 연결선[R] 913">
              <a:extLst>
                <a:ext uri="{FF2B5EF4-FFF2-40B4-BE49-F238E27FC236}">
                  <a16:creationId xmlns:a16="http://schemas.microsoft.com/office/drawing/2014/main" id="{E28B652B-34DA-BCA8-B480-77A8DEF2B6EA}"/>
                </a:ext>
              </a:extLst>
            </p:cNvPr>
            <p:cNvCxnSpPr>
              <a:cxnSpLocks/>
              <a:stCxn id="869" idx="2"/>
              <a:endCxn id="873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직선 연결선[R] 914">
              <a:extLst>
                <a:ext uri="{FF2B5EF4-FFF2-40B4-BE49-F238E27FC236}">
                  <a16:creationId xmlns:a16="http://schemas.microsoft.com/office/drawing/2014/main" id="{90C5CCCA-8429-4AC2-1C14-9B6BDD744964}"/>
                </a:ext>
              </a:extLst>
            </p:cNvPr>
            <p:cNvCxnSpPr>
              <a:cxnSpLocks/>
              <a:stCxn id="868" idx="2"/>
              <a:endCxn id="873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직선 연결선[R] 915">
              <a:extLst>
                <a:ext uri="{FF2B5EF4-FFF2-40B4-BE49-F238E27FC236}">
                  <a16:creationId xmlns:a16="http://schemas.microsoft.com/office/drawing/2014/main" id="{C22F3CF9-5EE3-A052-397A-0474A016C814}"/>
                </a:ext>
              </a:extLst>
            </p:cNvPr>
            <p:cNvCxnSpPr>
              <a:cxnSpLocks/>
              <a:stCxn id="871" idx="2"/>
              <a:endCxn id="872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직선 연결선[R] 916">
              <a:extLst>
                <a:ext uri="{FF2B5EF4-FFF2-40B4-BE49-F238E27FC236}">
                  <a16:creationId xmlns:a16="http://schemas.microsoft.com/office/drawing/2014/main" id="{06976547-4ABF-40AF-3C7A-15FD0F710D6E}"/>
                </a:ext>
              </a:extLst>
            </p:cNvPr>
            <p:cNvCxnSpPr>
              <a:cxnSpLocks/>
              <a:stCxn id="870" idx="2"/>
              <a:endCxn id="872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직선 연결선[R] 917">
              <a:extLst>
                <a:ext uri="{FF2B5EF4-FFF2-40B4-BE49-F238E27FC236}">
                  <a16:creationId xmlns:a16="http://schemas.microsoft.com/office/drawing/2014/main" id="{736106D9-B82C-7D06-0B93-88A597489223}"/>
                </a:ext>
              </a:extLst>
            </p:cNvPr>
            <p:cNvCxnSpPr>
              <a:cxnSpLocks/>
              <a:stCxn id="869" idx="2"/>
              <a:endCxn id="872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직선 연결선[R] 918">
              <a:extLst>
                <a:ext uri="{FF2B5EF4-FFF2-40B4-BE49-F238E27FC236}">
                  <a16:creationId xmlns:a16="http://schemas.microsoft.com/office/drawing/2014/main" id="{44A4655C-4018-FD70-876C-DD0A77EF4E17}"/>
                </a:ext>
              </a:extLst>
            </p:cNvPr>
            <p:cNvCxnSpPr>
              <a:cxnSpLocks/>
              <a:stCxn id="868" idx="2"/>
              <a:endCxn id="872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직선 연결선[R] 919">
              <a:extLst>
                <a:ext uri="{FF2B5EF4-FFF2-40B4-BE49-F238E27FC236}">
                  <a16:creationId xmlns:a16="http://schemas.microsoft.com/office/drawing/2014/main" id="{AA469A45-5F98-F050-61F3-AAE7264273E4}"/>
                </a:ext>
              </a:extLst>
            </p:cNvPr>
            <p:cNvCxnSpPr>
              <a:cxnSpLocks/>
              <a:stCxn id="864" idx="2"/>
              <a:endCxn id="870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직선 연결선[R] 920">
              <a:extLst>
                <a:ext uri="{FF2B5EF4-FFF2-40B4-BE49-F238E27FC236}">
                  <a16:creationId xmlns:a16="http://schemas.microsoft.com/office/drawing/2014/main" id="{27B35EF0-5A3E-872D-7F75-C03C2F0EE5C2}"/>
                </a:ext>
              </a:extLst>
            </p:cNvPr>
            <p:cNvCxnSpPr>
              <a:cxnSpLocks/>
              <a:stCxn id="863" idx="2"/>
              <a:endCxn id="870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직선 연결선[R] 921">
              <a:extLst>
                <a:ext uri="{FF2B5EF4-FFF2-40B4-BE49-F238E27FC236}">
                  <a16:creationId xmlns:a16="http://schemas.microsoft.com/office/drawing/2014/main" id="{2587E3C2-5ED3-FD49-616C-21EC7756B4A7}"/>
                </a:ext>
              </a:extLst>
            </p:cNvPr>
            <p:cNvCxnSpPr>
              <a:cxnSpLocks/>
              <a:stCxn id="867" idx="2"/>
              <a:endCxn id="870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직선 연결선[R] 922">
              <a:extLst>
                <a:ext uri="{FF2B5EF4-FFF2-40B4-BE49-F238E27FC236}">
                  <a16:creationId xmlns:a16="http://schemas.microsoft.com/office/drawing/2014/main" id="{4674F9F0-69FE-4979-35EF-CEA86A58FCD9}"/>
                </a:ext>
              </a:extLst>
            </p:cNvPr>
            <p:cNvCxnSpPr>
              <a:cxnSpLocks/>
              <a:stCxn id="864" idx="2"/>
              <a:endCxn id="869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직선 연결선[R] 923">
              <a:extLst>
                <a:ext uri="{FF2B5EF4-FFF2-40B4-BE49-F238E27FC236}">
                  <a16:creationId xmlns:a16="http://schemas.microsoft.com/office/drawing/2014/main" id="{0530D0AA-B982-2DE0-D241-BFF4CEB2ED66}"/>
                </a:ext>
              </a:extLst>
            </p:cNvPr>
            <p:cNvCxnSpPr>
              <a:cxnSpLocks/>
              <a:stCxn id="863" idx="2"/>
              <a:endCxn id="869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직선 연결선[R] 924">
              <a:extLst>
                <a:ext uri="{FF2B5EF4-FFF2-40B4-BE49-F238E27FC236}">
                  <a16:creationId xmlns:a16="http://schemas.microsoft.com/office/drawing/2014/main" id="{4DD3E000-D0BE-60B5-7E3A-23E56D89FE51}"/>
                </a:ext>
              </a:extLst>
            </p:cNvPr>
            <p:cNvCxnSpPr>
              <a:cxnSpLocks/>
              <a:stCxn id="867" idx="2"/>
              <a:endCxn id="869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직선 연결선[R] 925">
              <a:extLst>
                <a:ext uri="{FF2B5EF4-FFF2-40B4-BE49-F238E27FC236}">
                  <a16:creationId xmlns:a16="http://schemas.microsoft.com/office/drawing/2014/main" id="{D4493567-FB6E-B479-31ED-EDC7DF47B109}"/>
                </a:ext>
              </a:extLst>
            </p:cNvPr>
            <p:cNvCxnSpPr>
              <a:cxnSpLocks/>
              <a:stCxn id="864" idx="2"/>
              <a:endCxn id="868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직선 연결선[R] 926">
              <a:extLst>
                <a:ext uri="{FF2B5EF4-FFF2-40B4-BE49-F238E27FC236}">
                  <a16:creationId xmlns:a16="http://schemas.microsoft.com/office/drawing/2014/main" id="{D41E1445-1B45-FD41-0E6B-440B05961275}"/>
                </a:ext>
              </a:extLst>
            </p:cNvPr>
            <p:cNvCxnSpPr>
              <a:cxnSpLocks/>
              <a:stCxn id="863" idx="2"/>
              <a:endCxn id="868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직선 연결선[R] 927">
              <a:extLst>
                <a:ext uri="{FF2B5EF4-FFF2-40B4-BE49-F238E27FC236}">
                  <a16:creationId xmlns:a16="http://schemas.microsoft.com/office/drawing/2014/main" id="{EA45C51E-4C14-61CB-FDA1-2E5AB9AEFC10}"/>
                </a:ext>
              </a:extLst>
            </p:cNvPr>
            <p:cNvCxnSpPr>
              <a:cxnSpLocks/>
              <a:stCxn id="867" idx="2"/>
              <a:endCxn id="868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직선 연결선[R] 928">
              <a:extLst>
                <a:ext uri="{FF2B5EF4-FFF2-40B4-BE49-F238E27FC236}">
                  <a16:creationId xmlns:a16="http://schemas.microsoft.com/office/drawing/2014/main" id="{07F9CD89-D927-1608-FDF2-F6AA5F982ABF}"/>
                </a:ext>
              </a:extLst>
            </p:cNvPr>
            <p:cNvCxnSpPr>
              <a:cxnSpLocks/>
              <a:stCxn id="866" idx="2"/>
              <a:endCxn id="864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직선 연결선[R] 929">
              <a:extLst>
                <a:ext uri="{FF2B5EF4-FFF2-40B4-BE49-F238E27FC236}">
                  <a16:creationId xmlns:a16="http://schemas.microsoft.com/office/drawing/2014/main" id="{11FC97FF-D15D-80E7-3866-2EFE489F1347}"/>
                </a:ext>
              </a:extLst>
            </p:cNvPr>
            <p:cNvCxnSpPr>
              <a:cxnSpLocks/>
              <a:stCxn id="865" idx="2"/>
              <a:endCxn id="864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직선 연결선[R] 930">
              <a:extLst>
                <a:ext uri="{FF2B5EF4-FFF2-40B4-BE49-F238E27FC236}">
                  <a16:creationId xmlns:a16="http://schemas.microsoft.com/office/drawing/2014/main" id="{B25C47CB-AD54-0DA8-0705-1333C8E654DF}"/>
                </a:ext>
              </a:extLst>
            </p:cNvPr>
            <p:cNvCxnSpPr>
              <a:cxnSpLocks/>
              <a:stCxn id="866" idx="2"/>
              <a:endCxn id="863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직선 연결선[R] 931">
              <a:extLst>
                <a:ext uri="{FF2B5EF4-FFF2-40B4-BE49-F238E27FC236}">
                  <a16:creationId xmlns:a16="http://schemas.microsoft.com/office/drawing/2014/main" id="{0141FBBA-1E23-0375-9AD3-3E9F030C72F8}"/>
                </a:ext>
              </a:extLst>
            </p:cNvPr>
            <p:cNvCxnSpPr>
              <a:cxnSpLocks/>
              <a:stCxn id="866" idx="2"/>
              <a:endCxn id="867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직선 연결선[R] 932">
              <a:extLst>
                <a:ext uri="{FF2B5EF4-FFF2-40B4-BE49-F238E27FC236}">
                  <a16:creationId xmlns:a16="http://schemas.microsoft.com/office/drawing/2014/main" id="{5E1831D6-32C4-6945-F2E7-FFD279220B9F}"/>
                </a:ext>
              </a:extLst>
            </p:cNvPr>
            <p:cNvCxnSpPr>
              <a:cxnSpLocks/>
              <a:stCxn id="865" idx="2"/>
              <a:endCxn id="867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4" name="모서리가 둥근 직사각형 933">
            <a:extLst>
              <a:ext uri="{FF2B5EF4-FFF2-40B4-BE49-F238E27FC236}">
                <a16:creationId xmlns:a16="http://schemas.microsoft.com/office/drawing/2014/main" id="{F7FED5D0-DFD0-2980-5616-890684EAD5C3}"/>
              </a:ext>
            </a:extLst>
          </p:cNvPr>
          <p:cNvSpPr/>
          <p:nvPr/>
        </p:nvSpPr>
        <p:spPr>
          <a:xfrm>
            <a:off x="6157269" y="2607909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35" name="직선 화살표 연결선 934">
            <a:extLst>
              <a:ext uri="{FF2B5EF4-FFF2-40B4-BE49-F238E27FC236}">
                <a16:creationId xmlns:a16="http://schemas.microsoft.com/office/drawing/2014/main" id="{EC8435AC-A484-68B0-AD4F-820697FA1087}"/>
              </a:ext>
            </a:extLst>
          </p:cNvPr>
          <p:cNvCxnSpPr>
            <a:cxnSpLocks/>
          </p:cNvCxnSpPr>
          <p:nvPr/>
        </p:nvCxnSpPr>
        <p:spPr>
          <a:xfrm flipV="1">
            <a:off x="6710884" y="414330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직선 화살표 연결선 935">
            <a:extLst>
              <a:ext uri="{FF2B5EF4-FFF2-40B4-BE49-F238E27FC236}">
                <a16:creationId xmlns:a16="http://schemas.microsoft.com/office/drawing/2014/main" id="{CA6D850C-1FD4-4F6B-1DD0-1DC4FD2A920D}"/>
              </a:ext>
            </a:extLst>
          </p:cNvPr>
          <p:cNvCxnSpPr>
            <a:cxnSpLocks/>
          </p:cNvCxnSpPr>
          <p:nvPr/>
        </p:nvCxnSpPr>
        <p:spPr>
          <a:xfrm flipV="1">
            <a:off x="6742356" y="2341562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직선 화살표 연결선 936">
            <a:extLst>
              <a:ext uri="{FF2B5EF4-FFF2-40B4-BE49-F238E27FC236}">
                <a16:creationId xmlns:a16="http://schemas.microsoft.com/office/drawing/2014/main" id="{17AD0ED1-EF35-AAF7-D974-BD6F8DA5F9B5}"/>
              </a:ext>
            </a:extLst>
          </p:cNvPr>
          <p:cNvCxnSpPr>
            <a:cxnSpLocks/>
          </p:cNvCxnSpPr>
          <p:nvPr/>
        </p:nvCxnSpPr>
        <p:spPr>
          <a:xfrm>
            <a:off x="5616839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8" name="그룹 937">
            <a:extLst>
              <a:ext uri="{FF2B5EF4-FFF2-40B4-BE49-F238E27FC236}">
                <a16:creationId xmlns:a16="http://schemas.microsoft.com/office/drawing/2014/main" id="{C602FB43-41F3-CC84-F018-8DA68E3647C8}"/>
              </a:ext>
            </a:extLst>
          </p:cNvPr>
          <p:cNvGrpSpPr/>
          <p:nvPr/>
        </p:nvGrpSpPr>
        <p:grpSpPr>
          <a:xfrm rot="16200000">
            <a:off x="7840432" y="2920249"/>
            <a:ext cx="1230277" cy="780384"/>
            <a:chOff x="3903976" y="1968842"/>
            <a:chExt cx="7164816" cy="4523558"/>
          </a:xfrm>
        </p:grpSpPr>
        <p:sp>
          <p:nvSpPr>
            <p:cNvPr id="939" name="타원 938">
              <a:extLst>
                <a:ext uri="{FF2B5EF4-FFF2-40B4-BE49-F238E27FC236}">
                  <a16:creationId xmlns:a16="http://schemas.microsoft.com/office/drawing/2014/main" id="{45E1D873-685D-B5A5-1D74-D670BDB4859B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0" name="타원 939">
              <a:extLst>
                <a:ext uri="{FF2B5EF4-FFF2-40B4-BE49-F238E27FC236}">
                  <a16:creationId xmlns:a16="http://schemas.microsoft.com/office/drawing/2014/main" id="{812D0A2D-D48A-69DB-461E-970D6D363FD5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1" name="타원 940">
              <a:extLst>
                <a:ext uri="{FF2B5EF4-FFF2-40B4-BE49-F238E27FC236}">
                  <a16:creationId xmlns:a16="http://schemas.microsoft.com/office/drawing/2014/main" id="{C216147A-0A1A-2373-1205-AACDEE53C29B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2" name="타원 941">
              <a:extLst>
                <a:ext uri="{FF2B5EF4-FFF2-40B4-BE49-F238E27FC236}">
                  <a16:creationId xmlns:a16="http://schemas.microsoft.com/office/drawing/2014/main" id="{A20BBDDA-77A1-022B-C2CC-E4F35E611F1C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3" name="타원 942">
              <a:extLst>
                <a:ext uri="{FF2B5EF4-FFF2-40B4-BE49-F238E27FC236}">
                  <a16:creationId xmlns:a16="http://schemas.microsoft.com/office/drawing/2014/main" id="{4FD30BEA-5C7A-4D20-D3FE-85AEA20C3721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4" name="타원 943">
              <a:extLst>
                <a:ext uri="{FF2B5EF4-FFF2-40B4-BE49-F238E27FC236}">
                  <a16:creationId xmlns:a16="http://schemas.microsoft.com/office/drawing/2014/main" id="{A0477E27-1141-EAC4-9DC7-AC0C1830D3D4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5" name="타원 944">
              <a:extLst>
                <a:ext uri="{FF2B5EF4-FFF2-40B4-BE49-F238E27FC236}">
                  <a16:creationId xmlns:a16="http://schemas.microsoft.com/office/drawing/2014/main" id="{834C3BD2-DC99-7D38-CF1D-CA58F322CEBC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6" name="타원 945">
              <a:extLst>
                <a:ext uri="{FF2B5EF4-FFF2-40B4-BE49-F238E27FC236}">
                  <a16:creationId xmlns:a16="http://schemas.microsoft.com/office/drawing/2014/main" id="{9A685671-1AD4-4D1A-9D06-827FE96EE1B2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7" name="타원 946">
              <a:extLst>
                <a:ext uri="{FF2B5EF4-FFF2-40B4-BE49-F238E27FC236}">
                  <a16:creationId xmlns:a16="http://schemas.microsoft.com/office/drawing/2014/main" id="{B6852A2A-ED85-943D-F8B3-E5A05D3D3C79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8" name="타원 947">
              <a:extLst>
                <a:ext uri="{FF2B5EF4-FFF2-40B4-BE49-F238E27FC236}">
                  <a16:creationId xmlns:a16="http://schemas.microsoft.com/office/drawing/2014/main" id="{E6915165-A031-4F18-C64F-568229AFFF7B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9" name="타원 948">
              <a:extLst>
                <a:ext uri="{FF2B5EF4-FFF2-40B4-BE49-F238E27FC236}">
                  <a16:creationId xmlns:a16="http://schemas.microsoft.com/office/drawing/2014/main" id="{AC6E491E-AD2B-6B6C-FEAA-E52A1739F8C1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0" name="타원 949">
              <a:extLst>
                <a:ext uri="{FF2B5EF4-FFF2-40B4-BE49-F238E27FC236}">
                  <a16:creationId xmlns:a16="http://schemas.microsoft.com/office/drawing/2014/main" id="{CEA8C89C-8EE1-BCF0-E9FB-94B3ED569592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1" name="타원 950">
              <a:extLst>
                <a:ext uri="{FF2B5EF4-FFF2-40B4-BE49-F238E27FC236}">
                  <a16:creationId xmlns:a16="http://schemas.microsoft.com/office/drawing/2014/main" id="{D19174E3-2979-48F8-64A1-21DBD8103420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2" name="타원 951">
              <a:extLst>
                <a:ext uri="{FF2B5EF4-FFF2-40B4-BE49-F238E27FC236}">
                  <a16:creationId xmlns:a16="http://schemas.microsoft.com/office/drawing/2014/main" id="{58F329F3-5271-7DD0-4A41-FBA2D0521987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3" name="타원 952">
              <a:extLst>
                <a:ext uri="{FF2B5EF4-FFF2-40B4-BE49-F238E27FC236}">
                  <a16:creationId xmlns:a16="http://schemas.microsoft.com/office/drawing/2014/main" id="{20B1710C-6B50-0DA9-69A5-D3D825AD5178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4" name="타원 953">
              <a:extLst>
                <a:ext uri="{FF2B5EF4-FFF2-40B4-BE49-F238E27FC236}">
                  <a16:creationId xmlns:a16="http://schemas.microsoft.com/office/drawing/2014/main" id="{78F2B00D-7247-6C37-72E0-5759C96B8F94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5" name="타원 954">
              <a:extLst>
                <a:ext uri="{FF2B5EF4-FFF2-40B4-BE49-F238E27FC236}">
                  <a16:creationId xmlns:a16="http://schemas.microsoft.com/office/drawing/2014/main" id="{9FD88775-0C88-6250-E34C-D8CD18D878C0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6" name="타원 955">
              <a:extLst>
                <a:ext uri="{FF2B5EF4-FFF2-40B4-BE49-F238E27FC236}">
                  <a16:creationId xmlns:a16="http://schemas.microsoft.com/office/drawing/2014/main" id="{50915269-03E6-5DED-2016-C83AC421BBD1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957" name="직선 연결선[R] 956">
              <a:extLst>
                <a:ext uri="{FF2B5EF4-FFF2-40B4-BE49-F238E27FC236}">
                  <a16:creationId xmlns:a16="http://schemas.microsoft.com/office/drawing/2014/main" id="{4BFA0CA0-51EF-26C6-1D26-0800910CC10D}"/>
                </a:ext>
              </a:extLst>
            </p:cNvPr>
            <p:cNvCxnSpPr>
              <a:cxnSpLocks/>
              <a:stCxn id="951" idx="2"/>
              <a:endCxn id="956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직선 연결선[R] 957">
              <a:extLst>
                <a:ext uri="{FF2B5EF4-FFF2-40B4-BE49-F238E27FC236}">
                  <a16:creationId xmlns:a16="http://schemas.microsoft.com/office/drawing/2014/main" id="{8348ACF4-2F97-ECC6-7DCC-4EA9C7EBCA43}"/>
                </a:ext>
              </a:extLst>
            </p:cNvPr>
            <p:cNvCxnSpPr>
              <a:cxnSpLocks/>
              <a:stCxn id="951" idx="2"/>
              <a:endCxn id="955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직선 연결선[R] 958">
              <a:extLst>
                <a:ext uri="{FF2B5EF4-FFF2-40B4-BE49-F238E27FC236}">
                  <a16:creationId xmlns:a16="http://schemas.microsoft.com/office/drawing/2014/main" id="{1C94D008-90BF-F2D9-109D-B0FD9E35E1F3}"/>
                </a:ext>
              </a:extLst>
            </p:cNvPr>
            <p:cNvCxnSpPr>
              <a:cxnSpLocks/>
              <a:stCxn id="951" idx="2"/>
              <a:endCxn id="954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직선 연결선[R] 959">
              <a:extLst>
                <a:ext uri="{FF2B5EF4-FFF2-40B4-BE49-F238E27FC236}">
                  <a16:creationId xmlns:a16="http://schemas.microsoft.com/office/drawing/2014/main" id="{36AF82E2-49FA-387B-4EF9-F090FECEFA70}"/>
                </a:ext>
              </a:extLst>
            </p:cNvPr>
            <p:cNvCxnSpPr>
              <a:cxnSpLocks/>
              <a:stCxn id="951" idx="2"/>
              <a:endCxn id="953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직선 연결선[R] 960">
              <a:extLst>
                <a:ext uri="{FF2B5EF4-FFF2-40B4-BE49-F238E27FC236}">
                  <a16:creationId xmlns:a16="http://schemas.microsoft.com/office/drawing/2014/main" id="{5BB0CBC5-7BAE-2192-AF87-64E61B2F3132}"/>
                </a:ext>
              </a:extLst>
            </p:cNvPr>
            <p:cNvCxnSpPr>
              <a:cxnSpLocks/>
              <a:stCxn id="951" idx="2"/>
              <a:endCxn id="952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직선 연결선[R] 961">
              <a:extLst>
                <a:ext uri="{FF2B5EF4-FFF2-40B4-BE49-F238E27FC236}">
                  <a16:creationId xmlns:a16="http://schemas.microsoft.com/office/drawing/2014/main" id="{F4609A7D-9EDD-A714-BA08-0FBEF6494AA2}"/>
                </a:ext>
              </a:extLst>
            </p:cNvPr>
            <p:cNvCxnSpPr>
              <a:cxnSpLocks/>
              <a:stCxn id="950" idx="2"/>
              <a:endCxn id="955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직선 연결선[R] 962">
              <a:extLst>
                <a:ext uri="{FF2B5EF4-FFF2-40B4-BE49-F238E27FC236}">
                  <a16:creationId xmlns:a16="http://schemas.microsoft.com/office/drawing/2014/main" id="{B61F2948-2F1E-5EF2-318D-7E0398CAF3E2}"/>
                </a:ext>
              </a:extLst>
            </p:cNvPr>
            <p:cNvCxnSpPr>
              <a:cxnSpLocks/>
              <a:stCxn id="949" idx="2"/>
              <a:endCxn id="955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직선 연결선[R] 963">
              <a:extLst>
                <a:ext uri="{FF2B5EF4-FFF2-40B4-BE49-F238E27FC236}">
                  <a16:creationId xmlns:a16="http://schemas.microsoft.com/office/drawing/2014/main" id="{1D6CB47D-F6EF-862F-8444-F807B622EA5B}"/>
                </a:ext>
              </a:extLst>
            </p:cNvPr>
            <p:cNvCxnSpPr>
              <a:cxnSpLocks/>
              <a:stCxn id="948" idx="2"/>
              <a:endCxn id="955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직선 연결선[R] 964">
              <a:extLst>
                <a:ext uri="{FF2B5EF4-FFF2-40B4-BE49-F238E27FC236}">
                  <a16:creationId xmlns:a16="http://schemas.microsoft.com/office/drawing/2014/main" id="{780C58CA-A0A9-F978-9034-52D6D8E24F13}"/>
                </a:ext>
              </a:extLst>
            </p:cNvPr>
            <p:cNvCxnSpPr>
              <a:cxnSpLocks/>
              <a:stCxn id="950" idx="2"/>
              <a:endCxn id="954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직선 연결선[R] 965">
              <a:extLst>
                <a:ext uri="{FF2B5EF4-FFF2-40B4-BE49-F238E27FC236}">
                  <a16:creationId xmlns:a16="http://schemas.microsoft.com/office/drawing/2014/main" id="{602418EA-F3BF-5EFF-18DE-86D94F76AF6F}"/>
                </a:ext>
              </a:extLst>
            </p:cNvPr>
            <p:cNvCxnSpPr>
              <a:cxnSpLocks/>
              <a:stCxn id="949" idx="2"/>
              <a:endCxn id="954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직선 연결선[R] 966">
              <a:extLst>
                <a:ext uri="{FF2B5EF4-FFF2-40B4-BE49-F238E27FC236}">
                  <a16:creationId xmlns:a16="http://schemas.microsoft.com/office/drawing/2014/main" id="{38B92FD9-6795-C66E-A2FC-6D58D69FB071}"/>
                </a:ext>
              </a:extLst>
            </p:cNvPr>
            <p:cNvCxnSpPr>
              <a:cxnSpLocks/>
              <a:stCxn id="948" idx="2"/>
              <a:endCxn id="954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직선 연결선[R] 967">
              <a:extLst>
                <a:ext uri="{FF2B5EF4-FFF2-40B4-BE49-F238E27FC236}">
                  <a16:creationId xmlns:a16="http://schemas.microsoft.com/office/drawing/2014/main" id="{481F5F65-43D6-C647-020A-EABD7DA97392}"/>
                </a:ext>
              </a:extLst>
            </p:cNvPr>
            <p:cNvCxnSpPr>
              <a:cxnSpLocks/>
              <a:stCxn id="950" idx="2"/>
              <a:endCxn id="953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직선 연결선[R] 968">
              <a:extLst>
                <a:ext uri="{FF2B5EF4-FFF2-40B4-BE49-F238E27FC236}">
                  <a16:creationId xmlns:a16="http://schemas.microsoft.com/office/drawing/2014/main" id="{39D9103F-0E07-FA28-2956-4335FCD2090A}"/>
                </a:ext>
              </a:extLst>
            </p:cNvPr>
            <p:cNvCxnSpPr>
              <a:cxnSpLocks/>
              <a:stCxn id="949" idx="2"/>
              <a:endCxn id="953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직선 연결선[R] 969">
              <a:extLst>
                <a:ext uri="{FF2B5EF4-FFF2-40B4-BE49-F238E27FC236}">
                  <a16:creationId xmlns:a16="http://schemas.microsoft.com/office/drawing/2014/main" id="{7464F827-DF0E-6B11-7177-9FF7062C5C05}"/>
                </a:ext>
              </a:extLst>
            </p:cNvPr>
            <p:cNvCxnSpPr>
              <a:cxnSpLocks/>
              <a:stCxn id="950" idx="2"/>
              <a:endCxn id="952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직선 연결선[R] 970">
              <a:extLst>
                <a:ext uri="{FF2B5EF4-FFF2-40B4-BE49-F238E27FC236}">
                  <a16:creationId xmlns:a16="http://schemas.microsoft.com/office/drawing/2014/main" id="{3A346B22-8025-A712-CA6C-9D33EB8D2F28}"/>
                </a:ext>
              </a:extLst>
            </p:cNvPr>
            <p:cNvCxnSpPr>
              <a:cxnSpLocks/>
              <a:stCxn id="948" idx="2"/>
              <a:endCxn id="953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직선 연결선[R] 971">
              <a:extLst>
                <a:ext uri="{FF2B5EF4-FFF2-40B4-BE49-F238E27FC236}">
                  <a16:creationId xmlns:a16="http://schemas.microsoft.com/office/drawing/2014/main" id="{1796B27E-6CCA-2411-2C3D-F8C1AAF21747}"/>
                </a:ext>
              </a:extLst>
            </p:cNvPr>
            <p:cNvCxnSpPr>
              <a:cxnSpLocks/>
              <a:stCxn id="949" idx="2"/>
              <a:endCxn id="952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직선 연결선[R] 972">
              <a:extLst>
                <a:ext uri="{FF2B5EF4-FFF2-40B4-BE49-F238E27FC236}">
                  <a16:creationId xmlns:a16="http://schemas.microsoft.com/office/drawing/2014/main" id="{7A2AB2D9-8B22-F141-E9A5-A09406E2CB5A}"/>
                </a:ext>
              </a:extLst>
            </p:cNvPr>
            <p:cNvCxnSpPr>
              <a:cxnSpLocks/>
              <a:stCxn id="948" idx="2"/>
              <a:endCxn id="952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직선 연결선[R] 973">
              <a:extLst>
                <a:ext uri="{FF2B5EF4-FFF2-40B4-BE49-F238E27FC236}">
                  <a16:creationId xmlns:a16="http://schemas.microsoft.com/office/drawing/2014/main" id="{91763F97-F87D-0059-41F3-56FB2CD3589A}"/>
                </a:ext>
              </a:extLst>
            </p:cNvPr>
            <p:cNvCxnSpPr>
              <a:cxnSpLocks/>
              <a:stCxn id="950" idx="2"/>
              <a:endCxn id="956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직선 연결선[R] 974">
              <a:extLst>
                <a:ext uri="{FF2B5EF4-FFF2-40B4-BE49-F238E27FC236}">
                  <a16:creationId xmlns:a16="http://schemas.microsoft.com/office/drawing/2014/main" id="{4B25EA26-0880-D27A-510B-B85F6F4BAB40}"/>
                </a:ext>
              </a:extLst>
            </p:cNvPr>
            <p:cNvCxnSpPr>
              <a:cxnSpLocks/>
              <a:stCxn id="949" idx="2"/>
              <a:endCxn id="956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직선 연결선[R] 975">
              <a:extLst>
                <a:ext uri="{FF2B5EF4-FFF2-40B4-BE49-F238E27FC236}">
                  <a16:creationId xmlns:a16="http://schemas.microsoft.com/office/drawing/2014/main" id="{395545E3-9A51-C6D5-C9D8-C74BB02F7B66}"/>
                </a:ext>
              </a:extLst>
            </p:cNvPr>
            <p:cNvCxnSpPr>
              <a:cxnSpLocks/>
              <a:stCxn id="948" idx="2"/>
              <a:endCxn id="956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직선 연결선[R] 976">
              <a:extLst>
                <a:ext uri="{FF2B5EF4-FFF2-40B4-BE49-F238E27FC236}">
                  <a16:creationId xmlns:a16="http://schemas.microsoft.com/office/drawing/2014/main" id="{9EB3920D-ABE2-26D9-66C6-3FFD459BC68B}"/>
                </a:ext>
              </a:extLst>
            </p:cNvPr>
            <p:cNvCxnSpPr>
              <a:cxnSpLocks/>
              <a:stCxn id="947" idx="2"/>
              <a:endCxn id="951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직선 연결선[R] 977">
              <a:extLst>
                <a:ext uri="{FF2B5EF4-FFF2-40B4-BE49-F238E27FC236}">
                  <a16:creationId xmlns:a16="http://schemas.microsoft.com/office/drawing/2014/main" id="{BBEE50FA-E280-9361-3EEE-959142D23629}"/>
                </a:ext>
              </a:extLst>
            </p:cNvPr>
            <p:cNvCxnSpPr>
              <a:cxnSpLocks/>
              <a:stCxn id="946" idx="2"/>
              <a:endCxn id="951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직선 연결선[R] 978">
              <a:extLst>
                <a:ext uri="{FF2B5EF4-FFF2-40B4-BE49-F238E27FC236}">
                  <a16:creationId xmlns:a16="http://schemas.microsoft.com/office/drawing/2014/main" id="{D87EF1C0-FDA3-4AA0-57E6-700B0C912DE9}"/>
                </a:ext>
              </a:extLst>
            </p:cNvPr>
            <p:cNvCxnSpPr>
              <a:cxnSpLocks/>
              <a:stCxn id="945" idx="2"/>
              <a:endCxn id="951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직선 연결선[R] 979">
              <a:extLst>
                <a:ext uri="{FF2B5EF4-FFF2-40B4-BE49-F238E27FC236}">
                  <a16:creationId xmlns:a16="http://schemas.microsoft.com/office/drawing/2014/main" id="{A74BDCC1-490D-6178-5ACC-16868B8A3A2A}"/>
                </a:ext>
              </a:extLst>
            </p:cNvPr>
            <p:cNvCxnSpPr>
              <a:cxnSpLocks/>
              <a:stCxn id="944" idx="2"/>
              <a:endCxn id="951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직선 연결선[R] 980">
              <a:extLst>
                <a:ext uri="{FF2B5EF4-FFF2-40B4-BE49-F238E27FC236}">
                  <a16:creationId xmlns:a16="http://schemas.microsoft.com/office/drawing/2014/main" id="{0027626C-BBB6-80DE-4173-72F70A48577D}"/>
                </a:ext>
              </a:extLst>
            </p:cNvPr>
            <p:cNvCxnSpPr>
              <a:cxnSpLocks/>
              <a:stCxn id="940" idx="2"/>
              <a:endCxn id="947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직선 연결선[R] 981">
              <a:extLst>
                <a:ext uri="{FF2B5EF4-FFF2-40B4-BE49-F238E27FC236}">
                  <a16:creationId xmlns:a16="http://schemas.microsoft.com/office/drawing/2014/main" id="{2EFBFDF4-09EC-C0B3-933B-858FFB6C8F7E}"/>
                </a:ext>
              </a:extLst>
            </p:cNvPr>
            <p:cNvCxnSpPr>
              <a:cxnSpLocks/>
              <a:stCxn id="939" idx="2"/>
              <a:endCxn id="947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직선 연결선[R] 982">
              <a:extLst>
                <a:ext uri="{FF2B5EF4-FFF2-40B4-BE49-F238E27FC236}">
                  <a16:creationId xmlns:a16="http://schemas.microsoft.com/office/drawing/2014/main" id="{3C038931-63B2-73DA-F53F-DF91898073D9}"/>
                </a:ext>
              </a:extLst>
            </p:cNvPr>
            <p:cNvCxnSpPr>
              <a:cxnSpLocks/>
              <a:stCxn id="943" idx="2"/>
              <a:endCxn id="947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직선 연결선[R] 983">
              <a:extLst>
                <a:ext uri="{FF2B5EF4-FFF2-40B4-BE49-F238E27FC236}">
                  <a16:creationId xmlns:a16="http://schemas.microsoft.com/office/drawing/2014/main" id="{C683FBB0-A15E-C2A1-E986-241175F33075}"/>
                </a:ext>
              </a:extLst>
            </p:cNvPr>
            <p:cNvCxnSpPr>
              <a:cxnSpLocks/>
              <a:stCxn id="947" idx="2"/>
              <a:endCxn id="950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직선 연결선[R] 984">
              <a:extLst>
                <a:ext uri="{FF2B5EF4-FFF2-40B4-BE49-F238E27FC236}">
                  <a16:creationId xmlns:a16="http://schemas.microsoft.com/office/drawing/2014/main" id="{A0AC2087-F0B0-27FC-83B4-26DE71F3A0C9}"/>
                </a:ext>
              </a:extLst>
            </p:cNvPr>
            <p:cNvCxnSpPr>
              <a:cxnSpLocks/>
              <a:stCxn id="946" idx="2"/>
              <a:endCxn id="950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직선 연결선[R] 985">
              <a:extLst>
                <a:ext uri="{FF2B5EF4-FFF2-40B4-BE49-F238E27FC236}">
                  <a16:creationId xmlns:a16="http://schemas.microsoft.com/office/drawing/2014/main" id="{39A30E56-D096-10E2-8950-CD5EEA1ECE80}"/>
                </a:ext>
              </a:extLst>
            </p:cNvPr>
            <p:cNvCxnSpPr>
              <a:cxnSpLocks/>
              <a:stCxn id="945" idx="2"/>
              <a:endCxn id="950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직선 연결선[R] 986">
              <a:extLst>
                <a:ext uri="{FF2B5EF4-FFF2-40B4-BE49-F238E27FC236}">
                  <a16:creationId xmlns:a16="http://schemas.microsoft.com/office/drawing/2014/main" id="{640B91E1-1807-314D-B3C0-C7F1B4FAB188}"/>
                </a:ext>
              </a:extLst>
            </p:cNvPr>
            <p:cNvCxnSpPr>
              <a:cxnSpLocks/>
              <a:stCxn id="944" idx="2"/>
              <a:endCxn id="950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직선 연결선[R] 987">
              <a:extLst>
                <a:ext uri="{FF2B5EF4-FFF2-40B4-BE49-F238E27FC236}">
                  <a16:creationId xmlns:a16="http://schemas.microsoft.com/office/drawing/2014/main" id="{28F0AC4F-4004-2B2C-EE57-85B00AE28C1E}"/>
                </a:ext>
              </a:extLst>
            </p:cNvPr>
            <p:cNvCxnSpPr>
              <a:cxnSpLocks/>
              <a:stCxn id="947" idx="2"/>
              <a:endCxn id="949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직선 연결선[R] 988">
              <a:extLst>
                <a:ext uri="{FF2B5EF4-FFF2-40B4-BE49-F238E27FC236}">
                  <a16:creationId xmlns:a16="http://schemas.microsoft.com/office/drawing/2014/main" id="{AD89D676-0ACF-389C-C5F0-B2C204110877}"/>
                </a:ext>
              </a:extLst>
            </p:cNvPr>
            <p:cNvCxnSpPr>
              <a:cxnSpLocks/>
              <a:stCxn id="946" idx="2"/>
              <a:endCxn id="949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직선 연결선[R] 989">
              <a:extLst>
                <a:ext uri="{FF2B5EF4-FFF2-40B4-BE49-F238E27FC236}">
                  <a16:creationId xmlns:a16="http://schemas.microsoft.com/office/drawing/2014/main" id="{040CCE65-AB53-7146-9895-EEE9BB1D0B3D}"/>
                </a:ext>
              </a:extLst>
            </p:cNvPr>
            <p:cNvCxnSpPr>
              <a:cxnSpLocks/>
              <a:stCxn id="945" idx="2"/>
              <a:endCxn id="949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직선 연결선[R] 990">
              <a:extLst>
                <a:ext uri="{FF2B5EF4-FFF2-40B4-BE49-F238E27FC236}">
                  <a16:creationId xmlns:a16="http://schemas.microsoft.com/office/drawing/2014/main" id="{FAFD8F2D-2957-8D51-FFCA-2C417EE20AD4}"/>
                </a:ext>
              </a:extLst>
            </p:cNvPr>
            <p:cNvCxnSpPr>
              <a:cxnSpLocks/>
              <a:stCxn id="944" idx="2"/>
              <a:endCxn id="949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직선 연결선[R] 991">
              <a:extLst>
                <a:ext uri="{FF2B5EF4-FFF2-40B4-BE49-F238E27FC236}">
                  <a16:creationId xmlns:a16="http://schemas.microsoft.com/office/drawing/2014/main" id="{9CA47D63-F320-262E-E0DA-0521FB50F921}"/>
                </a:ext>
              </a:extLst>
            </p:cNvPr>
            <p:cNvCxnSpPr>
              <a:cxnSpLocks/>
              <a:stCxn id="947" idx="2"/>
              <a:endCxn id="948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직선 연결선[R] 992">
              <a:extLst>
                <a:ext uri="{FF2B5EF4-FFF2-40B4-BE49-F238E27FC236}">
                  <a16:creationId xmlns:a16="http://schemas.microsoft.com/office/drawing/2014/main" id="{444AF03F-4500-5D22-05C9-995401DE1DAD}"/>
                </a:ext>
              </a:extLst>
            </p:cNvPr>
            <p:cNvCxnSpPr>
              <a:cxnSpLocks/>
              <a:stCxn id="946" idx="2"/>
              <a:endCxn id="948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직선 연결선[R] 993">
              <a:extLst>
                <a:ext uri="{FF2B5EF4-FFF2-40B4-BE49-F238E27FC236}">
                  <a16:creationId xmlns:a16="http://schemas.microsoft.com/office/drawing/2014/main" id="{C86A551E-690C-130C-A21B-3D48C4D3974B}"/>
                </a:ext>
              </a:extLst>
            </p:cNvPr>
            <p:cNvCxnSpPr>
              <a:cxnSpLocks/>
              <a:stCxn id="945" idx="2"/>
              <a:endCxn id="948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직선 연결선[R] 994">
              <a:extLst>
                <a:ext uri="{FF2B5EF4-FFF2-40B4-BE49-F238E27FC236}">
                  <a16:creationId xmlns:a16="http://schemas.microsoft.com/office/drawing/2014/main" id="{BA315DE4-D833-C758-EDE3-ED8E02B1C86B}"/>
                </a:ext>
              </a:extLst>
            </p:cNvPr>
            <p:cNvCxnSpPr>
              <a:cxnSpLocks/>
              <a:stCxn id="944" idx="2"/>
              <a:endCxn id="948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직선 연결선[R] 995">
              <a:extLst>
                <a:ext uri="{FF2B5EF4-FFF2-40B4-BE49-F238E27FC236}">
                  <a16:creationId xmlns:a16="http://schemas.microsoft.com/office/drawing/2014/main" id="{93AF4523-CB62-E709-38EE-38D9D7B610C7}"/>
                </a:ext>
              </a:extLst>
            </p:cNvPr>
            <p:cNvCxnSpPr>
              <a:cxnSpLocks/>
              <a:stCxn id="940" idx="2"/>
              <a:endCxn id="946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직선 연결선[R] 996">
              <a:extLst>
                <a:ext uri="{FF2B5EF4-FFF2-40B4-BE49-F238E27FC236}">
                  <a16:creationId xmlns:a16="http://schemas.microsoft.com/office/drawing/2014/main" id="{FD498C36-F7F4-8451-D609-923F9CF4B312}"/>
                </a:ext>
              </a:extLst>
            </p:cNvPr>
            <p:cNvCxnSpPr>
              <a:cxnSpLocks/>
              <a:stCxn id="939" idx="2"/>
              <a:endCxn id="946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직선 연결선[R] 997">
              <a:extLst>
                <a:ext uri="{FF2B5EF4-FFF2-40B4-BE49-F238E27FC236}">
                  <a16:creationId xmlns:a16="http://schemas.microsoft.com/office/drawing/2014/main" id="{16445485-8B00-25D6-BB5B-9B51CD091FAD}"/>
                </a:ext>
              </a:extLst>
            </p:cNvPr>
            <p:cNvCxnSpPr>
              <a:cxnSpLocks/>
              <a:stCxn id="943" idx="2"/>
              <a:endCxn id="946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직선 연결선[R] 998">
              <a:extLst>
                <a:ext uri="{FF2B5EF4-FFF2-40B4-BE49-F238E27FC236}">
                  <a16:creationId xmlns:a16="http://schemas.microsoft.com/office/drawing/2014/main" id="{FAA3644C-2615-49A0-A96C-32F544AE280D}"/>
                </a:ext>
              </a:extLst>
            </p:cNvPr>
            <p:cNvCxnSpPr>
              <a:cxnSpLocks/>
              <a:stCxn id="940" idx="2"/>
              <a:endCxn id="945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직선 연결선[R] 999">
              <a:extLst>
                <a:ext uri="{FF2B5EF4-FFF2-40B4-BE49-F238E27FC236}">
                  <a16:creationId xmlns:a16="http://schemas.microsoft.com/office/drawing/2014/main" id="{4CB1D78E-7EA0-FCC5-8E27-06A85B144287}"/>
                </a:ext>
              </a:extLst>
            </p:cNvPr>
            <p:cNvCxnSpPr>
              <a:cxnSpLocks/>
              <a:stCxn id="939" idx="2"/>
              <a:endCxn id="945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직선 연결선[R] 1000">
              <a:extLst>
                <a:ext uri="{FF2B5EF4-FFF2-40B4-BE49-F238E27FC236}">
                  <a16:creationId xmlns:a16="http://schemas.microsoft.com/office/drawing/2014/main" id="{27A14F50-1C1B-71C5-49C6-54062C4223C5}"/>
                </a:ext>
              </a:extLst>
            </p:cNvPr>
            <p:cNvCxnSpPr>
              <a:cxnSpLocks/>
              <a:stCxn id="943" idx="2"/>
              <a:endCxn id="945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직선 연결선[R] 1001">
              <a:extLst>
                <a:ext uri="{FF2B5EF4-FFF2-40B4-BE49-F238E27FC236}">
                  <a16:creationId xmlns:a16="http://schemas.microsoft.com/office/drawing/2014/main" id="{1B9749D5-3106-6EAF-55A8-2CEEEDAFB5CD}"/>
                </a:ext>
              </a:extLst>
            </p:cNvPr>
            <p:cNvCxnSpPr>
              <a:cxnSpLocks/>
              <a:stCxn id="940" idx="2"/>
              <a:endCxn id="944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직선 연결선[R] 1002">
              <a:extLst>
                <a:ext uri="{FF2B5EF4-FFF2-40B4-BE49-F238E27FC236}">
                  <a16:creationId xmlns:a16="http://schemas.microsoft.com/office/drawing/2014/main" id="{AED2E77B-BAD4-D31E-24C0-8F55295094F4}"/>
                </a:ext>
              </a:extLst>
            </p:cNvPr>
            <p:cNvCxnSpPr>
              <a:cxnSpLocks/>
              <a:stCxn id="939" idx="2"/>
              <a:endCxn id="944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직선 연결선[R] 1003">
              <a:extLst>
                <a:ext uri="{FF2B5EF4-FFF2-40B4-BE49-F238E27FC236}">
                  <a16:creationId xmlns:a16="http://schemas.microsoft.com/office/drawing/2014/main" id="{AE05F356-FA0F-C94C-7059-836D743D27CA}"/>
                </a:ext>
              </a:extLst>
            </p:cNvPr>
            <p:cNvCxnSpPr>
              <a:cxnSpLocks/>
              <a:stCxn id="943" idx="2"/>
              <a:endCxn id="944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직선 연결선[R] 1004">
              <a:extLst>
                <a:ext uri="{FF2B5EF4-FFF2-40B4-BE49-F238E27FC236}">
                  <a16:creationId xmlns:a16="http://schemas.microsoft.com/office/drawing/2014/main" id="{26DDD24E-AA90-933D-7C5B-8F46F4DCCF8B}"/>
                </a:ext>
              </a:extLst>
            </p:cNvPr>
            <p:cNvCxnSpPr>
              <a:cxnSpLocks/>
              <a:stCxn id="942" idx="2"/>
              <a:endCxn id="940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직선 연결선[R] 1005">
              <a:extLst>
                <a:ext uri="{FF2B5EF4-FFF2-40B4-BE49-F238E27FC236}">
                  <a16:creationId xmlns:a16="http://schemas.microsoft.com/office/drawing/2014/main" id="{9CA3F8B4-967B-5419-C0F1-707980D6B72B}"/>
                </a:ext>
              </a:extLst>
            </p:cNvPr>
            <p:cNvCxnSpPr>
              <a:cxnSpLocks/>
              <a:stCxn id="941" idx="2"/>
              <a:endCxn id="940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직선 연결선[R] 1006">
              <a:extLst>
                <a:ext uri="{FF2B5EF4-FFF2-40B4-BE49-F238E27FC236}">
                  <a16:creationId xmlns:a16="http://schemas.microsoft.com/office/drawing/2014/main" id="{724B5DEB-51E3-87EF-6CFD-FD1DF7D8E26B}"/>
                </a:ext>
              </a:extLst>
            </p:cNvPr>
            <p:cNvCxnSpPr>
              <a:cxnSpLocks/>
              <a:stCxn id="942" idx="2"/>
              <a:endCxn id="939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직선 연결선[R] 1007">
              <a:extLst>
                <a:ext uri="{FF2B5EF4-FFF2-40B4-BE49-F238E27FC236}">
                  <a16:creationId xmlns:a16="http://schemas.microsoft.com/office/drawing/2014/main" id="{C3F8BE4B-5E49-23FC-0ACD-464CD7A87EF6}"/>
                </a:ext>
              </a:extLst>
            </p:cNvPr>
            <p:cNvCxnSpPr>
              <a:cxnSpLocks/>
              <a:stCxn id="942" idx="2"/>
              <a:endCxn id="943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직선 연결선[R] 1008">
              <a:extLst>
                <a:ext uri="{FF2B5EF4-FFF2-40B4-BE49-F238E27FC236}">
                  <a16:creationId xmlns:a16="http://schemas.microsoft.com/office/drawing/2014/main" id="{7F9F6F79-29D2-BF30-F1DB-BC4D58A4E4EA}"/>
                </a:ext>
              </a:extLst>
            </p:cNvPr>
            <p:cNvCxnSpPr>
              <a:cxnSpLocks/>
              <a:stCxn id="941" idx="2"/>
              <a:endCxn id="943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0" name="모서리가 둥근 직사각형 1009">
            <a:extLst>
              <a:ext uri="{FF2B5EF4-FFF2-40B4-BE49-F238E27FC236}">
                <a16:creationId xmlns:a16="http://schemas.microsoft.com/office/drawing/2014/main" id="{3DFB4590-FB9D-BF42-6D48-64E825AE163E}"/>
              </a:ext>
            </a:extLst>
          </p:cNvPr>
          <p:cNvSpPr/>
          <p:nvPr/>
        </p:nvSpPr>
        <p:spPr>
          <a:xfrm>
            <a:off x="7914361" y="2607909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11" name="직선 화살표 연결선 1010">
            <a:extLst>
              <a:ext uri="{FF2B5EF4-FFF2-40B4-BE49-F238E27FC236}">
                <a16:creationId xmlns:a16="http://schemas.microsoft.com/office/drawing/2014/main" id="{09E1F0C0-82AA-AA84-1C2D-EC7EB1512445}"/>
              </a:ext>
            </a:extLst>
          </p:cNvPr>
          <p:cNvCxnSpPr>
            <a:cxnSpLocks/>
          </p:cNvCxnSpPr>
          <p:nvPr/>
        </p:nvCxnSpPr>
        <p:spPr>
          <a:xfrm flipV="1">
            <a:off x="8467976" y="4143300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직선 화살표 연결선 1011">
            <a:extLst>
              <a:ext uri="{FF2B5EF4-FFF2-40B4-BE49-F238E27FC236}">
                <a16:creationId xmlns:a16="http://schemas.microsoft.com/office/drawing/2014/main" id="{EFAAD789-C3D6-A5E0-FEB3-DEE8AB79FE74}"/>
              </a:ext>
            </a:extLst>
          </p:cNvPr>
          <p:cNvCxnSpPr>
            <a:cxnSpLocks/>
          </p:cNvCxnSpPr>
          <p:nvPr/>
        </p:nvCxnSpPr>
        <p:spPr>
          <a:xfrm flipV="1">
            <a:off x="8499448" y="2341562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직선 화살표 연결선 1012">
            <a:extLst>
              <a:ext uri="{FF2B5EF4-FFF2-40B4-BE49-F238E27FC236}">
                <a16:creationId xmlns:a16="http://schemas.microsoft.com/office/drawing/2014/main" id="{7D45E6EE-CC0A-8259-4410-EE001467A009}"/>
              </a:ext>
            </a:extLst>
          </p:cNvPr>
          <p:cNvCxnSpPr>
            <a:cxnSpLocks/>
          </p:cNvCxnSpPr>
          <p:nvPr/>
        </p:nvCxnSpPr>
        <p:spPr>
          <a:xfrm>
            <a:off x="7373931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5" name="TextBox 1014">
                <a:extLst>
                  <a:ext uri="{FF2B5EF4-FFF2-40B4-BE49-F238E27FC236}">
                    <a16:creationId xmlns:a16="http://schemas.microsoft.com/office/drawing/2014/main" id="{3C9AA593-878F-E3CB-6E7B-B6A3EDD438B2}"/>
                  </a:ext>
                </a:extLst>
              </p:cNvPr>
              <p:cNvSpPr txBox="1"/>
              <p:nvPr/>
            </p:nvSpPr>
            <p:spPr>
              <a:xfrm>
                <a:off x="4395806" y="194115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1015" name="TextBox 1014">
                <a:extLst>
                  <a:ext uri="{FF2B5EF4-FFF2-40B4-BE49-F238E27FC236}">
                    <a16:creationId xmlns:a16="http://schemas.microsoft.com/office/drawing/2014/main" id="{3C9AA593-878F-E3CB-6E7B-B6A3EDD43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806" y="1941155"/>
                <a:ext cx="11738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7" name="TextBox 1016">
                <a:extLst>
                  <a:ext uri="{FF2B5EF4-FFF2-40B4-BE49-F238E27FC236}">
                    <a16:creationId xmlns:a16="http://schemas.microsoft.com/office/drawing/2014/main" id="{E9218244-4880-79CA-2F34-68956509C75F}"/>
                  </a:ext>
                </a:extLst>
              </p:cNvPr>
              <p:cNvSpPr txBox="1"/>
              <p:nvPr/>
            </p:nvSpPr>
            <p:spPr>
              <a:xfrm>
                <a:off x="6183266" y="1941155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1017" name="TextBox 1016">
                <a:extLst>
                  <a:ext uri="{FF2B5EF4-FFF2-40B4-BE49-F238E27FC236}">
                    <a16:creationId xmlns:a16="http://schemas.microsoft.com/office/drawing/2014/main" id="{E9218244-4880-79CA-2F34-68956509C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266" y="1941155"/>
                <a:ext cx="11738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9" name="TextBox 1018">
                <a:extLst>
                  <a:ext uri="{FF2B5EF4-FFF2-40B4-BE49-F238E27FC236}">
                    <a16:creationId xmlns:a16="http://schemas.microsoft.com/office/drawing/2014/main" id="{BB63050B-C546-2CFE-8824-CF32700BED57}"/>
                  </a:ext>
                </a:extLst>
              </p:cNvPr>
              <p:cNvSpPr txBox="1"/>
              <p:nvPr/>
            </p:nvSpPr>
            <p:spPr>
              <a:xfrm>
                <a:off x="7927115" y="1940807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1019" name="TextBox 1018">
                <a:extLst>
                  <a:ext uri="{FF2B5EF4-FFF2-40B4-BE49-F238E27FC236}">
                    <a16:creationId xmlns:a16="http://schemas.microsoft.com/office/drawing/2014/main" id="{BB63050B-C546-2CFE-8824-CF32700BE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15" y="1940807"/>
                <a:ext cx="11738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0" name="직선 화살표 연결선 1019">
            <a:extLst>
              <a:ext uri="{FF2B5EF4-FFF2-40B4-BE49-F238E27FC236}">
                <a16:creationId xmlns:a16="http://schemas.microsoft.com/office/drawing/2014/main" id="{4018BD07-57EF-FCC7-5610-8E14387459E1}"/>
              </a:ext>
            </a:extLst>
          </p:cNvPr>
          <p:cNvCxnSpPr>
            <a:cxnSpLocks/>
          </p:cNvCxnSpPr>
          <p:nvPr/>
        </p:nvCxnSpPr>
        <p:spPr>
          <a:xfrm>
            <a:off x="2039931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직선 화살표 연결선 1020">
            <a:extLst>
              <a:ext uri="{FF2B5EF4-FFF2-40B4-BE49-F238E27FC236}">
                <a16:creationId xmlns:a16="http://schemas.microsoft.com/office/drawing/2014/main" id="{331C125F-AF9D-3F4F-53D5-960FFD994344}"/>
              </a:ext>
            </a:extLst>
          </p:cNvPr>
          <p:cNvCxnSpPr>
            <a:cxnSpLocks/>
          </p:cNvCxnSpPr>
          <p:nvPr/>
        </p:nvCxnSpPr>
        <p:spPr>
          <a:xfrm>
            <a:off x="9174799" y="3337215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8F04D7-F30E-1171-6F42-296A74FB2AA3}"/>
              </a:ext>
            </a:extLst>
          </p:cNvPr>
          <p:cNvSpPr txBox="1"/>
          <p:nvPr/>
        </p:nvSpPr>
        <p:spPr>
          <a:xfrm>
            <a:off x="1053571" y="4860925"/>
            <a:ext cx="8193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However, the output sequence must appear after all information in the input sequence has been processed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B02FD-1B67-1891-A888-72DF5ED15C6E}"/>
              </a:ext>
            </a:extLst>
          </p:cNvPr>
          <p:cNvSpPr txBox="1"/>
          <p:nvPr/>
        </p:nvSpPr>
        <p:spPr>
          <a:xfrm>
            <a:off x="9135572" y="4329707"/>
            <a:ext cx="241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&lt;End Of String&gt;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873AD10-0423-1F60-36DD-20CB956171B9}"/>
              </a:ext>
            </a:extLst>
          </p:cNvPr>
          <p:cNvGrpSpPr/>
          <p:nvPr/>
        </p:nvGrpSpPr>
        <p:grpSpPr>
          <a:xfrm rot="16200000">
            <a:off x="9713584" y="2917383"/>
            <a:ext cx="1230277" cy="780384"/>
            <a:chOff x="3903976" y="1968842"/>
            <a:chExt cx="7164816" cy="452355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7086519-A24D-3E3E-6C67-2F9828E011EA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9C802C-E4EC-6C4F-672F-62BB7C8F4EC6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051AD99-D70E-7350-D128-A59A2458D3D1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E729A43-A3B9-DFEE-0A10-63E4B64EAA01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BE54A6C-F401-C3B0-BECA-FE448BF6189F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EC0A1BA-DF04-29E6-BC2A-8BB6A0C795BA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8E4F082-5B10-4071-D0DF-94D6EE35A2B4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78AC313-96EF-C485-A881-20C1B4204336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3347A8A-CB63-C856-689C-F886D0DDAA62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527AC95-1CBF-79F6-739B-0F6612F0DA64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A7F17EA-D304-63F4-FE75-B0A91FDC743C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76DF01D-C8C9-24ED-E565-C74DBF333E34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BD79329-467C-CCE0-89AE-453660FF170D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BE95B22-38FE-1B9B-BF64-222599552FB4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D34C297-20B6-457C-CA09-9B5DA9BB2465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48483E-35D7-C733-8B5D-65D8A72107A7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AD9C10F-4F90-C990-DC1B-4AA87C737418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932B144-CD3E-5A6F-F399-725C61CD3437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719225DC-4AAB-6D27-DBA4-D062C3ADD43D}"/>
                </a:ext>
              </a:extLst>
            </p:cNvPr>
            <p:cNvCxnSpPr>
              <a:cxnSpLocks/>
              <a:stCxn id="22" idx="2"/>
              <a:endCxn id="27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8D3973AE-4C6A-987C-4EB4-6CF04AE8E902}"/>
                </a:ext>
              </a:extLst>
            </p:cNvPr>
            <p:cNvCxnSpPr>
              <a:cxnSpLocks/>
              <a:stCxn id="22" idx="2"/>
              <a:endCxn id="26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38C9AE15-A0E8-29E1-B251-F59EB9011441}"/>
                </a:ext>
              </a:extLst>
            </p:cNvPr>
            <p:cNvCxnSpPr>
              <a:cxnSpLocks/>
              <a:stCxn id="22" idx="2"/>
              <a:endCxn id="25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E301481C-4417-EC32-0777-A297DBDA8819}"/>
                </a:ext>
              </a:extLst>
            </p:cNvPr>
            <p:cNvCxnSpPr>
              <a:cxnSpLocks/>
              <a:stCxn id="22" idx="2"/>
              <a:endCxn id="24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2B751BD0-FC98-A8EB-494D-9FC3C1661CD9}"/>
                </a:ext>
              </a:extLst>
            </p:cNvPr>
            <p:cNvCxnSpPr>
              <a:cxnSpLocks/>
              <a:stCxn id="22" idx="2"/>
              <a:endCxn id="23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5E250572-710C-1F9E-0D73-7FE23A8E0F88}"/>
                </a:ext>
              </a:extLst>
            </p:cNvPr>
            <p:cNvCxnSpPr>
              <a:cxnSpLocks/>
              <a:stCxn id="21" idx="2"/>
              <a:endCxn id="26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7542F605-D6BA-7349-25CD-1849F61126C5}"/>
                </a:ext>
              </a:extLst>
            </p:cNvPr>
            <p:cNvCxnSpPr>
              <a:cxnSpLocks/>
              <a:stCxn id="20" idx="2"/>
              <a:endCxn id="26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1477A86E-B260-4B1A-A1A7-EE8BA01D3F4E}"/>
                </a:ext>
              </a:extLst>
            </p:cNvPr>
            <p:cNvCxnSpPr>
              <a:cxnSpLocks/>
              <a:stCxn id="19" idx="2"/>
              <a:endCxn id="26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3E3644E7-20D6-9C9B-F667-898315539970}"/>
                </a:ext>
              </a:extLst>
            </p:cNvPr>
            <p:cNvCxnSpPr>
              <a:cxnSpLocks/>
              <a:stCxn id="21" idx="2"/>
              <a:endCxn id="25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id="{11043B5E-6FF4-AF9B-6D7F-FE8115338E67}"/>
                </a:ext>
              </a:extLst>
            </p:cNvPr>
            <p:cNvCxnSpPr>
              <a:cxnSpLocks/>
              <a:stCxn id="20" idx="2"/>
              <a:endCxn id="25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D8E61446-DEC7-AED7-8DFD-DDB9FA820F83}"/>
                </a:ext>
              </a:extLst>
            </p:cNvPr>
            <p:cNvCxnSpPr>
              <a:cxnSpLocks/>
              <a:stCxn id="19" idx="2"/>
              <a:endCxn id="25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[R] 38">
              <a:extLst>
                <a:ext uri="{FF2B5EF4-FFF2-40B4-BE49-F238E27FC236}">
                  <a16:creationId xmlns:a16="http://schemas.microsoft.com/office/drawing/2014/main" id="{FF7DC6D8-97CE-95BD-F703-A02BE098770A}"/>
                </a:ext>
              </a:extLst>
            </p:cNvPr>
            <p:cNvCxnSpPr>
              <a:cxnSpLocks/>
              <a:stCxn id="21" idx="2"/>
              <a:endCxn id="24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[R] 39">
              <a:extLst>
                <a:ext uri="{FF2B5EF4-FFF2-40B4-BE49-F238E27FC236}">
                  <a16:creationId xmlns:a16="http://schemas.microsoft.com/office/drawing/2014/main" id="{DDECB966-7CE5-9B17-E680-CC5DE5FC53A3}"/>
                </a:ext>
              </a:extLst>
            </p:cNvPr>
            <p:cNvCxnSpPr>
              <a:cxnSpLocks/>
              <a:stCxn id="20" idx="2"/>
              <a:endCxn id="24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C835631A-F568-29C2-0F16-6741A4A9F37E}"/>
                </a:ext>
              </a:extLst>
            </p:cNvPr>
            <p:cNvCxnSpPr>
              <a:cxnSpLocks/>
              <a:stCxn id="21" idx="2"/>
              <a:endCxn id="23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64E0E7BF-95B0-B18D-1698-426497F0EA0A}"/>
                </a:ext>
              </a:extLst>
            </p:cNvPr>
            <p:cNvCxnSpPr>
              <a:cxnSpLocks/>
              <a:stCxn id="19" idx="2"/>
              <a:endCxn id="24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BC2D2C3F-399F-CA94-2448-6A112C52C223}"/>
                </a:ext>
              </a:extLst>
            </p:cNvPr>
            <p:cNvCxnSpPr>
              <a:cxnSpLocks/>
              <a:stCxn id="20" idx="2"/>
              <a:endCxn id="23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68C63C9B-972B-C06B-61EC-C074B47A71C7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D687C2D8-DFF7-1109-A994-67EC2F18D64D}"/>
                </a:ext>
              </a:extLst>
            </p:cNvPr>
            <p:cNvCxnSpPr>
              <a:cxnSpLocks/>
              <a:stCxn id="21" idx="2"/>
              <a:endCxn id="27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569CBD16-0A5A-3608-E521-6D1D4C7C64D2}"/>
                </a:ext>
              </a:extLst>
            </p:cNvPr>
            <p:cNvCxnSpPr>
              <a:cxnSpLocks/>
              <a:stCxn id="20" idx="2"/>
              <a:endCxn id="27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666FE4A2-9269-B7F9-13E5-F7E129C730EF}"/>
                </a:ext>
              </a:extLst>
            </p:cNvPr>
            <p:cNvCxnSpPr>
              <a:cxnSpLocks/>
              <a:stCxn id="19" idx="2"/>
              <a:endCxn id="27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5211FF53-6767-2081-DF66-C88BEBF9F3C4}"/>
                </a:ext>
              </a:extLst>
            </p:cNvPr>
            <p:cNvCxnSpPr>
              <a:cxnSpLocks/>
              <a:stCxn id="18" idx="2"/>
              <a:endCxn id="22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FA463B26-C151-6ADA-D5BA-E72A16AFAFB1}"/>
                </a:ext>
              </a:extLst>
            </p:cNvPr>
            <p:cNvCxnSpPr>
              <a:cxnSpLocks/>
              <a:stCxn id="17" idx="2"/>
              <a:endCxn id="22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8D966510-3D4A-2CCC-91A2-941C17571437}"/>
                </a:ext>
              </a:extLst>
            </p:cNvPr>
            <p:cNvCxnSpPr>
              <a:cxnSpLocks/>
              <a:stCxn id="16" idx="2"/>
              <a:endCxn id="22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ABFBD544-7A58-6119-E53F-2C55BB4FEA09}"/>
                </a:ext>
              </a:extLst>
            </p:cNvPr>
            <p:cNvCxnSpPr>
              <a:cxnSpLocks/>
              <a:stCxn id="15" idx="2"/>
              <a:endCxn id="22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9384E5D7-D491-3D5C-B7D2-AFDE0F3566D5}"/>
                </a:ext>
              </a:extLst>
            </p:cNvPr>
            <p:cNvCxnSpPr>
              <a:cxnSpLocks/>
              <a:stCxn id="11" idx="2"/>
              <a:endCxn id="18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60747279-8AED-FD74-3EBA-24D5B314039C}"/>
                </a:ext>
              </a:extLst>
            </p:cNvPr>
            <p:cNvCxnSpPr>
              <a:cxnSpLocks/>
              <a:stCxn id="10" idx="2"/>
              <a:endCxn id="18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3524695C-179A-CF99-9346-AAC89533688E}"/>
                </a:ext>
              </a:extLst>
            </p:cNvPr>
            <p:cNvCxnSpPr>
              <a:cxnSpLocks/>
              <a:stCxn id="14" idx="2"/>
              <a:endCxn id="18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DB33C328-D72F-3F8C-302A-471D8F34A9A4}"/>
                </a:ext>
              </a:extLst>
            </p:cNvPr>
            <p:cNvCxnSpPr>
              <a:cxnSpLocks/>
              <a:stCxn id="18" idx="2"/>
              <a:endCxn id="21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548C7EAC-9B52-0C87-6352-F53218747572}"/>
                </a:ext>
              </a:extLst>
            </p:cNvPr>
            <p:cNvCxnSpPr>
              <a:cxnSpLocks/>
              <a:stCxn id="17" idx="2"/>
              <a:endCxn id="21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12DCC80D-B1CB-036C-E91F-56786F18DF05}"/>
                </a:ext>
              </a:extLst>
            </p:cNvPr>
            <p:cNvCxnSpPr>
              <a:cxnSpLocks/>
              <a:stCxn id="16" idx="2"/>
              <a:endCxn id="21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8230BC17-AFD4-44A8-21CF-66184A8B0561}"/>
                </a:ext>
              </a:extLst>
            </p:cNvPr>
            <p:cNvCxnSpPr>
              <a:cxnSpLocks/>
              <a:stCxn id="15" idx="2"/>
              <a:endCxn id="21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D589F6DE-CFCC-AE26-BAEA-C3BEB0ACB81E}"/>
                </a:ext>
              </a:extLst>
            </p:cNvPr>
            <p:cNvCxnSpPr>
              <a:cxnSpLocks/>
              <a:stCxn id="18" idx="2"/>
              <a:endCxn id="20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618430AE-7491-D9B2-1603-DADAB4BCEA4C}"/>
                </a:ext>
              </a:extLst>
            </p:cNvPr>
            <p:cNvCxnSpPr>
              <a:cxnSpLocks/>
              <a:stCxn id="17" idx="2"/>
              <a:endCxn id="20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A749484B-13CA-E8A2-5717-1C22FF3C82D8}"/>
                </a:ext>
              </a:extLst>
            </p:cNvPr>
            <p:cNvCxnSpPr>
              <a:cxnSpLocks/>
              <a:stCxn id="16" idx="2"/>
              <a:endCxn id="20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54151269-F70D-B07D-858D-C1D71D4A8056}"/>
                </a:ext>
              </a:extLst>
            </p:cNvPr>
            <p:cNvCxnSpPr>
              <a:cxnSpLocks/>
              <a:stCxn id="15" idx="2"/>
              <a:endCxn id="20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37A4330E-6AD7-2CC2-A393-5B10F3F6DEFA}"/>
                </a:ext>
              </a:extLst>
            </p:cNvPr>
            <p:cNvCxnSpPr>
              <a:cxnSpLocks/>
              <a:stCxn id="18" idx="2"/>
              <a:endCxn id="19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직선 연결선[R] 1021">
              <a:extLst>
                <a:ext uri="{FF2B5EF4-FFF2-40B4-BE49-F238E27FC236}">
                  <a16:creationId xmlns:a16="http://schemas.microsoft.com/office/drawing/2014/main" id="{A53EDF2E-F1F4-9F04-101E-C7B2296DE1E2}"/>
                </a:ext>
              </a:extLst>
            </p:cNvPr>
            <p:cNvCxnSpPr>
              <a:cxnSpLocks/>
              <a:stCxn id="17" idx="2"/>
              <a:endCxn id="19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D742C1F9-F56B-89F6-F776-A776AAB2F070}"/>
                </a:ext>
              </a:extLst>
            </p:cNvPr>
            <p:cNvCxnSpPr>
              <a:cxnSpLocks/>
              <a:stCxn id="16" idx="2"/>
              <a:endCxn id="19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A1299E66-0690-5503-A1FF-D774DCD0FA93}"/>
                </a:ext>
              </a:extLst>
            </p:cNvPr>
            <p:cNvCxnSpPr>
              <a:cxnSpLocks/>
              <a:stCxn id="15" idx="2"/>
              <a:endCxn id="19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[R] 129">
              <a:extLst>
                <a:ext uri="{FF2B5EF4-FFF2-40B4-BE49-F238E27FC236}">
                  <a16:creationId xmlns:a16="http://schemas.microsoft.com/office/drawing/2014/main" id="{BA3732A6-1CC8-6CD2-E9E7-19313CABE2FA}"/>
                </a:ext>
              </a:extLst>
            </p:cNvPr>
            <p:cNvCxnSpPr>
              <a:cxnSpLocks/>
              <a:stCxn id="11" idx="2"/>
              <a:endCxn id="17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[R] 130">
              <a:extLst>
                <a:ext uri="{FF2B5EF4-FFF2-40B4-BE49-F238E27FC236}">
                  <a16:creationId xmlns:a16="http://schemas.microsoft.com/office/drawing/2014/main" id="{04F16A52-2485-F03C-8884-69CC253BD108}"/>
                </a:ext>
              </a:extLst>
            </p:cNvPr>
            <p:cNvCxnSpPr>
              <a:cxnSpLocks/>
              <a:stCxn id="10" idx="2"/>
              <a:endCxn id="17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[R] 131">
              <a:extLst>
                <a:ext uri="{FF2B5EF4-FFF2-40B4-BE49-F238E27FC236}">
                  <a16:creationId xmlns:a16="http://schemas.microsoft.com/office/drawing/2014/main" id="{2AF44282-A7EC-8571-D849-653FC1CF3EE1}"/>
                </a:ext>
              </a:extLst>
            </p:cNvPr>
            <p:cNvCxnSpPr>
              <a:cxnSpLocks/>
              <a:stCxn id="14" idx="2"/>
              <a:endCxn id="17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[R] 132">
              <a:extLst>
                <a:ext uri="{FF2B5EF4-FFF2-40B4-BE49-F238E27FC236}">
                  <a16:creationId xmlns:a16="http://schemas.microsoft.com/office/drawing/2014/main" id="{9036D312-44A4-4B97-505A-BCD3B893DEA1}"/>
                </a:ext>
              </a:extLst>
            </p:cNvPr>
            <p:cNvCxnSpPr>
              <a:cxnSpLocks/>
              <a:stCxn id="11" idx="2"/>
              <a:endCxn id="16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[R] 134">
              <a:extLst>
                <a:ext uri="{FF2B5EF4-FFF2-40B4-BE49-F238E27FC236}">
                  <a16:creationId xmlns:a16="http://schemas.microsoft.com/office/drawing/2014/main" id="{612ED4BC-7C5D-1D46-D007-589A17D7A50F}"/>
                </a:ext>
              </a:extLst>
            </p:cNvPr>
            <p:cNvCxnSpPr>
              <a:cxnSpLocks/>
              <a:stCxn id="10" idx="2"/>
              <a:endCxn id="16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[R] 135">
              <a:extLst>
                <a:ext uri="{FF2B5EF4-FFF2-40B4-BE49-F238E27FC236}">
                  <a16:creationId xmlns:a16="http://schemas.microsoft.com/office/drawing/2014/main" id="{78621F18-68AD-0D3F-56E6-C849F61127B7}"/>
                </a:ext>
              </a:extLst>
            </p:cNvPr>
            <p:cNvCxnSpPr>
              <a:cxnSpLocks/>
              <a:stCxn id="14" idx="2"/>
              <a:endCxn id="16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[R] 136">
              <a:extLst>
                <a:ext uri="{FF2B5EF4-FFF2-40B4-BE49-F238E27FC236}">
                  <a16:creationId xmlns:a16="http://schemas.microsoft.com/office/drawing/2014/main" id="{9195D82A-EBE6-C834-494D-23461D273591}"/>
                </a:ext>
              </a:extLst>
            </p:cNvPr>
            <p:cNvCxnSpPr>
              <a:cxnSpLocks/>
              <a:stCxn id="11" idx="2"/>
              <a:endCxn id="15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[R] 137">
              <a:extLst>
                <a:ext uri="{FF2B5EF4-FFF2-40B4-BE49-F238E27FC236}">
                  <a16:creationId xmlns:a16="http://schemas.microsoft.com/office/drawing/2014/main" id="{AE9BB956-6312-B87B-EED7-B6036E32EDBD}"/>
                </a:ext>
              </a:extLst>
            </p:cNvPr>
            <p:cNvCxnSpPr>
              <a:cxnSpLocks/>
              <a:stCxn id="10" idx="2"/>
              <a:endCxn id="15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[R] 138">
              <a:extLst>
                <a:ext uri="{FF2B5EF4-FFF2-40B4-BE49-F238E27FC236}">
                  <a16:creationId xmlns:a16="http://schemas.microsoft.com/office/drawing/2014/main" id="{F3D9229E-671D-5625-A666-17176E804959}"/>
                </a:ext>
              </a:extLst>
            </p:cNvPr>
            <p:cNvCxnSpPr>
              <a:cxnSpLocks/>
              <a:stCxn id="14" idx="2"/>
              <a:endCxn id="15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[R] 139">
              <a:extLst>
                <a:ext uri="{FF2B5EF4-FFF2-40B4-BE49-F238E27FC236}">
                  <a16:creationId xmlns:a16="http://schemas.microsoft.com/office/drawing/2014/main" id="{B11B0046-39AE-FD89-A3D6-93A3E6B1C925}"/>
                </a:ext>
              </a:extLst>
            </p:cNvPr>
            <p:cNvCxnSpPr>
              <a:cxnSpLocks/>
              <a:stCxn id="13" idx="2"/>
              <a:endCxn id="11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[R] 140">
              <a:extLst>
                <a:ext uri="{FF2B5EF4-FFF2-40B4-BE49-F238E27FC236}">
                  <a16:creationId xmlns:a16="http://schemas.microsoft.com/office/drawing/2014/main" id="{BAC2E5E7-4998-A796-96D1-68057C155DC5}"/>
                </a:ext>
              </a:extLst>
            </p:cNvPr>
            <p:cNvCxnSpPr>
              <a:cxnSpLocks/>
              <a:stCxn id="12" idx="2"/>
              <a:endCxn id="11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[R] 141">
              <a:extLst>
                <a:ext uri="{FF2B5EF4-FFF2-40B4-BE49-F238E27FC236}">
                  <a16:creationId xmlns:a16="http://schemas.microsoft.com/office/drawing/2014/main" id="{D8F4AA59-D49B-3002-87ED-D093E0090BCC}"/>
                </a:ext>
              </a:extLst>
            </p:cNvPr>
            <p:cNvCxnSpPr>
              <a:cxnSpLocks/>
              <a:stCxn id="13" idx="2"/>
              <a:endCxn id="10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[R] 142">
              <a:extLst>
                <a:ext uri="{FF2B5EF4-FFF2-40B4-BE49-F238E27FC236}">
                  <a16:creationId xmlns:a16="http://schemas.microsoft.com/office/drawing/2014/main" id="{EA6BBBB3-1DFF-FA21-E542-5AE5A6987A1F}"/>
                </a:ext>
              </a:extLst>
            </p:cNvPr>
            <p:cNvCxnSpPr>
              <a:cxnSpLocks/>
              <a:stCxn id="13" idx="2"/>
              <a:endCxn id="14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[R] 143">
              <a:extLst>
                <a:ext uri="{FF2B5EF4-FFF2-40B4-BE49-F238E27FC236}">
                  <a16:creationId xmlns:a16="http://schemas.microsoft.com/office/drawing/2014/main" id="{63697285-0741-53AF-655C-9D6008AA70F1}"/>
                </a:ext>
              </a:extLst>
            </p:cNvPr>
            <p:cNvCxnSpPr>
              <a:cxnSpLocks/>
              <a:stCxn id="12" idx="2"/>
              <a:endCxn id="14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300810F1-8917-CFE5-57AC-2699807B4B31}"/>
              </a:ext>
            </a:extLst>
          </p:cNvPr>
          <p:cNvSpPr/>
          <p:nvPr/>
        </p:nvSpPr>
        <p:spPr>
          <a:xfrm>
            <a:off x="9787513" y="2605043"/>
            <a:ext cx="1107230" cy="14586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9536CBF2-A9A7-492D-7C17-59B547E1B66C}"/>
              </a:ext>
            </a:extLst>
          </p:cNvPr>
          <p:cNvCxnSpPr>
            <a:cxnSpLocks/>
          </p:cNvCxnSpPr>
          <p:nvPr/>
        </p:nvCxnSpPr>
        <p:spPr>
          <a:xfrm flipV="1">
            <a:off x="10341128" y="4140434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FB2B90A5-70E3-C0FF-9DF5-075687D2C7B2}"/>
              </a:ext>
            </a:extLst>
          </p:cNvPr>
          <p:cNvCxnSpPr>
            <a:cxnSpLocks/>
          </p:cNvCxnSpPr>
          <p:nvPr/>
        </p:nvCxnSpPr>
        <p:spPr>
          <a:xfrm flipV="1">
            <a:off x="10372600" y="2338696"/>
            <a:ext cx="0" cy="16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6E409F50-86FF-1749-912D-AE13CFED67E8}"/>
              </a:ext>
            </a:extLst>
          </p:cNvPr>
          <p:cNvCxnSpPr>
            <a:cxnSpLocks/>
          </p:cNvCxnSpPr>
          <p:nvPr/>
        </p:nvCxnSpPr>
        <p:spPr>
          <a:xfrm>
            <a:off x="11047951" y="3334349"/>
            <a:ext cx="4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DE9D94-C2A2-B456-F9D8-365FAC9667D5}"/>
                  </a:ext>
                </a:extLst>
              </p:cNvPr>
              <p:cNvSpPr txBox="1"/>
              <p:nvPr/>
            </p:nvSpPr>
            <p:spPr>
              <a:xfrm>
                <a:off x="9847059" y="1940807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+4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DE9D94-C2A2-B456-F9D8-365FAC966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059" y="1940807"/>
                <a:ext cx="1173829" cy="369332"/>
              </a:xfrm>
              <a:prstGeom prst="rect">
                <a:avLst/>
              </a:prstGeom>
              <a:blipFill>
                <a:blip r:embed="rId5"/>
                <a:stretch>
                  <a:fillRect l="-3226"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160BE992-26B4-81F8-6895-7E258CF529DA}"/>
              </a:ext>
            </a:extLst>
          </p:cNvPr>
          <p:cNvSpPr txBox="1"/>
          <p:nvPr/>
        </p:nvSpPr>
        <p:spPr>
          <a:xfrm>
            <a:off x="2479703" y="4326115"/>
            <a:ext cx="143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Is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5E4C32E-3C83-E648-E92D-29E61A8A3AAF}"/>
              </a:ext>
            </a:extLst>
          </p:cNvPr>
          <p:cNvSpPr txBox="1"/>
          <p:nvPr/>
        </p:nvSpPr>
        <p:spPr>
          <a:xfrm>
            <a:off x="4205393" y="4326115"/>
            <a:ext cx="143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it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BF75D87-AB53-10DF-7A0D-795C5B6F79DE}"/>
              </a:ext>
            </a:extLst>
          </p:cNvPr>
          <p:cNvSpPr txBox="1"/>
          <p:nvPr/>
        </p:nvSpPr>
        <p:spPr>
          <a:xfrm>
            <a:off x="6026738" y="4326115"/>
            <a:ext cx="143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possible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39F63EC-CA1A-18E8-BD33-98455A94CE52}"/>
              </a:ext>
            </a:extLst>
          </p:cNvPr>
          <p:cNvSpPr txBox="1"/>
          <p:nvPr/>
        </p:nvSpPr>
        <p:spPr>
          <a:xfrm>
            <a:off x="7739952" y="4327027"/>
            <a:ext cx="143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?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C37F013E-F96F-F5D0-45B1-D092B3B74FFE}"/>
              </a:ext>
            </a:extLst>
          </p:cNvPr>
          <p:cNvSpPr/>
          <p:nvPr/>
        </p:nvSpPr>
        <p:spPr>
          <a:xfrm>
            <a:off x="2875645" y="4364638"/>
            <a:ext cx="612188" cy="390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944E751C-8FBF-3FC4-F968-55AF23995010}"/>
              </a:ext>
            </a:extLst>
          </p:cNvPr>
          <p:cNvSpPr/>
          <p:nvPr/>
        </p:nvSpPr>
        <p:spPr>
          <a:xfrm>
            <a:off x="4602441" y="4361592"/>
            <a:ext cx="612188" cy="390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AE7827B-776C-DF0F-46E7-BD5FF7408B78}"/>
              </a:ext>
            </a:extLst>
          </p:cNvPr>
          <p:cNvSpPr/>
          <p:nvPr/>
        </p:nvSpPr>
        <p:spPr>
          <a:xfrm>
            <a:off x="6110763" y="4352429"/>
            <a:ext cx="1263167" cy="435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602F9B9-0AAC-FEF1-2089-CBE42F0DCE62}"/>
              </a:ext>
            </a:extLst>
          </p:cNvPr>
          <p:cNvSpPr/>
          <p:nvPr/>
        </p:nvSpPr>
        <p:spPr>
          <a:xfrm>
            <a:off x="8171032" y="4352429"/>
            <a:ext cx="567127" cy="435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258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6F39F95F-A750-FE6A-381D-B8B264B01CFA}"/>
              </a:ext>
            </a:extLst>
          </p:cNvPr>
          <p:cNvSpPr txBox="1"/>
          <p:nvPr/>
        </p:nvSpPr>
        <p:spPr>
          <a:xfrm>
            <a:off x="-62822" y="578205"/>
            <a:ext cx="903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How can we use RNN for seq2seq problem?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5BE6D-D238-9FD4-E1BD-F6EF016A4052}"/>
              </a:ext>
            </a:extLst>
          </p:cNvPr>
          <p:cNvSpPr txBox="1"/>
          <p:nvPr/>
        </p:nvSpPr>
        <p:spPr>
          <a:xfrm>
            <a:off x="-3028349" y="1351839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So we can make RNN like this</a:t>
            </a:r>
          </a:p>
        </p:txBody>
      </p:sp>
      <p:sp>
        <p:nvSpPr>
          <p:cNvPr id="1023" name="TextBox 1022">
            <a:extLst>
              <a:ext uri="{FF2B5EF4-FFF2-40B4-BE49-F238E27FC236}">
                <a16:creationId xmlns:a16="http://schemas.microsoft.com/office/drawing/2014/main" id="{113F7A90-D3F9-C618-8485-15E3793AAA69}"/>
              </a:ext>
            </a:extLst>
          </p:cNvPr>
          <p:cNvSpPr txBox="1"/>
          <p:nvPr/>
        </p:nvSpPr>
        <p:spPr>
          <a:xfrm>
            <a:off x="1031018" y="4629805"/>
            <a:ext cx="96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/>
              <a:t>Is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95A8109A-DC9E-BD71-E18A-D075A3DC5041}"/>
              </a:ext>
            </a:extLst>
          </p:cNvPr>
          <p:cNvSpPr txBox="1"/>
          <p:nvPr/>
        </p:nvSpPr>
        <p:spPr>
          <a:xfrm>
            <a:off x="2198477" y="4629805"/>
            <a:ext cx="96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/>
              <a:t>it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5AC4D1EB-B302-E274-50DC-F78A291DD4A0}"/>
              </a:ext>
            </a:extLst>
          </p:cNvPr>
          <p:cNvSpPr txBox="1"/>
          <p:nvPr/>
        </p:nvSpPr>
        <p:spPr>
          <a:xfrm>
            <a:off x="3430650" y="4629805"/>
            <a:ext cx="96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/>
              <a:t>possible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E4B35AAE-EF6F-B630-D728-2628D0985DD4}"/>
              </a:ext>
            </a:extLst>
          </p:cNvPr>
          <p:cNvSpPr txBox="1"/>
          <p:nvPr/>
        </p:nvSpPr>
        <p:spPr>
          <a:xfrm>
            <a:off x="4589670" y="4630749"/>
            <a:ext cx="96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B02FD-1B67-1891-A888-72DF5ED15C6E}"/>
              </a:ext>
            </a:extLst>
          </p:cNvPr>
          <p:cNvSpPr txBox="1"/>
          <p:nvPr/>
        </p:nvSpPr>
        <p:spPr>
          <a:xfrm>
            <a:off x="5533831" y="4629284"/>
            <a:ext cx="1631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/>
              <a:t>&lt;End Of String&gt;</a:t>
            </a:r>
          </a:p>
        </p:txBody>
      </p:sp>
      <p:grpSp>
        <p:nvGrpSpPr>
          <p:cNvPr id="709" name="그룹 708">
            <a:extLst>
              <a:ext uri="{FF2B5EF4-FFF2-40B4-BE49-F238E27FC236}">
                <a16:creationId xmlns:a16="http://schemas.microsoft.com/office/drawing/2014/main" id="{25820DFE-958C-49A6-18F4-30108CFC9623}"/>
              </a:ext>
            </a:extLst>
          </p:cNvPr>
          <p:cNvGrpSpPr/>
          <p:nvPr/>
        </p:nvGrpSpPr>
        <p:grpSpPr>
          <a:xfrm rot="16200000">
            <a:off x="849608" y="3271414"/>
            <a:ext cx="1271709" cy="527944"/>
            <a:chOff x="3903976" y="1968842"/>
            <a:chExt cx="7164816" cy="4523558"/>
          </a:xfrm>
        </p:grpSpPr>
        <p:sp>
          <p:nvSpPr>
            <p:cNvPr id="710" name="타원 709">
              <a:extLst>
                <a:ext uri="{FF2B5EF4-FFF2-40B4-BE49-F238E27FC236}">
                  <a16:creationId xmlns:a16="http://schemas.microsoft.com/office/drawing/2014/main" id="{1854D983-409A-A745-A8C3-B7964544D488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1" name="타원 710">
              <a:extLst>
                <a:ext uri="{FF2B5EF4-FFF2-40B4-BE49-F238E27FC236}">
                  <a16:creationId xmlns:a16="http://schemas.microsoft.com/office/drawing/2014/main" id="{70FAEB58-B45B-4E1B-308B-9F41A2B14CEE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2" name="타원 711">
              <a:extLst>
                <a:ext uri="{FF2B5EF4-FFF2-40B4-BE49-F238E27FC236}">
                  <a16:creationId xmlns:a16="http://schemas.microsoft.com/office/drawing/2014/main" id="{47A5E9CA-ABD6-F849-37A9-94D67A3E2A64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3" name="타원 712">
              <a:extLst>
                <a:ext uri="{FF2B5EF4-FFF2-40B4-BE49-F238E27FC236}">
                  <a16:creationId xmlns:a16="http://schemas.microsoft.com/office/drawing/2014/main" id="{3EC1D28A-CD53-F9F7-2D40-78CDD24A4239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4" name="타원 713">
              <a:extLst>
                <a:ext uri="{FF2B5EF4-FFF2-40B4-BE49-F238E27FC236}">
                  <a16:creationId xmlns:a16="http://schemas.microsoft.com/office/drawing/2014/main" id="{6F52E18D-01EB-F38E-602D-652113333AE3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5" name="타원 714">
              <a:extLst>
                <a:ext uri="{FF2B5EF4-FFF2-40B4-BE49-F238E27FC236}">
                  <a16:creationId xmlns:a16="http://schemas.microsoft.com/office/drawing/2014/main" id="{974FCA4A-8AB4-3B60-483D-9329B99908B0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6" name="타원 715">
              <a:extLst>
                <a:ext uri="{FF2B5EF4-FFF2-40B4-BE49-F238E27FC236}">
                  <a16:creationId xmlns:a16="http://schemas.microsoft.com/office/drawing/2014/main" id="{5B9A3B42-C597-5991-8182-279BBAF90360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7" name="타원 716">
              <a:extLst>
                <a:ext uri="{FF2B5EF4-FFF2-40B4-BE49-F238E27FC236}">
                  <a16:creationId xmlns:a16="http://schemas.microsoft.com/office/drawing/2014/main" id="{E727098B-72FB-94B5-A653-CDEC5AF9CD07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8" name="타원 717">
              <a:extLst>
                <a:ext uri="{FF2B5EF4-FFF2-40B4-BE49-F238E27FC236}">
                  <a16:creationId xmlns:a16="http://schemas.microsoft.com/office/drawing/2014/main" id="{A474BB21-CCA7-DFE1-0D0C-3D85B74DC408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9" name="타원 718">
              <a:extLst>
                <a:ext uri="{FF2B5EF4-FFF2-40B4-BE49-F238E27FC236}">
                  <a16:creationId xmlns:a16="http://schemas.microsoft.com/office/drawing/2014/main" id="{F2051C26-76E1-5C68-2BB6-7E93D58DBE1B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0" name="타원 719">
              <a:extLst>
                <a:ext uri="{FF2B5EF4-FFF2-40B4-BE49-F238E27FC236}">
                  <a16:creationId xmlns:a16="http://schemas.microsoft.com/office/drawing/2014/main" id="{F1B9FC9F-3B03-FD0F-89D4-25217A45E8E8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1" name="타원 720">
              <a:extLst>
                <a:ext uri="{FF2B5EF4-FFF2-40B4-BE49-F238E27FC236}">
                  <a16:creationId xmlns:a16="http://schemas.microsoft.com/office/drawing/2014/main" id="{8187F4E8-520E-210E-B52B-D0B34C5AE53D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2" name="타원 721">
              <a:extLst>
                <a:ext uri="{FF2B5EF4-FFF2-40B4-BE49-F238E27FC236}">
                  <a16:creationId xmlns:a16="http://schemas.microsoft.com/office/drawing/2014/main" id="{E9C35666-E066-FBA8-9212-DD4223C73CFD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3" name="타원 722">
              <a:extLst>
                <a:ext uri="{FF2B5EF4-FFF2-40B4-BE49-F238E27FC236}">
                  <a16:creationId xmlns:a16="http://schemas.microsoft.com/office/drawing/2014/main" id="{90A3BC25-FDF8-E117-39C5-232B148FB9A2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4" name="타원 723">
              <a:extLst>
                <a:ext uri="{FF2B5EF4-FFF2-40B4-BE49-F238E27FC236}">
                  <a16:creationId xmlns:a16="http://schemas.microsoft.com/office/drawing/2014/main" id="{F91209AC-88A5-9149-8638-B371C7BC7B85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5" name="타원 724">
              <a:extLst>
                <a:ext uri="{FF2B5EF4-FFF2-40B4-BE49-F238E27FC236}">
                  <a16:creationId xmlns:a16="http://schemas.microsoft.com/office/drawing/2014/main" id="{4A2B81F5-DCA1-81C9-ECC6-9D8B0AFCF597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6" name="타원 725">
              <a:extLst>
                <a:ext uri="{FF2B5EF4-FFF2-40B4-BE49-F238E27FC236}">
                  <a16:creationId xmlns:a16="http://schemas.microsoft.com/office/drawing/2014/main" id="{46F90049-2A62-C82F-68C2-7AA53F461AE6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7" name="타원 726">
              <a:extLst>
                <a:ext uri="{FF2B5EF4-FFF2-40B4-BE49-F238E27FC236}">
                  <a16:creationId xmlns:a16="http://schemas.microsoft.com/office/drawing/2014/main" id="{F6D37DE4-8F13-6FF1-8F5A-A0C62144A2EC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728" name="직선 연결선[R] 727">
              <a:extLst>
                <a:ext uri="{FF2B5EF4-FFF2-40B4-BE49-F238E27FC236}">
                  <a16:creationId xmlns:a16="http://schemas.microsoft.com/office/drawing/2014/main" id="{C2E50AB2-0941-8043-90C4-1E0389DE7C53}"/>
                </a:ext>
              </a:extLst>
            </p:cNvPr>
            <p:cNvCxnSpPr>
              <a:cxnSpLocks/>
              <a:stCxn id="722" idx="2"/>
              <a:endCxn id="727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직선 연결선[R] 728">
              <a:extLst>
                <a:ext uri="{FF2B5EF4-FFF2-40B4-BE49-F238E27FC236}">
                  <a16:creationId xmlns:a16="http://schemas.microsoft.com/office/drawing/2014/main" id="{5E73CF43-7EBD-1676-8136-175621100ADF}"/>
                </a:ext>
              </a:extLst>
            </p:cNvPr>
            <p:cNvCxnSpPr>
              <a:cxnSpLocks/>
              <a:stCxn id="722" idx="2"/>
              <a:endCxn id="726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직선 연결선[R] 729">
              <a:extLst>
                <a:ext uri="{FF2B5EF4-FFF2-40B4-BE49-F238E27FC236}">
                  <a16:creationId xmlns:a16="http://schemas.microsoft.com/office/drawing/2014/main" id="{80052304-786F-2F82-72F2-648B6D0E4774}"/>
                </a:ext>
              </a:extLst>
            </p:cNvPr>
            <p:cNvCxnSpPr>
              <a:cxnSpLocks/>
              <a:stCxn id="722" idx="2"/>
              <a:endCxn id="725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직선 연결선[R] 730">
              <a:extLst>
                <a:ext uri="{FF2B5EF4-FFF2-40B4-BE49-F238E27FC236}">
                  <a16:creationId xmlns:a16="http://schemas.microsoft.com/office/drawing/2014/main" id="{D3F56348-2F9B-50A0-1351-E8AC53132937}"/>
                </a:ext>
              </a:extLst>
            </p:cNvPr>
            <p:cNvCxnSpPr>
              <a:cxnSpLocks/>
              <a:stCxn id="722" idx="2"/>
              <a:endCxn id="724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직선 연결선[R] 731">
              <a:extLst>
                <a:ext uri="{FF2B5EF4-FFF2-40B4-BE49-F238E27FC236}">
                  <a16:creationId xmlns:a16="http://schemas.microsoft.com/office/drawing/2014/main" id="{2497C677-A59E-707D-E017-04801D5BBD67}"/>
                </a:ext>
              </a:extLst>
            </p:cNvPr>
            <p:cNvCxnSpPr>
              <a:cxnSpLocks/>
              <a:stCxn id="722" idx="2"/>
              <a:endCxn id="723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직선 연결선[R] 732">
              <a:extLst>
                <a:ext uri="{FF2B5EF4-FFF2-40B4-BE49-F238E27FC236}">
                  <a16:creationId xmlns:a16="http://schemas.microsoft.com/office/drawing/2014/main" id="{F27A191C-E05F-7994-8B20-E8F0A8C64DB7}"/>
                </a:ext>
              </a:extLst>
            </p:cNvPr>
            <p:cNvCxnSpPr>
              <a:cxnSpLocks/>
              <a:stCxn id="721" idx="2"/>
              <a:endCxn id="726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직선 연결선[R] 733">
              <a:extLst>
                <a:ext uri="{FF2B5EF4-FFF2-40B4-BE49-F238E27FC236}">
                  <a16:creationId xmlns:a16="http://schemas.microsoft.com/office/drawing/2014/main" id="{75BCDE92-6BEC-566A-41FB-D279C9130CC2}"/>
                </a:ext>
              </a:extLst>
            </p:cNvPr>
            <p:cNvCxnSpPr>
              <a:cxnSpLocks/>
              <a:stCxn id="720" idx="2"/>
              <a:endCxn id="726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직선 연결선[R] 734">
              <a:extLst>
                <a:ext uri="{FF2B5EF4-FFF2-40B4-BE49-F238E27FC236}">
                  <a16:creationId xmlns:a16="http://schemas.microsoft.com/office/drawing/2014/main" id="{A5A4CB97-44DB-6FD1-1D28-B1F3454C308B}"/>
                </a:ext>
              </a:extLst>
            </p:cNvPr>
            <p:cNvCxnSpPr>
              <a:cxnSpLocks/>
              <a:stCxn id="719" idx="2"/>
              <a:endCxn id="726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직선 연결선[R] 735">
              <a:extLst>
                <a:ext uri="{FF2B5EF4-FFF2-40B4-BE49-F238E27FC236}">
                  <a16:creationId xmlns:a16="http://schemas.microsoft.com/office/drawing/2014/main" id="{89AE3B8E-C1D6-7547-EE41-4098E2F6FDB8}"/>
                </a:ext>
              </a:extLst>
            </p:cNvPr>
            <p:cNvCxnSpPr>
              <a:cxnSpLocks/>
              <a:stCxn id="721" idx="2"/>
              <a:endCxn id="725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직선 연결선[R] 736">
              <a:extLst>
                <a:ext uri="{FF2B5EF4-FFF2-40B4-BE49-F238E27FC236}">
                  <a16:creationId xmlns:a16="http://schemas.microsoft.com/office/drawing/2014/main" id="{60346F56-3DBA-4CB7-10DC-0CF87AD83CFE}"/>
                </a:ext>
              </a:extLst>
            </p:cNvPr>
            <p:cNvCxnSpPr>
              <a:cxnSpLocks/>
              <a:stCxn id="720" idx="2"/>
              <a:endCxn id="725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직선 연결선[R] 737">
              <a:extLst>
                <a:ext uri="{FF2B5EF4-FFF2-40B4-BE49-F238E27FC236}">
                  <a16:creationId xmlns:a16="http://schemas.microsoft.com/office/drawing/2014/main" id="{95C96E7D-90CB-B6D0-1271-21A27EDB5DAC}"/>
                </a:ext>
              </a:extLst>
            </p:cNvPr>
            <p:cNvCxnSpPr>
              <a:cxnSpLocks/>
              <a:stCxn id="719" idx="2"/>
              <a:endCxn id="725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직선 연결선[R] 738">
              <a:extLst>
                <a:ext uri="{FF2B5EF4-FFF2-40B4-BE49-F238E27FC236}">
                  <a16:creationId xmlns:a16="http://schemas.microsoft.com/office/drawing/2014/main" id="{476ABBCA-4E2B-A784-B09D-52D76406266B}"/>
                </a:ext>
              </a:extLst>
            </p:cNvPr>
            <p:cNvCxnSpPr>
              <a:cxnSpLocks/>
              <a:stCxn id="721" idx="2"/>
              <a:endCxn id="724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직선 연결선[R] 739">
              <a:extLst>
                <a:ext uri="{FF2B5EF4-FFF2-40B4-BE49-F238E27FC236}">
                  <a16:creationId xmlns:a16="http://schemas.microsoft.com/office/drawing/2014/main" id="{72D78275-F826-A395-D963-8C574149A849}"/>
                </a:ext>
              </a:extLst>
            </p:cNvPr>
            <p:cNvCxnSpPr>
              <a:cxnSpLocks/>
              <a:stCxn id="720" idx="2"/>
              <a:endCxn id="724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직선 연결선[R] 740">
              <a:extLst>
                <a:ext uri="{FF2B5EF4-FFF2-40B4-BE49-F238E27FC236}">
                  <a16:creationId xmlns:a16="http://schemas.microsoft.com/office/drawing/2014/main" id="{B29C7C6B-0DFC-614F-3503-7E27242B4698}"/>
                </a:ext>
              </a:extLst>
            </p:cNvPr>
            <p:cNvCxnSpPr>
              <a:cxnSpLocks/>
              <a:stCxn id="721" idx="2"/>
              <a:endCxn id="723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직선 연결선[R] 741">
              <a:extLst>
                <a:ext uri="{FF2B5EF4-FFF2-40B4-BE49-F238E27FC236}">
                  <a16:creationId xmlns:a16="http://schemas.microsoft.com/office/drawing/2014/main" id="{154F4FBB-F2F9-9645-A5C2-90D98D10EF9F}"/>
                </a:ext>
              </a:extLst>
            </p:cNvPr>
            <p:cNvCxnSpPr>
              <a:cxnSpLocks/>
              <a:stCxn id="719" idx="2"/>
              <a:endCxn id="724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직선 연결선[R] 742">
              <a:extLst>
                <a:ext uri="{FF2B5EF4-FFF2-40B4-BE49-F238E27FC236}">
                  <a16:creationId xmlns:a16="http://schemas.microsoft.com/office/drawing/2014/main" id="{AB3F2646-4DBF-23B1-0F50-F9E844D0FEE7}"/>
                </a:ext>
              </a:extLst>
            </p:cNvPr>
            <p:cNvCxnSpPr>
              <a:cxnSpLocks/>
              <a:stCxn id="720" idx="2"/>
              <a:endCxn id="723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직선 연결선[R] 743">
              <a:extLst>
                <a:ext uri="{FF2B5EF4-FFF2-40B4-BE49-F238E27FC236}">
                  <a16:creationId xmlns:a16="http://schemas.microsoft.com/office/drawing/2014/main" id="{4277256D-F676-7B53-7729-4FEE8D276EC9}"/>
                </a:ext>
              </a:extLst>
            </p:cNvPr>
            <p:cNvCxnSpPr>
              <a:cxnSpLocks/>
              <a:stCxn id="719" idx="2"/>
              <a:endCxn id="723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직선 연결선[R] 744">
              <a:extLst>
                <a:ext uri="{FF2B5EF4-FFF2-40B4-BE49-F238E27FC236}">
                  <a16:creationId xmlns:a16="http://schemas.microsoft.com/office/drawing/2014/main" id="{63F5A05D-D6E1-2B2E-5A97-62381EDA1CB0}"/>
                </a:ext>
              </a:extLst>
            </p:cNvPr>
            <p:cNvCxnSpPr>
              <a:cxnSpLocks/>
              <a:stCxn id="721" idx="2"/>
              <a:endCxn id="727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직선 연결선[R] 745">
              <a:extLst>
                <a:ext uri="{FF2B5EF4-FFF2-40B4-BE49-F238E27FC236}">
                  <a16:creationId xmlns:a16="http://schemas.microsoft.com/office/drawing/2014/main" id="{F5BE2E86-B7C1-9DA4-79B5-2A5015B5B754}"/>
                </a:ext>
              </a:extLst>
            </p:cNvPr>
            <p:cNvCxnSpPr>
              <a:cxnSpLocks/>
              <a:stCxn id="720" idx="2"/>
              <a:endCxn id="727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직선 연결선[R] 746">
              <a:extLst>
                <a:ext uri="{FF2B5EF4-FFF2-40B4-BE49-F238E27FC236}">
                  <a16:creationId xmlns:a16="http://schemas.microsoft.com/office/drawing/2014/main" id="{3F800BFF-87B1-3168-BCF6-5170A61EE411}"/>
                </a:ext>
              </a:extLst>
            </p:cNvPr>
            <p:cNvCxnSpPr>
              <a:cxnSpLocks/>
              <a:stCxn id="719" idx="2"/>
              <a:endCxn id="727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직선 연결선[R] 747">
              <a:extLst>
                <a:ext uri="{FF2B5EF4-FFF2-40B4-BE49-F238E27FC236}">
                  <a16:creationId xmlns:a16="http://schemas.microsoft.com/office/drawing/2014/main" id="{8121A5F0-3331-D89A-14CE-AEAC4C155457}"/>
                </a:ext>
              </a:extLst>
            </p:cNvPr>
            <p:cNvCxnSpPr>
              <a:cxnSpLocks/>
              <a:stCxn id="718" idx="2"/>
              <a:endCxn id="722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직선 연결선[R] 748">
              <a:extLst>
                <a:ext uri="{FF2B5EF4-FFF2-40B4-BE49-F238E27FC236}">
                  <a16:creationId xmlns:a16="http://schemas.microsoft.com/office/drawing/2014/main" id="{98AAA953-F583-94BA-E1D5-E679AE2FB84E}"/>
                </a:ext>
              </a:extLst>
            </p:cNvPr>
            <p:cNvCxnSpPr>
              <a:cxnSpLocks/>
              <a:stCxn id="717" idx="2"/>
              <a:endCxn id="722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직선 연결선[R] 749">
              <a:extLst>
                <a:ext uri="{FF2B5EF4-FFF2-40B4-BE49-F238E27FC236}">
                  <a16:creationId xmlns:a16="http://schemas.microsoft.com/office/drawing/2014/main" id="{CB5307AF-3277-D8DA-4DEF-51B1930668DF}"/>
                </a:ext>
              </a:extLst>
            </p:cNvPr>
            <p:cNvCxnSpPr>
              <a:cxnSpLocks/>
              <a:stCxn id="716" idx="2"/>
              <a:endCxn id="722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직선 연결선[R] 750">
              <a:extLst>
                <a:ext uri="{FF2B5EF4-FFF2-40B4-BE49-F238E27FC236}">
                  <a16:creationId xmlns:a16="http://schemas.microsoft.com/office/drawing/2014/main" id="{FFE182B9-46C4-9CB0-A5B1-D075C2AED2CE}"/>
                </a:ext>
              </a:extLst>
            </p:cNvPr>
            <p:cNvCxnSpPr>
              <a:cxnSpLocks/>
              <a:stCxn id="715" idx="2"/>
              <a:endCxn id="722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직선 연결선[R] 751">
              <a:extLst>
                <a:ext uri="{FF2B5EF4-FFF2-40B4-BE49-F238E27FC236}">
                  <a16:creationId xmlns:a16="http://schemas.microsoft.com/office/drawing/2014/main" id="{2451BBAD-2F30-3CD1-8098-195D80EBC750}"/>
                </a:ext>
              </a:extLst>
            </p:cNvPr>
            <p:cNvCxnSpPr>
              <a:cxnSpLocks/>
              <a:stCxn id="711" idx="2"/>
              <a:endCxn id="718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직선 연결선[R] 752">
              <a:extLst>
                <a:ext uri="{FF2B5EF4-FFF2-40B4-BE49-F238E27FC236}">
                  <a16:creationId xmlns:a16="http://schemas.microsoft.com/office/drawing/2014/main" id="{551E45CF-08D0-647E-70BE-91732FB64224}"/>
                </a:ext>
              </a:extLst>
            </p:cNvPr>
            <p:cNvCxnSpPr>
              <a:cxnSpLocks/>
              <a:stCxn id="710" idx="2"/>
              <a:endCxn id="718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직선 연결선[R] 753">
              <a:extLst>
                <a:ext uri="{FF2B5EF4-FFF2-40B4-BE49-F238E27FC236}">
                  <a16:creationId xmlns:a16="http://schemas.microsoft.com/office/drawing/2014/main" id="{9B78FCB1-7B8B-87EB-B2D0-56BB0AF93ADE}"/>
                </a:ext>
              </a:extLst>
            </p:cNvPr>
            <p:cNvCxnSpPr>
              <a:cxnSpLocks/>
              <a:stCxn id="714" idx="2"/>
              <a:endCxn id="718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직선 연결선[R] 754">
              <a:extLst>
                <a:ext uri="{FF2B5EF4-FFF2-40B4-BE49-F238E27FC236}">
                  <a16:creationId xmlns:a16="http://schemas.microsoft.com/office/drawing/2014/main" id="{8A0904DB-D452-0AFE-E3C4-443D434D03EA}"/>
                </a:ext>
              </a:extLst>
            </p:cNvPr>
            <p:cNvCxnSpPr>
              <a:cxnSpLocks/>
              <a:stCxn id="718" idx="2"/>
              <a:endCxn id="721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직선 연결선[R] 755">
              <a:extLst>
                <a:ext uri="{FF2B5EF4-FFF2-40B4-BE49-F238E27FC236}">
                  <a16:creationId xmlns:a16="http://schemas.microsoft.com/office/drawing/2014/main" id="{CC0CEF4A-5DF1-47ED-46AF-6657094807F3}"/>
                </a:ext>
              </a:extLst>
            </p:cNvPr>
            <p:cNvCxnSpPr>
              <a:cxnSpLocks/>
              <a:stCxn id="717" idx="2"/>
              <a:endCxn id="721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직선 연결선[R] 756">
              <a:extLst>
                <a:ext uri="{FF2B5EF4-FFF2-40B4-BE49-F238E27FC236}">
                  <a16:creationId xmlns:a16="http://schemas.microsoft.com/office/drawing/2014/main" id="{FCF08C5D-A454-A11C-BB46-39C879138E9C}"/>
                </a:ext>
              </a:extLst>
            </p:cNvPr>
            <p:cNvCxnSpPr>
              <a:cxnSpLocks/>
              <a:stCxn id="716" idx="2"/>
              <a:endCxn id="721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직선 연결선[R] 757">
              <a:extLst>
                <a:ext uri="{FF2B5EF4-FFF2-40B4-BE49-F238E27FC236}">
                  <a16:creationId xmlns:a16="http://schemas.microsoft.com/office/drawing/2014/main" id="{CD4EC1E3-9CA8-F7EC-D99D-256B7362CD6D}"/>
                </a:ext>
              </a:extLst>
            </p:cNvPr>
            <p:cNvCxnSpPr>
              <a:cxnSpLocks/>
              <a:stCxn id="715" idx="2"/>
              <a:endCxn id="721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직선 연결선[R] 758">
              <a:extLst>
                <a:ext uri="{FF2B5EF4-FFF2-40B4-BE49-F238E27FC236}">
                  <a16:creationId xmlns:a16="http://schemas.microsoft.com/office/drawing/2014/main" id="{A11D49C4-60B0-033E-1BEC-C07B23B65EB2}"/>
                </a:ext>
              </a:extLst>
            </p:cNvPr>
            <p:cNvCxnSpPr>
              <a:cxnSpLocks/>
              <a:stCxn id="718" idx="2"/>
              <a:endCxn id="720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직선 연결선[R] 759">
              <a:extLst>
                <a:ext uri="{FF2B5EF4-FFF2-40B4-BE49-F238E27FC236}">
                  <a16:creationId xmlns:a16="http://schemas.microsoft.com/office/drawing/2014/main" id="{57A4B15F-9792-02D5-4B91-5579D71AB1B5}"/>
                </a:ext>
              </a:extLst>
            </p:cNvPr>
            <p:cNvCxnSpPr>
              <a:cxnSpLocks/>
              <a:stCxn id="717" idx="2"/>
              <a:endCxn id="720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직선 연결선[R] 760">
              <a:extLst>
                <a:ext uri="{FF2B5EF4-FFF2-40B4-BE49-F238E27FC236}">
                  <a16:creationId xmlns:a16="http://schemas.microsoft.com/office/drawing/2014/main" id="{8B75B06F-8E38-FF98-9DB7-1005EC83FF5D}"/>
                </a:ext>
              </a:extLst>
            </p:cNvPr>
            <p:cNvCxnSpPr>
              <a:cxnSpLocks/>
              <a:stCxn id="716" idx="2"/>
              <a:endCxn id="720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직선 연결선[R] 761">
              <a:extLst>
                <a:ext uri="{FF2B5EF4-FFF2-40B4-BE49-F238E27FC236}">
                  <a16:creationId xmlns:a16="http://schemas.microsoft.com/office/drawing/2014/main" id="{FDC3028C-2EDC-009D-CD06-5D079825FDA0}"/>
                </a:ext>
              </a:extLst>
            </p:cNvPr>
            <p:cNvCxnSpPr>
              <a:cxnSpLocks/>
              <a:stCxn id="715" idx="2"/>
              <a:endCxn id="720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직선 연결선[R] 762">
              <a:extLst>
                <a:ext uri="{FF2B5EF4-FFF2-40B4-BE49-F238E27FC236}">
                  <a16:creationId xmlns:a16="http://schemas.microsoft.com/office/drawing/2014/main" id="{4FA0954A-F7F5-FAF5-9EFD-FD6F109EEB0A}"/>
                </a:ext>
              </a:extLst>
            </p:cNvPr>
            <p:cNvCxnSpPr>
              <a:cxnSpLocks/>
              <a:stCxn id="718" idx="2"/>
              <a:endCxn id="719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직선 연결선[R] 763">
              <a:extLst>
                <a:ext uri="{FF2B5EF4-FFF2-40B4-BE49-F238E27FC236}">
                  <a16:creationId xmlns:a16="http://schemas.microsoft.com/office/drawing/2014/main" id="{CD3F6D3A-9E44-512E-97F8-900318990376}"/>
                </a:ext>
              </a:extLst>
            </p:cNvPr>
            <p:cNvCxnSpPr>
              <a:cxnSpLocks/>
              <a:stCxn id="717" idx="2"/>
              <a:endCxn id="719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직선 연결선[R] 764">
              <a:extLst>
                <a:ext uri="{FF2B5EF4-FFF2-40B4-BE49-F238E27FC236}">
                  <a16:creationId xmlns:a16="http://schemas.microsoft.com/office/drawing/2014/main" id="{FD9FE6B6-A82D-CD9F-397F-3BECDFE22160}"/>
                </a:ext>
              </a:extLst>
            </p:cNvPr>
            <p:cNvCxnSpPr>
              <a:cxnSpLocks/>
              <a:stCxn id="716" idx="2"/>
              <a:endCxn id="719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직선 연결선[R] 765">
              <a:extLst>
                <a:ext uri="{FF2B5EF4-FFF2-40B4-BE49-F238E27FC236}">
                  <a16:creationId xmlns:a16="http://schemas.microsoft.com/office/drawing/2014/main" id="{5DF0601D-B35D-6071-C394-45EFDD226462}"/>
                </a:ext>
              </a:extLst>
            </p:cNvPr>
            <p:cNvCxnSpPr>
              <a:cxnSpLocks/>
              <a:stCxn id="715" idx="2"/>
              <a:endCxn id="719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직선 연결선[R] 766">
              <a:extLst>
                <a:ext uri="{FF2B5EF4-FFF2-40B4-BE49-F238E27FC236}">
                  <a16:creationId xmlns:a16="http://schemas.microsoft.com/office/drawing/2014/main" id="{14E0E103-9A28-2858-C4BC-FA9E59FDEEBF}"/>
                </a:ext>
              </a:extLst>
            </p:cNvPr>
            <p:cNvCxnSpPr>
              <a:cxnSpLocks/>
              <a:stCxn id="711" idx="2"/>
              <a:endCxn id="717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직선 연결선[R] 767">
              <a:extLst>
                <a:ext uri="{FF2B5EF4-FFF2-40B4-BE49-F238E27FC236}">
                  <a16:creationId xmlns:a16="http://schemas.microsoft.com/office/drawing/2014/main" id="{DD230404-C93A-849C-1346-1781E67548C9}"/>
                </a:ext>
              </a:extLst>
            </p:cNvPr>
            <p:cNvCxnSpPr>
              <a:cxnSpLocks/>
              <a:stCxn id="710" idx="2"/>
              <a:endCxn id="717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직선 연결선[R] 768">
              <a:extLst>
                <a:ext uri="{FF2B5EF4-FFF2-40B4-BE49-F238E27FC236}">
                  <a16:creationId xmlns:a16="http://schemas.microsoft.com/office/drawing/2014/main" id="{DFB1FEB0-3C8D-7D2B-40A8-DA3F121ABBD3}"/>
                </a:ext>
              </a:extLst>
            </p:cNvPr>
            <p:cNvCxnSpPr>
              <a:cxnSpLocks/>
              <a:stCxn id="714" idx="2"/>
              <a:endCxn id="717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직선 연결선[R] 769">
              <a:extLst>
                <a:ext uri="{FF2B5EF4-FFF2-40B4-BE49-F238E27FC236}">
                  <a16:creationId xmlns:a16="http://schemas.microsoft.com/office/drawing/2014/main" id="{FA1D3697-D07D-8DA1-449D-0B6217970F88}"/>
                </a:ext>
              </a:extLst>
            </p:cNvPr>
            <p:cNvCxnSpPr>
              <a:cxnSpLocks/>
              <a:stCxn id="711" idx="2"/>
              <a:endCxn id="716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직선 연결선[R] 770">
              <a:extLst>
                <a:ext uri="{FF2B5EF4-FFF2-40B4-BE49-F238E27FC236}">
                  <a16:creationId xmlns:a16="http://schemas.microsoft.com/office/drawing/2014/main" id="{4291DD9F-8440-7652-7CA6-53CFA2FB7A78}"/>
                </a:ext>
              </a:extLst>
            </p:cNvPr>
            <p:cNvCxnSpPr>
              <a:cxnSpLocks/>
              <a:stCxn id="710" idx="2"/>
              <a:endCxn id="716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직선 연결선[R] 771">
              <a:extLst>
                <a:ext uri="{FF2B5EF4-FFF2-40B4-BE49-F238E27FC236}">
                  <a16:creationId xmlns:a16="http://schemas.microsoft.com/office/drawing/2014/main" id="{F0DA2F5E-FDF6-A016-23A1-AFF592D18009}"/>
                </a:ext>
              </a:extLst>
            </p:cNvPr>
            <p:cNvCxnSpPr>
              <a:cxnSpLocks/>
              <a:stCxn id="714" idx="2"/>
              <a:endCxn id="716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직선 연결선[R] 772">
              <a:extLst>
                <a:ext uri="{FF2B5EF4-FFF2-40B4-BE49-F238E27FC236}">
                  <a16:creationId xmlns:a16="http://schemas.microsoft.com/office/drawing/2014/main" id="{0698EBB9-8710-3A9B-5D77-1AD4F92757E3}"/>
                </a:ext>
              </a:extLst>
            </p:cNvPr>
            <p:cNvCxnSpPr>
              <a:cxnSpLocks/>
              <a:stCxn id="711" idx="2"/>
              <a:endCxn id="715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직선 연결선[R] 773">
              <a:extLst>
                <a:ext uri="{FF2B5EF4-FFF2-40B4-BE49-F238E27FC236}">
                  <a16:creationId xmlns:a16="http://schemas.microsoft.com/office/drawing/2014/main" id="{6CEA87A1-8147-3648-F5A2-21063C8E5B78}"/>
                </a:ext>
              </a:extLst>
            </p:cNvPr>
            <p:cNvCxnSpPr>
              <a:cxnSpLocks/>
              <a:stCxn id="710" idx="2"/>
              <a:endCxn id="715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직선 연결선[R] 774">
              <a:extLst>
                <a:ext uri="{FF2B5EF4-FFF2-40B4-BE49-F238E27FC236}">
                  <a16:creationId xmlns:a16="http://schemas.microsoft.com/office/drawing/2014/main" id="{795680E1-150B-F01A-6C6C-7F0709D14D77}"/>
                </a:ext>
              </a:extLst>
            </p:cNvPr>
            <p:cNvCxnSpPr>
              <a:cxnSpLocks/>
              <a:stCxn id="714" idx="2"/>
              <a:endCxn id="715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직선 연결선[R] 775">
              <a:extLst>
                <a:ext uri="{FF2B5EF4-FFF2-40B4-BE49-F238E27FC236}">
                  <a16:creationId xmlns:a16="http://schemas.microsoft.com/office/drawing/2014/main" id="{979E9E64-DF25-C26A-2B51-EFD062E3735F}"/>
                </a:ext>
              </a:extLst>
            </p:cNvPr>
            <p:cNvCxnSpPr>
              <a:cxnSpLocks/>
              <a:stCxn id="713" idx="2"/>
              <a:endCxn id="711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직선 연결선[R] 776">
              <a:extLst>
                <a:ext uri="{FF2B5EF4-FFF2-40B4-BE49-F238E27FC236}">
                  <a16:creationId xmlns:a16="http://schemas.microsoft.com/office/drawing/2014/main" id="{88481670-FD03-4D84-E66B-AC0E667C1DD8}"/>
                </a:ext>
              </a:extLst>
            </p:cNvPr>
            <p:cNvCxnSpPr>
              <a:cxnSpLocks/>
              <a:stCxn id="712" idx="2"/>
              <a:endCxn id="711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직선 연결선[R] 777">
              <a:extLst>
                <a:ext uri="{FF2B5EF4-FFF2-40B4-BE49-F238E27FC236}">
                  <a16:creationId xmlns:a16="http://schemas.microsoft.com/office/drawing/2014/main" id="{38133CD0-BD1B-F6BE-EC5E-4DF69C432FFA}"/>
                </a:ext>
              </a:extLst>
            </p:cNvPr>
            <p:cNvCxnSpPr>
              <a:cxnSpLocks/>
              <a:stCxn id="713" idx="2"/>
              <a:endCxn id="710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직선 연결선[R] 778">
              <a:extLst>
                <a:ext uri="{FF2B5EF4-FFF2-40B4-BE49-F238E27FC236}">
                  <a16:creationId xmlns:a16="http://schemas.microsoft.com/office/drawing/2014/main" id="{8C899DAB-F83D-EA88-F0C4-E08430132E90}"/>
                </a:ext>
              </a:extLst>
            </p:cNvPr>
            <p:cNvCxnSpPr>
              <a:cxnSpLocks/>
              <a:stCxn id="713" idx="2"/>
              <a:endCxn id="714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직선 연결선[R] 779">
              <a:extLst>
                <a:ext uri="{FF2B5EF4-FFF2-40B4-BE49-F238E27FC236}">
                  <a16:creationId xmlns:a16="http://schemas.microsoft.com/office/drawing/2014/main" id="{C13BDA42-1B51-336C-BB30-65501DFC908E}"/>
                </a:ext>
              </a:extLst>
            </p:cNvPr>
            <p:cNvCxnSpPr>
              <a:cxnSpLocks/>
              <a:stCxn id="712" idx="2"/>
              <a:endCxn id="714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3" name="모서리가 둥근 직사각형 782">
            <a:extLst>
              <a:ext uri="{FF2B5EF4-FFF2-40B4-BE49-F238E27FC236}">
                <a16:creationId xmlns:a16="http://schemas.microsoft.com/office/drawing/2014/main" id="{6CBB28BB-FB67-A287-E9B3-C3894E2F639D}"/>
              </a:ext>
            </a:extLst>
          </p:cNvPr>
          <p:cNvSpPr/>
          <p:nvPr/>
        </p:nvSpPr>
        <p:spPr>
          <a:xfrm>
            <a:off x="1119324" y="2809194"/>
            <a:ext cx="749061" cy="1507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84" name="직선 화살표 연결선 783">
            <a:extLst>
              <a:ext uri="{FF2B5EF4-FFF2-40B4-BE49-F238E27FC236}">
                <a16:creationId xmlns:a16="http://schemas.microsoft.com/office/drawing/2014/main" id="{663D9D7A-F714-1DD7-838B-24A0467D6942}"/>
              </a:ext>
            </a:extLst>
          </p:cNvPr>
          <p:cNvCxnSpPr>
            <a:cxnSpLocks/>
          </p:cNvCxnSpPr>
          <p:nvPr/>
        </p:nvCxnSpPr>
        <p:spPr>
          <a:xfrm flipV="1">
            <a:off x="1493855" y="4396292"/>
            <a:ext cx="0" cy="17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6" name="그룹 785">
            <a:extLst>
              <a:ext uri="{FF2B5EF4-FFF2-40B4-BE49-F238E27FC236}">
                <a16:creationId xmlns:a16="http://schemas.microsoft.com/office/drawing/2014/main" id="{1A6A4399-672D-5A17-0F3C-D51FE7A604C7}"/>
              </a:ext>
            </a:extLst>
          </p:cNvPr>
          <p:cNvGrpSpPr/>
          <p:nvPr/>
        </p:nvGrpSpPr>
        <p:grpSpPr>
          <a:xfrm rot="16200000">
            <a:off x="2038312" y="3271414"/>
            <a:ext cx="1271709" cy="527944"/>
            <a:chOff x="3903976" y="1968842"/>
            <a:chExt cx="7164816" cy="4523558"/>
          </a:xfrm>
        </p:grpSpPr>
        <p:sp>
          <p:nvSpPr>
            <p:cNvPr id="787" name="타원 786">
              <a:extLst>
                <a:ext uri="{FF2B5EF4-FFF2-40B4-BE49-F238E27FC236}">
                  <a16:creationId xmlns:a16="http://schemas.microsoft.com/office/drawing/2014/main" id="{D0E57A1E-114D-EF35-C75A-D3B28523FF7C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8" name="타원 787">
              <a:extLst>
                <a:ext uri="{FF2B5EF4-FFF2-40B4-BE49-F238E27FC236}">
                  <a16:creationId xmlns:a16="http://schemas.microsoft.com/office/drawing/2014/main" id="{5582B8A9-ED47-AC0C-270C-9C892832AA28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9" name="타원 788">
              <a:extLst>
                <a:ext uri="{FF2B5EF4-FFF2-40B4-BE49-F238E27FC236}">
                  <a16:creationId xmlns:a16="http://schemas.microsoft.com/office/drawing/2014/main" id="{C6825BBE-494F-C142-6BA4-19A12B37EA82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0" name="타원 789">
              <a:extLst>
                <a:ext uri="{FF2B5EF4-FFF2-40B4-BE49-F238E27FC236}">
                  <a16:creationId xmlns:a16="http://schemas.microsoft.com/office/drawing/2014/main" id="{C0FC90EB-925B-B395-274C-F341CFB0515D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1" name="타원 790">
              <a:extLst>
                <a:ext uri="{FF2B5EF4-FFF2-40B4-BE49-F238E27FC236}">
                  <a16:creationId xmlns:a16="http://schemas.microsoft.com/office/drawing/2014/main" id="{5149075C-1545-F998-652C-D3E5A5A2F4A3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2" name="타원 791">
              <a:extLst>
                <a:ext uri="{FF2B5EF4-FFF2-40B4-BE49-F238E27FC236}">
                  <a16:creationId xmlns:a16="http://schemas.microsoft.com/office/drawing/2014/main" id="{D60CEAF2-4EA4-DA31-E565-D9FA7AC04FE2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3" name="타원 792">
              <a:extLst>
                <a:ext uri="{FF2B5EF4-FFF2-40B4-BE49-F238E27FC236}">
                  <a16:creationId xmlns:a16="http://schemas.microsoft.com/office/drawing/2014/main" id="{C6046E30-63CB-7793-AF4E-8E896B7C930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4" name="타원 793">
              <a:extLst>
                <a:ext uri="{FF2B5EF4-FFF2-40B4-BE49-F238E27FC236}">
                  <a16:creationId xmlns:a16="http://schemas.microsoft.com/office/drawing/2014/main" id="{6C22BF7E-40A7-E719-9422-625AE55B44F3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5" name="타원 794">
              <a:extLst>
                <a:ext uri="{FF2B5EF4-FFF2-40B4-BE49-F238E27FC236}">
                  <a16:creationId xmlns:a16="http://schemas.microsoft.com/office/drawing/2014/main" id="{45DD0BA0-BC28-7F6E-2623-3BE8B592BC59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6" name="타원 795">
              <a:extLst>
                <a:ext uri="{FF2B5EF4-FFF2-40B4-BE49-F238E27FC236}">
                  <a16:creationId xmlns:a16="http://schemas.microsoft.com/office/drawing/2014/main" id="{F3DC36BC-9552-6600-DD2B-27106B14F5EF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7" name="타원 796">
              <a:extLst>
                <a:ext uri="{FF2B5EF4-FFF2-40B4-BE49-F238E27FC236}">
                  <a16:creationId xmlns:a16="http://schemas.microsoft.com/office/drawing/2014/main" id="{BE7C2634-371D-7F81-9984-7365D334F4AE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8" name="타원 797">
              <a:extLst>
                <a:ext uri="{FF2B5EF4-FFF2-40B4-BE49-F238E27FC236}">
                  <a16:creationId xmlns:a16="http://schemas.microsoft.com/office/drawing/2014/main" id="{CCF74D0B-34F0-146C-ECB6-9344B232B494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9" name="타원 798">
              <a:extLst>
                <a:ext uri="{FF2B5EF4-FFF2-40B4-BE49-F238E27FC236}">
                  <a16:creationId xmlns:a16="http://schemas.microsoft.com/office/drawing/2014/main" id="{A3BCA3A2-5F6D-E20E-32C7-5D30D6C5C499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0" name="타원 799">
              <a:extLst>
                <a:ext uri="{FF2B5EF4-FFF2-40B4-BE49-F238E27FC236}">
                  <a16:creationId xmlns:a16="http://schemas.microsoft.com/office/drawing/2014/main" id="{D6751957-3F6F-EC93-88D9-E3ED6A36812B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1" name="타원 800">
              <a:extLst>
                <a:ext uri="{FF2B5EF4-FFF2-40B4-BE49-F238E27FC236}">
                  <a16:creationId xmlns:a16="http://schemas.microsoft.com/office/drawing/2014/main" id="{7338C17A-8C19-57F8-E2A8-D68DABEC5DA4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2" name="타원 801">
              <a:extLst>
                <a:ext uri="{FF2B5EF4-FFF2-40B4-BE49-F238E27FC236}">
                  <a16:creationId xmlns:a16="http://schemas.microsoft.com/office/drawing/2014/main" id="{E0928DA9-9AC0-870B-7FD4-D8EC4AD332EA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3" name="타원 802">
              <a:extLst>
                <a:ext uri="{FF2B5EF4-FFF2-40B4-BE49-F238E27FC236}">
                  <a16:creationId xmlns:a16="http://schemas.microsoft.com/office/drawing/2014/main" id="{F4FC28AF-F64B-1EFD-43F8-6C6F1A4F342F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4" name="타원 803">
              <a:extLst>
                <a:ext uri="{FF2B5EF4-FFF2-40B4-BE49-F238E27FC236}">
                  <a16:creationId xmlns:a16="http://schemas.microsoft.com/office/drawing/2014/main" id="{95585F9F-0728-2969-A1B6-4069FD508E6B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05" name="직선 연결선[R] 804">
              <a:extLst>
                <a:ext uri="{FF2B5EF4-FFF2-40B4-BE49-F238E27FC236}">
                  <a16:creationId xmlns:a16="http://schemas.microsoft.com/office/drawing/2014/main" id="{16B03667-91EA-B744-1113-5874C92D2006}"/>
                </a:ext>
              </a:extLst>
            </p:cNvPr>
            <p:cNvCxnSpPr>
              <a:cxnSpLocks/>
              <a:stCxn id="799" idx="2"/>
              <a:endCxn id="804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직선 연결선[R] 805">
              <a:extLst>
                <a:ext uri="{FF2B5EF4-FFF2-40B4-BE49-F238E27FC236}">
                  <a16:creationId xmlns:a16="http://schemas.microsoft.com/office/drawing/2014/main" id="{51AA02FC-0237-46C6-F24A-D8CE648B48E1}"/>
                </a:ext>
              </a:extLst>
            </p:cNvPr>
            <p:cNvCxnSpPr>
              <a:cxnSpLocks/>
              <a:stCxn id="799" idx="2"/>
              <a:endCxn id="803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직선 연결선[R] 806">
              <a:extLst>
                <a:ext uri="{FF2B5EF4-FFF2-40B4-BE49-F238E27FC236}">
                  <a16:creationId xmlns:a16="http://schemas.microsoft.com/office/drawing/2014/main" id="{DB188516-E9BA-4806-5F91-C297DF58DCF0}"/>
                </a:ext>
              </a:extLst>
            </p:cNvPr>
            <p:cNvCxnSpPr>
              <a:cxnSpLocks/>
              <a:stCxn id="799" idx="2"/>
              <a:endCxn id="802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직선 연결선[R] 807">
              <a:extLst>
                <a:ext uri="{FF2B5EF4-FFF2-40B4-BE49-F238E27FC236}">
                  <a16:creationId xmlns:a16="http://schemas.microsoft.com/office/drawing/2014/main" id="{924875C7-157B-68CF-D36C-8E37B00445E0}"/>
                </a:ext>
              </a:extLst>
            </p:cNvPr>
            <p:cNvCxnSpPr>
              <a:cxnSpLocks/>
              <a:stCxn id="799" idx="2"/>
              <a:endCxn id="801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직선 연결선[R] 808">
              <a:extLst>
                <a:ext uri="{FF2B5EF4-FFF2-40B4-BE49-F238E27FC236}">
                  <a16:creationId xmlns:a16="http://schemas.microsoft.com/office/drawing/2014/main" id="{031B1828-C1BA-A1EE-4B64-872ED875E3BA}"/>
                </a:ext>
              </a:extLst>
            </p:cNvPr>
            <p:cNvCxnSpPr>
              <a:cxnSpLocks/>
              <a:stCxn id="799" idx="2"/>
              <a:endCxn id="800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직선 연결선[R] 809">
              <a:extLst>
                <a:ext uri="{FF2B5EF4-FFF2-40B4-BE49-F238E27FC236}">
                  <a16:creationId xmlns:a16="http://schemas.microsoft.com/office/drawing/2014/main" id="{5597C328-C628-A35A-CFBD-9B76132BFCDA}"/>
                </a:ext>
              </a:extLst>
            </p:cNvPr>
            <p:cNvCxnSpPr>
              <a:cxnSpLocks/>
              <a:stCxn id="798" idx="2"/>
              <a:endCxn id="803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직선 연결선[R] 810">
              <a:extLst>
                <a:ext uri="{FF2B5EF4-FFF2-40B4-BE49-F238E27FC236}">
                  <a16:creationId xmlns:a16="http://schemas.microsoft.com/office/drawing/2014/main" id="{244CCB35-8986-78E5-560D-BFC0CF12A5F7}"/>
                </a:ext>
              </a:extLst>
            </p:cNvPr>
            <p:cNvCxnSpPr>
              <a:cxnSpLocks/>
              <a:stCxn id="797" idx="2"/>
              <a:endCxn id="803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직선 연결선[R] 811">
              <a:extLst>
                <a:ext uri="{FF2B5EF4-FFF2-40B4-BE49-F238E27FC236}">
                  <a16:creationId xmlns:a16="http://schemas.microsoft.com/office/drawing/2014/main" id="{3E7A4E92-CEE7-6BC6-0ECB-3D79B7F734D5}"/>
                </a:ext>
              </a:extLst>
            </p:cNvPr>
            <p:cNvCxnSpPr>
              <a:cxnSpLocks/>
              <a:stCxn id="796" idx="2"/>
              <a:endCxn id="803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직선 연결선[R] 812">
              <a:extLst>
                <a:ext uri="{FF2B5EF4-FFF2-40B4-BE49-F238E27FC236}">
                  <a16:creationId xmlns:a16="http://schemas.microsoft.com/office/drawing/2014/main" id="{1A379813-5EB4-FAF6-89A7-3C02C0A329F2}"/>
                </a:ext>
              </a:extLst>
            </p:cNvPr>
            <p:cNvCxnSpPr>
              <a:cxnSpLocks/>
              <a:stCxn id="798" idx="2"/>
              <a:endCxn id="802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직선 연결선[R] 813">
              <a:extLst>
                <a:ext uri="{FF2B5EF4-FFF2-40B4-BE49-F238E27FC236}">
                  <a16:creationId xmlns:a16="http://schemas.microsoft.com/office/drawing/2014/main" id="{380D4C74-591B-A432-0635-9915D9DB770E}"/>
                </a:ext>
              </a:extLst>
            </p:cNvPr>
            <p:cNvCxnSpPr>
              <a:cxnSpLocks/>
              <a:stCxn id="797" idx="2"/>
              <a:endCxn id="802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직선 연결선[R] 814">
              <a:extLst>
                <a:ext uri="{FF2B5EF4-FFF2-40B4-BE49-F238E27FC236}">
                  <a16:creationId xmlns:a16="http://schemas.microsoft.com/office/drawing/2014/main" id="{74992F21-88E1-DCD5-D51E-D27A21F3C078}"/>
                </a:ext>
              </a:extLst>
            </p:cNvPr>
            <p:cNvCxnSpPr>
              <a:cxnSpLocks/>
              <a:stCxn id="796" idx="2"/>
              <a:endCxn id="802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직선 연결선[R] 815">
              <a:extLst>
                <a:ext uri="{FF2B5EF4-FFF2-40B4-BE49-F238E27FC236}">
                  <a16:creationId xmlns:a16="http://schemas.microsoft.com/office/drawing/2014/main" id="{48D57A8D-54D1-B9BF-89BC-CC6BCA392F7A}"/>
                </a:ext>
              </a:extLst>
            </p:cNvPr>
            <p:cNvCxnSpPr>
              <a:cxnSpLocks/>
              <a:stCxn id="798" idx="2"/>
              <a:endCxn id="801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직선 연결선[R] 816">
              <a:extLst>
                <a:ext uri="{FF2B5EF4-FFF2-40B4-BE49-F238E27FC236}">
                  <a16:creationId xmlns:a16="http://schemas.microsoft.com/office/drawing/2014/main" id="{E3DD3207-0719-7C87-D36C-4E1A78CED1CB}"/>
                </a:ext>
              </a:extLst>
            </p:cNvPr>
            <p:cNvCxnSpPr>
              <a:cxnSpLocks/>
              <a:stCxn id="797" idx="2"/>
              <a:endCxn id="801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직선 연결선[R] 817">
              <a:extLst>
                <a:ext uri="{FF2B5EF4-FFF2-40B4-BE49-F238E27FC236}">
                  <a16:creationId xmlns:a16="http://schemas.microsoft.com/office/drawing/2014/main" id="{C94526E7-EC9B-F12B-F2FA-246BFAF59675}"/>
                </a:ext>
              </a:extLst>
            </p:cNvPr>
            <p:cNvCxnSpPr>
              <a:cxnSpLocks/>
              <a:stCxn id="798" idx="2"/>
              <a:endCxn id="800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직선 연결선[R] 818">
              <a:extLst>
                <a:ext uri="{FF2B5EF4-FFF2-40B4-BE49-F238E27FC236}">
                  <a16:creationId xmlns:a16="http://schemas.microsoft.com/office/drawing/2014/main" id="{A20C1567-4470-18FA-F2EE-AA030A5FDCCD}"/>
                </a:ext>
              </a:extLst>
            </p:cNvPr>
            <p:cNvCxnSpPr>
              <a:cxnSpLocks/>
              <a:stCxn id="796" idx="2"/>
              <a:endCxn id="801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직선 연결선[R] 819">
              <a:extLst>
                <a:ext uri="{FF2B5EF4-FFF2-40B4-BE49-F238E27FC236}">
                  <a16:creationId xmlns:a16="http://schemas.microsoft.com/office/drawing/2014/main" id="{BBC12CA1-40ED-B203-5E9B-FAA49EE22631}"/>
                </a:ext>
              </a:extLst>
            </p:cNvPr>
            <p:cNvCxnSpPr>
              <a:cxnSpLocks/>
              <a:stCxn id="797" idx="2"/>
              <a:endCxn id="800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직선 연결선[R] 820">
              <a:extLst>
                <a:ext uri="{FF2B5EF4-FFF2-40B4-BE49-F238E27FC236}">
                  <a16:creationId xmlns:a16="http://schemas.microsoft.com/office/drawing/2014/main" id="{9368E5D5-4442-4C79-BD2C-888393EA5573}"/>
                </a:ext>
              </a:extLst>
            </p:cNvPr>
            <p:cNvCxnSpPr>
              <a:cxnSpLocks/>
              <a:stCxn id="796" idx="2"/>
              <a:endCxn id="800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직선 연결선[R] 821">
              <a:extLst>
                <a:ext uri="{FF2B5EF4-FFF2-40B4-BE49-F238E27FC236}">
                  <a16:creationId xmlns:a16="http://schemas.microsoft.com/office/drawing/2014/main" id="{B439DFE4-CC91-41AE-52AE-8D420B9B7061}"/>
                </a:ext>
              </a:extLst>
            </p:cNvPr>
            <p:cNvCxnSpPr>
              <a:cxnSpLocks/>
              <a:stCxn id="798" idx="2"/>
              <a:endCxn id="804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직선 연결선[R] 822">
              <a:extLst>
                <a:ext uri="{FF2B5EF4-FFF2-40B4-BE49-F238E27FC236}">
                  <a16:creationId xmlns:a16="http://schemas.microsoft.com/office/drawing/2014/main" id="{3764E1C2-934A-F771-55FA-733654BE9CC4}"/>
                </a:ext>
              </a:extLst>
            </p:cNvPr>
            <p:cNvCxnSpPr>
              <a:cxnSpLocks/>
              <a:stCxn id="797" idx="2"/>
              <a:endCxn id="804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직선 연결선[R] 823">
              <a:extLst>
                <a:ext uri="{FF2B5EF4-FFF2-40B4-BE49-F238E27FC236}">
                  <a16:creationId xmlns:a16="http://schemas.microsoft.com/office/drawing/2014/main" id="{CA26ECE9-5C62-38C5-28C6-D687F4B3136C}"/>
                </a:ext>
              </a:extLst>
            </p:cNvPr>
            <p:cNvCxnSpPr>
              <a:cxnSpLocks/>
              <a:stCxn id="796" idx="2"/>
              <a:endCxn id="804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직선 연결선[R] 824">
              <a:extLst>
                <a:ext uri="{FF2B5EF4-FFF2-40B4-BE49-F238E27FC236}">
                  <a16:creationId xmlns:a16="http://schemas.microsoft.com/office/drawing/2014/main" id="{EA7D4AC3-7F87-B222-CA91-C555FFE6123C}"/>
                </a:ext>
              </a:extLst>
            </p:cNvPr>
            <p:cNvCxnSpPr>
              <a:cxnSpLocks/>
              <a:stCxn id="795" idx="2"/>
              <a:endCxn id="799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직선 연결선[R] 825">
              <a:extLst>
                <a:ext uri="{FF2B5EF4-FFF2-40B4-BE49-F238E27FC236}">
                  <a16:creationId xmlns:a16="http://schemas.microsoft.com/office/drawing/2014/main" id="{34B2DEFD-C29B-4B7C-AC71-BFC9933BF306}"/>
                </a:ext>
              </a:extLst>
            </p:cNvPr>
            <p:cNvCxnSpPr>
              <a:cxnSpLocks/>
              <a:stCxn id="794" idx="2"/>
              <a:endCxn id="799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직선 연결선[R] 826">
              <a:extLst>
                <a:ext uri="{FF2B5EF4-FFF2-40B4-BE49-F238E27FC236}">
                  <a16:creationId xmlns:a16="http://schemas.microsoft.com/office/drawing/2014/main" id="{77EC87CF-9EAE-D254-6A92-B567BB87FFFC}"/>
                </a:ext>
              </a:extLst>
            </p:cNvPr>
            <p:cNvCxnSpPr>
              <a:cxnSpLocks/>
              <a:stCxn id="793" idx="2"/>
              <a:endCxn id="799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직선 연결선[R] 827">
              <a:extLst>
                <a:ext uri="{FF2B5EF4-FFF2-40B4-BE49-F238E27FC236}">
                  <a16:creationId xmlns:a16="http://schemas.microsoft.com/office/drawing/2014/main" id="{EE4E311B-B1DD-18A5-D012-73B283747DFE}"/>
                </a:ext>
              </a:extLst>
            </p:cNvPr>
            <p:cNvCxnSpPr>
              <a:cxnSpLocks/>
              <a:stCxn id="792" idx="2"/>
              <a:endCxn id="799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직선 연결선[R] 828">
              <a:extLst>
                <a:ext uri="{FF2B5EF4-FFF2-40B4-BE49-F238E27FC236}">
                  <a16:creationId xmlns:a16="http://schemas.microsoft.com/office/drawing/2014/main" id="{C2C1DDAE-218D-9267-CD1B-7C5A3EAB5921}"/>
                </a:ext>
              </a:extLst>
            </p:cNvPr>
            <p:cNvCxnSpPr>
              <a:cxnSpLocks/>
              <a:stCxn id="788" idx="2"/>
              <a:endCxn id="795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직선 연결선[R] 829">
              <a:extLst>
                <a:ext uri="{FF2B5EF4-FFF2-40B4-BE49-F238E27FC236}">
                  <a16:creationId xmlns:a16="http://schemas.microsoft.com/office/drawing/2014/main" id="{4A64FBDA-76DD-B468-BA06-BE48C804D93C}"/>
                </a:ext>
              </a:extLst>
            </p:cNvPr>
            <p:cNvCxnSpPr>
              <a:cxnSpLocks/>
              <a:stCxn id="787" idx="2"/>
              <a:endCxn id="795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직선 연결선[R] 830">
              <a:extLst>
                <a:ext uri="{FF2B5EF4-FFF2-40B4-BE49-F238E27FC236}">
                  <a16:creationId xmlns:a16="http://schemas.microsoft.com/office/drawing/2014/main" id="{06F4E328-6D25-FE44-5A85-45B1F7DBB4FC}"/>
                </a:ext>
              </a:extLst>
            </p:cNvPr>
            <p:cNvCxnSpPr>
              <a:cxnSpLocks/>
              <a:stCxn id="791" idx="2"/>
              <a:endCxn id="795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직선 연결선[R] 831">
              <a:extLst>
                <a:ext uri="{FF2B5EF4-FFF2-40B4-BE49-F238E27FC236}">
                  <a16:creationId xmlns:a16="http://schemas.microsoft.com/office/drawing/2014/main" id="{DD0E6527-0BAA-8F5D-E712-07E8722718FC}"/>
                </a:ext>
              </a:extLst>
            </p:cNvPr>
            <p:cNvCxnSpPr>
              <a:cxnSpLocks/>
              <a:stCxn id="795" idx="2"/>
              <a:endCxn id="798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직선 연결선[R] 832">
              <a:extLst>
                <a:ext uri="{FF2B5EF4-FFF2-40B4-BE49-F238E27FC236}">
                  <a16:creationId xmlns:a16="http://schemas.microsoft.com/office/drawing/2014/main" id="{ACBE5F23-B27A-A4B5-5383-D3522773A7EA}"/>
                </a:ext>
              </a:extLst>
            </p:cNvPr>
            <p:cNvCxnSpPr>
              <a:cxnSpLocks/>
              <a:stCxn id="794" idx="2"/>
              <a:endCxn id="798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직선 연결선[R] 833">
              <a:extLst>
                <a:ext uri="{FF2B5EF4-FFF2-40B4-BE49-F238E27FC236}">
                  <a16:creationId xmlns:a16="http://schemas.microsoft.com/office/drawing/2014/main" id="{1289CA94-6F87-08E6-27C1-06E41157132A}"/>
                </a:ext>
              </a:extLst>
            </p:cNvPr>
            <p:cNvCxnSpPr>
              <a:cxnSpLocks/>
              <a:stCxn id="793" idx="2"/>
              <a:endCxn id="798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직선 연결선[R] 834">
              <a:extLst>
                <a:ext uri="{FF2B5EF4-FFF2-40B4-BE49-F238E27FC236}">
                  <a16:creationId xmlns:a16="http://schemas.microsoft.com/office/drawing/2014/main" id="{923725EA-27D3-2939-FB12-06A7A21B5AF2}"/>
                </a:ext>
              </a:extLst>
            </p:cNvPr>
            <p:cNvCxnSpPr>
              <a:cxnSpLocks/>
              <a:stCxn id="792" idx="2"/>
              <a:endCxn id="798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직선 연결선[R] 835">
              <a:extLst>
                <a:ext uri="{FF2B5EF4-FFF2-40B4-BE49-F238E27FC236}">
                  <a16:creationId xmlns:a16="http://schemas.microsoft.com/office/drawing/2014/main" id="{0157EC24-05EC-4F67-1727-59752D168954}"/>
                </a:ext>
              </a:extLst>
            </p:cNvPr>
            <p:cNvCxnSpPr>
              <a:cxnSpLocks/>
              <a:stCxn id="795" idx="2"/>
              <a:endCxn id="797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직선 연결선[R] 836">
              <a:extLst>
                <a:ext uri="{FF2B5EF4-FFF2-40B4-BE49-F238E27FC236}">
                  <a16:creationId xmlns:a16="http://schemas.microsoft.com/office/drawing/2014/main" id="{3EC7A871-B4D0-AB20-4EB6-07C294F28524}"/>
                </a:ext>
              </a:extLst>
            </p:cNvPr>
            <p:cNvCxnSpPr>
              <a:cxnSpLocks/>
              <a:stCxn id="794" idx="2"/>
              <a:endCxn id="797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직선 연결선[R] 837">
              <a:extLst>
                <a:ext uri="{FF2B5EF4-FFF2-40B4-BE49-F238E27FC236}">
                  <a16:creationId xmlns:a16="http://schemas.microsoft.com/office/drawing/2014/main" id="{7195EB87-D87C-F960-33AC-45A9CD82A2DF}"/>
                </a:ext>
              </a:extLst>
            </p:cNvPr>
            <p:cNvCxnSpPr>
              <a:cxnSpLocks/>
              <a:stCxn id="793" idx="2"/>
              <a:endCxn id="797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직선 연결선[R] 838">
              <a:extLst>
                <a:ext uri="{FF2B5EF4-FFF2-40B4-BE49-F238E27FC236}">
                  <a16:creationId xmlns:a16="http://schemas.microsoft.com/office/drawing/2014/main" id="{CFD37CE8-B39C-2C84-DDEA-93EC685C69BF}"/>
                </a:ext>
              </a:extLst>
            </p:cNvPr>
            <p:cNvCxnSpPr>
              <a:cxnSpLocks/>
              <a:stCxn id="792" idx="2"/>
              <a:endCxn id="797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직선 연결선[R] 839">
              <a:extLst>
                <a:ext uri="{FF2B5EF4-FFF2-40B4-BE49-F238E27FC236}">
                  <a16:creationId xmlns:a16="http://schemas.microsoft.com/office/drawing/2014/main" id="{A63FA81C-1AFE-3A03-DFD2-54E9CF620A9A}"/>
                </a:ext>
              </a:extLst>
            </p:cNvPr>
            <p:cNvCxnSpPr>
              <a:cxnSpLocks/>
              <a:stCxn id="795" idx="2"/>
              <a:endCxn id="796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직선 연결선[R] 840">
              <a:extLst>
                <a:ext uri="{FF2B5EF4-FFF2-40B4-BE49-F238E27FC236}">
                  <a16:creationId xmlns:a16="http://schemas.microsoft.com/office/drawing/2014/main" id="{8792D96A-9156-1EA7-52D7-B53FBACCF211}"/>
                </a:ext>
              </a:extLst>
            </p:cNvPr>
            <p:cNvCxnSpPr>
              <a:cxnSpLocks/>
              <a:stCxn id="794" idx="2"/>
              <a:endCxn id="796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직선 연결선[R] 841">
              <a:extLst>
                <a:ext uri="{FF2B5EF4-FFF2-40B4-BE49-F238E27FC236}">
                  <a16:creationId xmlns:a16="http://schemas.microsoft.com/office/drawing/2014/main" id="{DB7F270E-5760-3077-4FD8-E434F5F5DBA3}"/>
                </a:ext>
              </a:extLst>
            </p:cNvPr>
            <p:cNvCxnSpPr>
              <a:cxnSpLocks/>
              <a:stCxn id="793" idx="2"/>
              <a:endCxn id="796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직선 연결선[R] 842">
              <a:extLst>
                <a:ext uri="{FF2B5EF4-FFF2-40B4-BE49-F238E27FC236}">
                  <a16:creationId xmlns:a16="http://schemas.microsoft.com/office/drawing/2014/main" id="{9328C712-B750-36F2-13EC-E649A31269F7}"/>
                </a:ext>
              </a:extLst>
            </p:cNvPr>
            <p:cNvCxnSpPr>
              <a:cxnSpLocks/>
              <a:stCxn id="792" idx="2"/>
              <a:endCxn id="796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직선 연결선[R] 843">
              <a:extLst>
                <a:ext uri="{FF2B5EF4-FFF2-40B4-BE49-F238E27FC236}">
                  <a16:creationId xmlns:a16="http://schemas.microsoft.com/office/drawing/2014/main" id="{476CA300-68EF-43F2-4798-93F79A09B4E9}"/>
                </a:ext>
              </a:extLst>
            </p:cNvPr>
            <p:cNvCxnSpPr>
              <a:cxnSpLocks/>
              <a:stCxn id="788" idx="2"/>
              <a:endCxn id="794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직선 연결선[R] 844">
              <a:extLst>
                <a:ext uri="{FF2B5EF4-FFF2-40B4-BE49-F238E27FC236}">
                  <a16:creationId xmlns:a16="http://schemas.microsoft.com/office/drawing/2014/main" id="{AE0C4608-916B-F374-9639-72B99AF8D15F}"/>
                </a:ext>
              </a:extLst>
            </p:cNvPr>
            <p:cNvCxnSpPr>
              <a:cxnSpLocks/>
              <a:stCxn id="787" idx="2"/>
              <a:endCxn id="794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직선 연결선[R] 845">
              <a:extLst>
                <a:ext uri="{FF2B5EF4-FFF2-40B4-BE49-F238E27FC236}">
                  <a16:creationId xmlns:a16="http://schemas.microsoft.com/office/drawing/2014/main" id="{40AA14EB-57D0-72EC-7EC2-F00FC2C764E0}"/>
                </a:ext>
              </a:extLst>
            </p:cNvPr>
            <p:cNvCxnSpPr>
              <a:cxnSpLocks/>
              <a:stCxn id="791" idx="2"/>
              <a:endCxn id="794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직선 연결선[R] 846">
              <a:extLst>
                <a:ext uri="{FF2B5EF4-FFF2-40B4-BE49-F238E27FC236}">
                  <a16:creationId xmlns:a16="http://schemas.microsoft.com/office/drawing/2014/main" id="{F2246E1F-DF1C-8CC7-9B06-0F8ABFEF5BCA}"/>
                </a:ext>
              </a:extLst>
            </p:cNvPr>
            <p:cNvCxnSpPr>
              <a:cxnSpLocks/>
              <a:stCxn id="788" idx="2"/>
              <a:endCxn id="793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직선 연결선[R] 847">
              <a:extLst>
                <a:ext uri="{FF2B5EF4-FFF2-40B4-BE49-F238E27FC236}">
                  <a16:creationId xmlns:a16="http://schemas.microsoft.com/office/drawing/2014/main" id="{2D9244F9-00B7-93D0-4219-13D68DCEC863}"/>
                </a:ext>
              </a:extLst>
            </p:cNvPr>
            <p:cNvCxnSpPr>
              <a:cxnSpLocks/>
              <a:stCxn id="787" idx="2"/>
              <a:endCxn id="793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직선 연결선[R] 848">
              <a:extLst>
                <a:ext uri="{FF2B5EF4-FFF2-40B4-BE49-F238E27FC236}">
                  <a16:creationId xmlns:a16="http://schemas.microsoft.com/office/drawing/2014/main" id="{F439D50E-FBE3-EE28-E681-833E156F33F0}"/>
                </a:ext>
              </a:extLst>
            </p:cNvPr>
            <p:cNvCxnSpPr>
              <a:cxnSpLocks/>
              <a:stCxn id="791" idx="2"/>
              <a:endCxn id="793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직선 연결선[R] 849">
              <a:extLst>
                <a:ext uri="{FF2B5EF4-FFF2-40B4-BE49-F238E27FC236}">
                  <a16:creationId xmlns:a16="http://schemas.microsoft.com/office/drawing/2014/main" id="{0A0C2EE7-C53C-AAD3-2C7A-DCB2EB3C795F}"/>
                </a:ext>
              </a:extLst>
            </p:cNvPr>
            <p:cNvCxnSpPr>
              <a:cxnSpLocks/>
              <a:stCxn id="788" idx="2"/>
              <a:endCxn id="792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직선 연결선[R] 850">
              <a:extLst>
                <a:ext uri="{FF2B5EF4-FFF2-40B4-BE49-F238E27FC236}">
                  <a16:creationId xmlns:a16="http://schemas.microsoft.com/office/drawing/2014/main" id="{5E737D7B-B315-C247-0992-A42ADE4EE6D4}"/>
                </a:ext>
              </a:extLst>
            </p:cNvPr>
            <p:cNvCxnSpPr>
              <a:cxnSpLocks/>
              <a:stCxn id="787" idx="2"/>
              <a:endCxn id="792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직선 연결선[R] 851">
              <a:extLst>
                <a:ext uri="{FF2B5EF4-FFF2-40B4-BE49-F238E27FC236}">
                  <a16:creationId xmlns:a16="http://schemas.microsoft.com/office/drawing/2014/main" id="{EA2DF1BC-0F58-F51F-0FCC-ADB40879764B}"/>
                </a:ext>
              </a:extLst>
            </p:cNvPr>
            <p:cNvCxnSpPr>
              <a:cxnSpLocks/>
              <a:stCxn id="791" idx="2"/>
              <a:endCxn id="792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직선 연결선[R] 852">
              <a:extLst>
                <a:ext uri="{FF2B5EF4-FFF2-40B4-BE49-F238E27FC236}">
                  <a16:creationId xmlns:a16="http://schemas.microsoft.com/office/drawing/2014/main" id="{FF0D1BA6-98BE-628E-F180-4CC6AD32AAAB}"/>
                </a:ext>
              </a:extLst>
            </p:cNvPr>
            <p:cNvCxnSpPr>
              <a:cxnSpLocks/>
              <a:stCxn id="790" idx="2"/>
              <a:endCxn id="788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직선 연결선[R] 853">
              <a:extLst>
                <a:ext uri="{FF2B5EF4-FFF2-40B4-BE49-F238E27FC236}">
                  <a16:creationId xmlns:a16="http://schemas.microsoft.com/office/drawing/2014/main" id="{498CC97E-F1E9-3236-A48E-DAD7CF962E91}"/>
                </a:ext>
              </a:extLst>
            </p:cNvPr>
            <p:cNvCxnSpPr>
              <a:cxnSpLocks/>
              <a:stCxn id="789" idx="2"/>
              <a:endCxn id="788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직선 연결선[R] 854">
              <a:extLst>
                <a:ext uri="{FF2B5EF4-FFF2-40B4-BE49-F238E27FC236}">
                  <a16:creationId xmlns:a16="http://schemas.microsoft.com/office/drawing/2014/main" id="{8E680348-AC3B-CA5B-FE9B-BDF8C961D054}"/>
                </a:ext>
              </a:extLst>
            </p:cNvPr>
            <p:cNvCxnSpPr>
              <a:cxnSpLocks/>
              <a:stCxn id="790" idx="2"/>
              <a:endCxn id="787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직선 연결선[R] 855">
              <a:extLst>
                <a:ext uri="{FF2B5EF4-FFF2-40B4-BE49-F238E27FC236}">
                  <a16:creationId xmlns:a16="http://schemas.microsoft.com/office/drawing/2014/main" id="{4BC97C77-F399-1555-2B49-E1C4492464C6}"/>
                </a:ext>
              </a:extLst>
            </p:cNvPr>
            <p:cNvCxnSpPr>
              <a:cxnSpLocks/>
              <a:stCxn id="790" idx="2"/>
              <a:endCxn id="791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직선 연결선[R] 856">
              <a:extLst>
                <a:ext uri="{FF2B5EF4-FFF2-40B4-BE49-F238E27FC236}">
                  <a16:creationId xmlns:a16="http://schemas.microsoft.com/office/drawing/2014/main" id="{36F980CB-4315-C5DE-882A-E213494908F9}"/>
                </a:ext>
              </a:extLst>
            </p:cNvPr>
            <p:cNvCxnSpPr>
              <a:cxnSpLocks/>
              <a:stCxn id="789" idx="2"/>
              <a:endCxn id="791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8" name="모서리가 둥근 직사각형 857">
            <a:extLst>
              <a:ext uri="{FF2B5EF4-FFF2-40B4-BE49-F238E27FC236}">
                <a16:creationId xmlns:a16="http://schemas.microsoft.com/office/drawing/2014/main" id="{B9619ABF-2A0E-1AE3-55DC-F9C84ADED55C}"/>
              </a:ext>
            </a:extLst>
          </p:cNvPr>
          <p:cNvSpPr/>
          <p:nvPr/>
        </p:nvSpPr>
        <p:spPr>
          <a:xfrm>
            <a:off x="2308028" y="2809194"/>
            <a:ext cx="749061" cy="1507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59" name="직선 화살표 연결선 858">
            <a:extLst>
              <a:ext uri="{FF2B5EF4-FFF2-40B4-BE49-F238E27FC236}">
                <a16:creationId xmlns:a16="http://schemas.microsoft.com/office/drawing/2014/main" id="{8CB9B693-2C07-A15D-8AF7-10A65187E7A8}"/>
              </a:ext>
            </a:extLst>
          </p:cNvPr>
          <p:cNvCxnSpPr>
            <a:cxnSpLocks/>
          </p:cNvCxnSpPr>
          <p:nvPr/>
        </p:nvCxnSpPr>
        <p:spPr>
          <a:xfrm flipV="1">
            <a:off x="2682559" y="4396292"/>
            <a:ext cx="0" cy="17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직선 화살표 연결선 860">
            <a:extLst>
              <a:ext uri="{FF2B5EF4-FFF2-40B4-BE49-F238E27FC236}">
                <a16:creationId xmlns:a16="http://schemas.microsoft.com/office/drawing/2014/main" id="{954A0C69-9278-7F8E-02E3-9E52194138F8}"/>
              </a:ext>
            </a:extLst>
          </p:cNvPr>
          <p:cNvCxnSpPr>
            <a:cxnSpLocks/>
          </p:cNvCxnSpPr>
          <p:nvPr/>
        </p:nvCxnSpPr>
        <p:spPr>
          <a:xfrm>
            <a:off x="1942417" y="3563061"/>
            <a:ext cx="2915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2" name="그룹 861">
            <a:extLst>
              <a:ext uri="{FF2B5EF4-FFF2-40B4-BE49-F238E27FC236}">
                <a16:creationId xmlns:a16="http://schemas.microsoft.com/office/drawing/2014/main" id="{27A2DFAA-0141-18A0-BB5B-6B147D2A9300}"/>
              </a:ext>
            </a:extLst>
          </p:cNvPr>
          <p:cNvGrpSpPr/>
          <p:nvPr/>
        </p:nvGrpSpPr>
        <p:grpSpPr>
          <a:xfrm rot="16200000">
            <a:off x="3249240" y="3271054"/>
            <a:ext cx="1271709" cy="527944"/>
            <a:chOff x="3903976" y="1968842"/>
            <a:chExt cx="7164816" cy="4523558"/>
          </a:xfrm>
        </p:grpSpPr>
        <p:sp>
          <p:nvSpPr>
            <p:cNvPr id="863" name="타원 862">
              <a:extLst>
                <a:ext uri="{FF2B5EF4-FFF2-40B4-BE49-F238E27FC236}">
                  <a16:creationId xmlns:a16="http://schemas.microsoft.com/office/drawing/2014/main" id="{2810E78A-D05E-2781-4211-B5F76CB963EB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4" name="타원 863">
              <a:extLst>
                <a:ext uri="{FF2B5EF4-FFF2-40B4-BE49-F238E27FC236}">
                  <a16:creationId xmlns:a16="http://schemas.microsoft.com/office/drawing/2014/main" id="{27EFA497-31DB-EABE-611E-BCD739143FE1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5" name="타원 864">
              <a:extLst>
                <a:ext uri="{FF2B5EF4-FFF2-40B4-BE49-F238E27FC236}">
                  <a16:creationId xmlns:a16="http://schemas.microsoft.com/office/drawing/2014/main" id="{CC9E38E5-1FE5-DE87-0C6D-87CDE560C11D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6" name="타원 865">
              <a:extLst>
                <a:ext uri="{FF2B5EF4-FFF2-40B4-BE49-F238E27FC236}">
                  <a16:creationId xmlns:a16="http://schemas.microsoft.com/office/drawing/2014/main" id="{CBA34F07-B7BC-3E67-1A69-F87EAD0349F6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7" name="타원 866">
              <a:extLst>
                <a:ext uri="{FF2B5EF4-FFF2-40B4-BE49-F238E27FC236}">
                  <a16:creationId xmlns:a16="http://schemas.microsoft.com/office/drawing/2014/main" id="{287255FF-32BA-A6A6-48F8-F6330BA5747A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8" name="타원 867">
              <a:extLst>
                <a:ext uri="{FF2B5EF4-FFF2-40B4-BE49-F238E27FC236}">
                  <a16:creationId xmlns:a16="http://schemas.microsoft.com/office/drawing/2014/main" id="{05A7CA17-9F4C-F554-6296-91A29B6013D2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9" name="타원 868">
              <a:extLst>
                <a:ext uri="{FF2B5EF4-FFF2-40B4-BE49-F238E27FC236}">
                  <a16:creationId xmlns:a16="http://schemas.microsoft.com/office/drawing/2014/main" id="{77CAD010-D9A3-7FDC-1058-F17C475E0755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0" name="타원 869">
              <a:extLst>
                <a:ext uri="{FF2B5EF4-FFF2-40B4-BE49-F238E27FC236}">
                  <a16:creationId xmlns:a16="http://schemas.microsoft.com/office/drawing/2014/main" id="{503514C6-7E6F-A05F-1631-F032683F6086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1" name="타원 870">
              <a:extLst>
                <a:ext uri="{FF2B5EF4-FFF2-40B4-BE49-F238E27FC236}">
                  <a16:creationId xmlns:a16="http://schemas.microsoft.com/office/drawing/2014/main" id="{C2DFE871-E506-76FC-75E2-2677E8DAEEA1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2" name="타원 871">
              <a:extLst>
                <a:ext uri="{FF2B5EF4-FFF2-40B4-BE49-F238E27FC236}">
                  <a16:creationId xmlns:a16="http://schemas.microsoft.com/office/drawing/2014/main" id="{D31FE860-4BD8-6488-7DAA-177F7DD97ADA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3" name="타원 872">
              <a:extLst>
                <a:ext uri="{FF2B5EF4-FFF2-40B4-BE49-F238E27FC236}">
                  <a16:creationId xmlns:a16="http://schemas.microsoft.com/office/drawing/2014/main" id="{54940963-F6D2-3CFB-D0E7-0AA5DF096FDF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4" name="타원 873">
              <a:extLst>
                <a:ext uri="{FF2B5EF4-FFF2-40B4-BE49-F238E27FC236}">
                  <a16:creationId xmlns:a16="http://schemas.microsoft.com/office/drawing/2014/main" id="{901A41AE-803F-A2C1-9407-D407BADFB565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5" name="타원 874">
              <a:extLst>
                <a:ext uri="{FF2B5EF4-FFF2-40B4-BE49-F238E27FC236}">
                  <a16:creationId xmlns:a16="http://schemas.microsoft.com/office/drawing/2014/main" id="{5E0FD55D-72CC-B66B-14D6-C1166BEE25BC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6" name="타원 875">
              <a:extLst>
                <a:ext uri="{FF2B5EF4-FFF2-40B4-BE49-F238E27FC236}">
                  <a16:creationId xmlns:a16="http://schemas.microsoft.com/office/drawing/2014/main" id="{2916A062-B9FE-5199-7D46-09D7D64F6CF6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7" name="타원 876">
              <a:extLst>
                <a:ext uri="{FF2B5EF4-FFF2-40B4-BE49-F238E27FC236}">
                  <a16:creationId xmlns:a16="http://schemas.microsoft.com/office/drawing/2014/main" id="{31EEB2E5-F276-C1C7-C861-52E363089F42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8" name="타원 877">
              <a:extLst>
                <a:ext uri="{FF2B5EF4-FFF2-40B4-BE49-F238E27FC236}">
                  <a16:creationId xmlns:a16="http://schemas.microsoft.com/office/drawing/2014/main" id="{B401F4E1-ADD4-1255-C351-7EFDE641F0A7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9" name="타원 878">
              <a:extLst>
                <a:ext uri="{FF2B5EF4-FFF2-40B4-BE49-F238E27FC236}">
                  <a16:creationId xmlns:a16="http://schemas.microsoft.com/office/drawing/2014/main" id="{556EE7CE-7B73-C73D-D087-761E4999D11C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0" name="타원 879">
              <a:extLst>
                <a:ext uri="{FF2B5EF4-FFF2-40B4-BE49-F238E27FC236}">
                  <a16:creationId xmlns:a16="http://schemas.microsoft.com/office/drawing/2014/main" id="{DA89EAFA-6997-5AEB-BFF5-4DAF0281D14E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81" name="직선 연결선[R] 880">
              <a:extLst>
                <a:ext uri="{FF2B5EF4-FFF2-40B4-BE49-F238E27FC236}">
                  <a16:creationId xmlns:a16="http://schemas.microsoft.com/office/drawing/2014/main" id="{C730824C-3345-3566-72E9-A7116D91E6FC}"/>
                </a:ext>
              </a:extLst>
            </p:cNvPr>
            <p:cNvCxnSpPr>
              <a:cxnSpLocks/>
              <a:stCxn id="875" idx="2"/>
              <a:endCxn id="880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직선 연결선[R] 881">
              <a:extLst>
                <a:ext uri="{FF2B5EF4-FFF2-40B4-BE49-F238E27FC236}">
                  <a16:creationId xmlns:a16="http://schemas.microsoft.com/office/drawing/2014/main" id="{668ADA3D-DFA4-E62A-1C67-D5726EB5CF3B}"/>
                </a:ext>
              </a:extLst>
            </p:cNvPr>
            <p:cNvCxnSpPr>
              <a:cxnSpLocks/>
              <a:stCxn id="875" idx="2"/>
              <a:endCxn id="879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직선 연결선[R] 882">
              <a:extLst>
                <a:ext uri="{FF2B5EF4-FFF2-40B4-BE49-F238E27FC236}">
                  <a16:creationId xmlns:a16="http://schemas.microsoft.com/office/drawing/2014/main" id="{3FDB66F2-D6CF-425D-2361-9A8DF01E5A7E}"/>
                </a:ext>
              </a:extLst>
            </p:cNvPr>
            <p:cNvCxnSpPr>
              <a:cxnSpLocks/>
              <a:stCxn id="875" idx="2"/>
              <a:endCxn id="878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직선 연결선[R] 883">
              <a:extLst>
                <a:ext uri="{FF2B5EF4-FFF2-40B4-BE49-F238E27FC236}">
                  <a16:creationId xmlns:a16="http://schemas.microsoft.com/office/drawing/2014/main" id="{33015A63-DA98-DC6C-5F01-70587360A5E3}"/>
                </a:ext>
              </a:extLst>
            </p:cNvPr>
            <p:cNvCxnSpPr>
              <a:cxnSpLocks/>
              <a:stCxn id="875" idx="2"/>
              <a:endCxn id="877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직선 연결선[R] 884">
              <a:extLst>
                <a:ext uri="{FF2B5EF4-FFF2-40B4-BE49-F238E27FC236}">
                  <a16:creationId xmlns:a16="http://schemas.microsoft.com/office/drawing/2014/main" id="{04D41878-3F10-EB39-5915-DE4D31AD8CDF}"/>
                </a:ext>
              </a:extLst>
            </p:cNvPr>
            <p:cNvCxnSpPr>
              <a:cxnSpLocks/>
              <a:stCxn id="875" idx="2"/>
              <a:endCxn id="876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직선 연결선[R] 885">
              <a:extLst>
                <a:ext uri="{FF2B5EF4-FFF2-40B4-BE49-F238E27FC236}">
                  <a16:creationId xmlns:a16="http://schemas.microsoft.com/office/drawing/2014/main" id="{1B1188D9-404F-0481-A6B6-800FDCC24F37}"/>
                </a:ext>
              </a:extLst>
            </p:cNvPr>
            <p:cNvCxnSpPr>
              <a:cxnSpLocks/>
              <a:stCxn id="874" idx="2"/>
              <a:endCxn id="879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직선 연결선[R] 886">
              <a:extLst>
                <a:ext uri="{FF2B5EF4-FFF2-40B4-BE49-F238E27FC236}">
                  <a16:creationId xmlns:a16="http://schemas.microsoft.com/office/drawing/2014/main" id="{FCF42822-1433-CEF8-809E-307FF76533E8}"/>
                </a:ext>
              </a:extLst>
            </p:cNvPr>
            <p:cNvCxnSpPr>
              <a:cxnSpLocks/>
              <a:stCxn id="873" idx="2"/>
              <a:endCxn id="879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직선 연결선[R] 887">
              <a:extLst>
                <a:ext uri="{FF2B5EF4-FFF2-40B4-BE49-F238E27FC236}">
                  <a16:creationId xmlns:a16="http://schemas.microsoft.com/office/drawing/2014/main" id="{77EEB0F2-F2FA-E73C-15DE-6D5314C07842}"/>
                </a:ext>
              </a:extLst>
            </p:cNvPr>
            <p:cNvCxnSpPr>
              <a:cxnSpLocks/>
              <a:stCxn id="872" idx="2"/>
              <a:endCxn id="879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직선 연결선[R] 888">
              <a:extLst>
                <a:ext uri="{FF2B5EF4-FFF2-40B4-BE49-F238E27FC236}">
                  <a16:creationId xmlns:a16="http://schemas.microsoft.com/office/drawing/2014/main" id="{02FA102D-72A4-5F6C-2ABF-C7BF4F145EFD}"/>
                </a:ext>
              </a:extLst>
            </p:cNvPr>
            <p:cNvCxnSpPr>
              <a:cxnSpLocks/>
              <a:stCxn id="874" idx="2"/>
              <a:endCxn id="878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직선 연결선[R] 889">
              <a:extLst>
                <a:ext uri="{FF2B5EF4-FFF2-40B4-BE49-F238E27FC236}">
                  <a16:creationId xmlns:a16="http://schemas.microsoft.com/office/drawing/2014/main" id="{0D9ACC63-C897-8152-5211-988F01B15F9C}"/>
                </a:ext>
              </a:extLst>
            </p:cNvPr>
            <p:cNvCxnSpPr>
              <a:cxnSpLocks/>
              <a:stCxn id="873" idx="2"/>
              <a:endCxn id="878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직선 연결선[R] 890">
              <a:extLst>
                <a:ext uri="{FF2B5EF4-FFF2-40B4-BE49-F238E27FC236}">
                  <a16:creationId xmlns:a16="http://schemas.microsoft.com/office/drawing/2014/main" id="{C30B8AAC-DC97-AE0A-C07F-390CC5892182}"/>
                </a:ext>
              </a:extLst>
            </p:cNvPr>
            <p:cNvCxnSpPr>
              <a:cxnSpLocks/>
              <a:stCxn id="872" idx="2"/>
              <a:endCxn id="878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직선 연결선[R] 891">
              <a:extLst>
                <a:ext uri="{FF2B5EF4-FFF2-40B4-BE49-F238E27FC236}">
                  <a16:creationId xmlns:a16="http://schemas.microsoft.com/office/drawing/2014/main" id="{1F3F4738-A64E-0B72-DD0C-D9F2D96382B4}"/>
                </a:ext>
              </a:extLst>
            </p:cNvPr>
            <p:cNvCxnSpPr>
              <a:cxnSpLocks/>
              <a:stCxn id="874" idx="2"/>
              <a:endCxn id="877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직선 연결선[R] 892">
              <a:extLst>
                <a:ext uri="{FF2B5EF4-FFF2-40B4-BE49-F238E27FC236}">
                  <a16:creationId xmlns:a16="http://schemas.microsoft.com/office/drawing/2014/main" id="{6D9D7096-D4B2-2AF5-2952-BEDF5BBB75EB}"/>
                </a:ext>
              </a:extLst>
            </p:cNvPr>
            <p:cNvCxnSpPr>
              <a:cxnSpLocks/>
              <a:stCxn id="873" idx="2"/>
              <a:endCxn id="877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직선 연결선[R] 893">
              <a:extLst>
                <a:ext uri="{FF2B5EF4-FFF2-40B4-BE49-F238E27FC236}">
                  <a16:creationId xmlns:a16="http://schemas.microsoft.com/office/drawing/2014/main" id="{BAA0F378-007A-B168-4AC7-51854EDD13F2}"/>
                </a:ext>
              </a:extLst>
            </p:cNvPr>
            <p:cNvCxnSpPr>
              <a:cxnSpLocks/>
              <a:stCxn id="874" idx="2"/>
              <a:endCxn id="876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직선 연결선[R] 894">
              <a:extLst>
                <a:ext uri="{FF2B5EF4-FFF2-40B4-BE49-F238E27FC236}">
                  <a16:creationId xmlns:a16="http://schemas.microsoft.com/office/drawing/2014/main" id="{3402046A-EFBE-96CD-823E-4F05DCA554B9}"/>
                </a:ext>
              </a:extLst>
            </p:cNvPr>
            <p:cNvCxnSpPr>
              <a:cxnSpLocks/>
              <a:stCxn id="872" idx="2"/>
              <a:endCxn id="877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직선 연결선[R] 895">
              <a:extLst>
                <a:ext uri="{FF2B5EF4-FFF2-40B4-BE49-F238E27FC236}">
                  <a16:creationId xmlns:a16="http://schemas.microsoft.com/office/drawing/2014/main" id="{B76635E8-7E4D-F8FE-B552-416376BDBB26}"/>
                </a:ext>
              </a:extLst>
            </p:cNvPr>
            <p:cNvCxnSpPr>
              <a:cxnSpLocks/>
              <a:stCxn id="873" idx="2"/>
              <a:endCxn id="876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직선 연결선[R] 896">
              <a:extLst>
                <a:ext uri="{FF2B5EF4-FFF2-40B4-BE49-F238E27FC236}">
                  <a16:creationId xmlns:a16="http://schemas.microsoft.com/office/drawing/2014/main" id="{C974C46D-BAE4-1174-FB88-AC5973A2A07F}"/>
                </a:ext>
              </a:extLst>
            </p:cNvPr>
            <p:cNvCxnSpPr>
              <a:cxnSpLocks/>
              <a:stCxn id="872" idx="2"/>
              <a:endCxn id="876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직선 연결선[R] 897">
              <a:extLst>
                <a:ext uri="{FF2B5EF4-FFF2-40B4-BE49-F238E27FC236}">
                  <a16:creationId xmlns:a16="http://schemas.microsoft.com/office/drawing/2014/main" id="{3764C1E2-F54C-BB47-7942-C789669593F8}"/>
                </a:ext>
              </a:extLst>
            </p:cNvPr>
            <p:cNvCxnSpPr>
              <a:cxnSpLocks/>
              <a:stCxn id="874" idx="2"/>
              <a:endCxn id="880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직선 연결선[R] 898">
              <a:extLst>
                <a:ext uri="{FF2B5EF4-FFF2-40B4-BE49-F238E27FC236}">
                  <a16:creationId xmlns:a16="http://schemas.microsoft.com/office/drawing/2014/main" id="{D4F5F01B-C7C0-85E3-28BD-BFEF71FE9783}"/>
                </a:ext>
              </a:extLst>
            </p:cNvPr>
            <p:cNvCxnSpPr>
              <a:cxnSpLocks/>
              <a:stCxn id="873" idx="2"/>
              <a:endCxn id="880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직선 연결선[R] 899">
              <a:extLst>
                <a:ext uri="{FF2B5EF4-FFF2-40B4-BE49-F238E27FC236}">
                  <a16:creationId xmlns:a16="http://schemas.microsoft.com/office/drawing/2014/main" id="{B1883F5E-E886-71BB-54CE-0297B9A61EF3}"/>
                </a:ext>
              </a:extLst>
            </p:cNvPr>
            <p:cNvCxnSpPr>
              <a:cxnSpLocks/>
              <a:stCxn id="872" idx="2"/>
              <a:endCxn id="880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직선 연결선[R] 900">
              <a:extLst>
                <a:ext uri="{FF2B5EF4-FFF2-40B4-BE49-F238E27FC236}">
                  <a16:creationId xmlns:a16="http://schemas.microsoft.com/office/drawing/2014/main" id="{375207A0-13B5-1C9B-1FB6-56DAD6395A20}"/>
                </a:ext>
              </a:extLst>
            </p:cNvPr>
            <p:cNvCxnSpPr>
              <a:cxnSpLocks/>
              <a:stCxn id="871" idx="2"/>
              <a:endCxn id="875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직선 연결선[R] 901">
              <a:extLst>
                <a:ext uri="{FF2B5EF4-FFF2-40B4-BE49-F238E27FC236}">
                  <a16:creationId xmlns:a16="http://schemas.microsoft.com/office/drawing/2014/main" id="{B32A9916-1F98-D7EA-4474-CD478C7F4FE6}"/>
                </a:ext>
              </a:extLst>
            </p:cNvPr>
            <p:cNvCxnSpPr>
              <a:cxnSpLocks/>
              <a:stCxn id="870" idx="2"/>
              <a:endCxn id="875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직선 연결선[R] 902">
              <a:extLst>
                <a:ext uri="{FF2B5EF4-FFF2-40B4-BE49-F238E27FC236}">
                  <a16:creationId xmlns:a16="http://schemas.microsoft.com/office/drawing/2014/main" id="{48F2DB81-A180-9FB5-EC3A-F505A0DEC5D3}"/>
                </a:ext>
              </a:extLst>
            </p:cNvPr>
            <p:cNvCxnSpPr>
              <a:cxnSpLocks/>
              <a:stCxn id="869" idx="2"/>
              <a:endCxn id="875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직선 연결선[R] 903">
              <a:extLst>
                <a:ext uri="{FF2B5EF4-FFF2-40B4-BE49-F238E27FC236}">
                  <a16:creationId xmlns:a16="http://schemas.microsoft.com/office/drawing/2014/main" id="{48BD1A6C-CEA4-3B60-678B-925E5D040B64}"/>
                </a:ext>
              </a:extLst>
            </p:cNvPr>
            <p:cNvCxnSpPr>
              <a:cxnSpLocks/>
              <a:stCxn id="868" idx="2"/>
              <a:endCxn id="875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직선 연결선[R] 904">
              <a:extLst>
                <a:ext uri="{FF2B5EF4-FFF2-40B4-BE49-F238E27FC236}">
                  <a16:creationId xmlns:a16="http://schemas.microsoft.com/office/drawing/2014/main" id="{BFDE0961-6373-FD50-E4C9-66BFED3DCFDD}"/>
                </a:ext>
              </a:extLst>
            </p:cNvPr>
            <p:cNvCxnSpPr>
              <a:cxnSpLocks/>
              <a:stCxn id="864" idx="2"/>
              <a:endCxn id="871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직선 연결선[R] 905">
              <a:extLst>
                <a:ext uri="{FF2B5EF4-FFF2-40B4-BE49-F238E27FC236}">
                  <a16:creationId xmlns:a16="http://schemas.microsoft.com/office/drawing/2014/main" id="{3474F922-119E-91DF-8607-1282C813CFE5}"/>
                </a:ext>
              </a:extLst>
            </p:cNvPr>
            <p:cNvCxnSpPr>
              <a:cxnSpLocks/>
              <a:stCxn id="863" idx="2"/>
              <a:endCxn id="871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직선 연결선[R] 906">
              <a:extLst>
                <a:ext uri="{FF2B5EF4-FFF2-40B4-BE49-F238E27FC236}">
                  <a16:creationId xmlns:a16="http://schemas.microsoft.com/office/drawing/2014/main" id="{A99D802D-1EBF-2BAD-3A28-6B4A46D0DE0C}"/>
                </a:ext>
              </a:extLst>
            </p:cNvPr>
            <p:cNvCxnSpPr>
              <a:cxnSpLocks/>
              <a:stCxn id="867" idx="2"/>
              <a:endCxn id="871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직선 연결선[R] 907">
              <a:extLst>
                <a:ext uri="{FF2B5EF4-FFF2-40B4-BE49-F238E27FC236}">
                  <a16:creationId xmlns:a16="http://schemas.microsoft.com/office/drawing/2014/main" id="{691B8E17-F9FF-08E0-FDB0-AD828A58CE87}"/>
                </a:ext>
              </a:extLst>
            </p:cNvPr>
            <p:cNvCxnSpPr>
              <a:cxnSpLocks/>
              <a:stCxn id="871" idx="2"/>
              <a:endCxn id="874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직선 연결선[R] 908">
              <a:extLst>
                <a:ext uri="{FF2B5EF4-FFF2-40B4-BE49-F238E27FC236}">
                  <a16:creationId xmlns:a16="http://schemas.microsoft.com/office/drawing/2014/main" id="{91A6608E-2682-6FBA-C6CA-A780F761217C}"/>
                </a:ext>
              </a:extLst>
            </p:cNvPr>
            <p:cNvCxnSpPr>
              <a:cxnSpLocks/>
              <a:stCxn id="870" idx="2"/>
              <a:endCxn id="874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직선 연결선[R] 909">
              <a:extLst>
                <a:ext uri="{FF2B5EF4-FFF2-40B4-BE49-F238E27FC236}">
                  <a16:creationId xmlns:a16="http://schemas.microsoft.com/office/drawing/2014/main" id="{3687DC73-8F4E-B6A6-2A5E-8B00D425DA99}"/>
                </a:ext>
              </a:extLst>
            </p:cNvPr>
            <p:cNvCxnSpPr>
              <a:cxnSpLocks/>
              <a:stCxn id="869" idx="2"/>
              <a:endCxn id="874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직선 연결선[R] 910">
              <a:extLst>
                <a:ext uri="{FF2B5EF4-FFF2-40B4-BE49-F238E27FC236}">
                  <a16:creationId xmlns:a16="http://schemas.microsoft.com/office/drawing/2014/main" id="{06655192-8EEE-214F-687D-4ED0FF576CB9}"/>
                </a:ext>
              </a:extLst>
            </p:cNvPr>
            <p:cNvCxnSpPr>
              <a:cxnSpLocks/>
              <a:stCxn id="868" idx="2"/>
              <a:endCxn id="874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직선 연결선[R] 911">
              <a:extLst>
                <a:ext uri="{FF2B5EF4-FFF2-40B4-BE49-F238E27FC236}">
                  <a16:creationId xmlns:a16="http://schemas.microsoft.com/office/drawing/2014/main" id="{B7181F7E-0B8D-4368-0FAB-5A1619C5A301}"/>
                </a:ext>
              </a:extLst>
            </p:cNvPr>
            <p:cNvCxnSpPr>
              <a:cxnSpLocks/>
              <a:stCxn id="871" idx="2"/>
              <a:endCxn id="873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직선 연결선[R] 912">
              <a:extLst>
                <a:ext uri="{FF2B5EF4-FFF2-40B4-BE49-F238E27FC236}">
                  <a16:creationId xmlns:a16="http://schemas.microsoft.com/office/drawing/2014/main" id="{FE9E8432-AB2E-316F-423D-1ED7B0041930}"/>
                </a:ext>
              </a:extLst>
            </p:cNvPr>
            <p:cNvCxnSpPr>
              <a:cxnSpLocks/>
              <a:stCxn id="870" idx="2"/>
              <a:endCxn id="873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직선 연결선[R] 913">
              <a:extLst>
                <a:ext uri="{FF2B5EF4-FFF2-40B4-BE49-F238E27FC236}">
                  <a16:creationId xmlns:a16="http://schemas.microsoft.com/office/drawing/2014/main" id="{E28B652B-34DA-BCA8-B480-77A8DEF2B6EA}"/>
                </a:ext>
              </a:extLst>
            </p:cNvPr>
            <p:cNvCxnSpPr>
              <a:cxnSpLocks/>
              <a:stCxn id="869" idx="2"/>
              <a:endCxn id="873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직선 연결선[R] 914">
              <a:extLst>
                <a:ext uri="{FF2B5EF4-FFF2-40B4-BE49-F238E27FC236}">
                  <a16:creationId xmlns:a16="http://schemas.microsoft.com/office/drawing/2014/main" id="{90C5CCCA-8429-4AC2-1C14-9B6BDD744964}"/>
                </a:ext>
              </a:extLst>
            </p:cNvPr>
            <p:cNvCxnSpPr>
              <a:cxnSpLocks/>
              <a:stCxn id="868" idx="2"/>
              <a:endCxn id="873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직선 연결선[R] 915">
              <a:extLst>
                <a:ext uri="{FF2B5EF4-FFF2-40B4-BE49-F238E27FC236}">
                  <a16:creationId xmlns:a16="http://schemas.microsoft.com/office/drawing/2014/main" id="{C22F3CF9-5EE3-A052-397A-0474A016C814}"/>
                </a:ext>
              </a:extLst>
            </p:cNvPr>
            <p:cNvCxnSpPr>
              <a:cxnSpLocks/>
              <a:stCxn id="871" idx="2"/>
              <a:endCxn id="872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직선 연결선[R] 916">
              <a:extLst>
                <a:ext uri="{FF2B5EF4-FFF2-40B4-BE49-F238E27FC236}">
                  <a16:creationId xmlns:a16="http://schemas.microsoft.com/office/drawing/2014/main" id="{06976547-4ABF-40AF-3C7A-15FD0F710D6E}"/>
                </a:ext>
              </a:extLst>
            </p:cNvPr>
            <p:cNvCxnSpPr>
              <a:cxnSpLocks/>
              <a:stCxn id="870" idx="2"/>
              <a:endCxn id="872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직선 연결선[R] 917">
              <a:extLst>
                <a:ext uri="{FF2B5EF4-FFF2-40B4-BE49-F238E27FC236}">
                  <a16:creationId xmlns:a16="http://schemas.microsoft.com/office/drawing/2014/main" id="{736106D9-B82C-7D06-0B93-88A597489223}"/>
                </a:ext>
              </a:extLst>
            </p:cNvPr>
            <p:cNvCxnSpPr>
              <a:cxnSpLocks/>
              <a:stCxn id="869" idx="2"/>
              <a:endCxn id="872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직선 연결선[R] 918">
              <a:extLst>
                <a:ext uri="{FF2B5EF4-FFF2-40B4-BE49-F238E27FC236}">
                  <a16:creationId xmlns:a16="http://schemas.microsoft.com/office/drawing/2014/main" id="{44A4655C-4018-FD70-876C-DD0A77EF4E17}"/>
                </a:ext>
              </a:extLst>
            </p:cNvPr>
            <p:cNvCxnSpPr>
              <a:cxnSpLocks/>
              <a:stCxn id="868" idx="2"/>
              <a:endCxn id="872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직선 연결선[R] 919">
              <a:extLst>
                <a:ext uri="{FF2B5EF4-FFF2-40B4-BE49-F238E27FC236}">
                  <a16:creationId xmlns:a16="http://schemas.microsoft.com/office/drawing/2014/main" id="{AA469A45-5F98-F050-61F3-AAE7264273E4}"/>
                </a:ext>
              </a:extLst>
            </p:cNvPr>
            <p:cNvCxnSpPr>
              <a:cxnSpLocks/>
              <a:stCxn id="864" idx="2"/>
              <a:endCxn id="870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직선 연결선[R] 920">
              <a:extLst>
                <a:ext uri="{FF2B5EF4-FFF2-40B4-BE49-F238E27FC236}">
                  <a16:creationId xmlns:a16="http://schemas.microsoft.com/office/drawing/2014/main" id="{27B35EF0-5A3E-872D-7F75-C03C2F0EE5C2}"/>
                </a:ext>
              </a:extLst>
            </p:cNvPr>
            <p:cNvCxnSpPr>
              <a:cxnSpLocks/>
              <a:stCxn id="863" idx="2"/>
              <a:endCxn id="870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직선 연결선[R] 921">
              <a:extLst>
                <a:ext uri="{FF2B5EF4-FFF2-40B4-BE49-F238E27FC236}">
                  <a16:creationId xmlns:a16="http://schemas.microsoft.com/office/drawing/2014/main" id="{2587E3C2-5ED3-FD49-616C-21EC7756B4A7}"/>
                </a:ext>
              </a:extLst>
            </p:cNvPr>
            <p:cNvCxnSpPr>
              <a:cxnSpLocks/>
              <a:stCxn id="867" idx="2"/>
              <a:endCxn id="870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직선 연결선[R] 922">
              <a:extLst>
                <a:ext uri="{FF2B5EF4-FFF2-40B4-BE49-F238E27FC236}">
                  <a16:creationId xmlns:a16="http://schemas.microsoft.com/office/drawing/2014/main" id="{4674F9F0-69FE-4979-35EF-CEA86A58FCD9}"/>
                </a:ext>
              </a:extLst>
            </p:cNvPr>
            <p:cNvCxnSpPr>
              <a:cxnSpLocks/>
              <a:stCxn id="864" idx="2"/>
              <a:endCxn id="869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직선 연결선[R] 923">
              <a:extLst>
                <a:ext uri="{FF2B5EF4-FFF2-40B4-BE49-F238E27FC236}">
                  <a16:creationId xmlns:a16="http://schemas.microsoft.com/office/drawing/2014/main" id="{0530D0AA-B982-2DE0-D241-BFF4CEB2ED66}"/>
                </a:ext>
              </a:extLst>
            </p:cNvPr>
            <p:cNvCxnSpPr>
              <a:cxnSpLocks/>
              <a:stCxn id="863" idx="2"/>
              <a:endCxn id="869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직선 연결선[R] 924">
              <a:extLst>
                <a:ext uri="{FF2B5EF4-FFF2-40B4-BE49-F238E27FC236}">
                  <a16:creationId xmlns:a16="http://schemas.microsoft.com/office/drawing/2014/main" id="{4DD3E000-D0BE-60B5-7E3A-23E56D89FE51}"/>
                </a:ext>
              </a:extLst>
            </p:cNvPr>
            <p:cNvCxnSpPr>
              <a:cxnSpLocks/>
              <a:stCxn id="867" idx="2"/>
              <a:endCxn id="869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직선 연결선[R] 925">
              <a:extLst>
                <a:ext uri="{FF2B5EF4-FFF2-40B4-BE49-F238E27FC236}">
                  <a16:creationId xmlns:a16="http://schemas.microsoft.com/office/drawing/2014/main" id="{D4493567-FB6E-B479-31ED-EDC7DF47B109}"/>
                </a:ext>
              </a:extLst>
            </p:cNvPr>
            <p:cNvCxnSpPr>
              <a:cxnSpLocks/>
              <a:stCxn id="864" idx="2"/>
              <a:endCxn id="868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직선 연결선[R] 926">
              <a:extLst>
                <a:ext uri="{FF2B5EF4-FFF2-40B4-BE49-F238E27FC236}">
                  <a16:creationId xmlns:a16="http://schemas.microsoft.com/office/drawing/2014/main" id="{D41E1445-1B45-FD41-0E6B-440B05961275}"/>
                </a:ext>
              </a:extLst>
            </p:cNvPr>
            <p:cNvCxnSpPr>
              <a:cxnSpLocks/>
              <a:stCxn id="863" idx="2"/>
              <a:endCxn id="868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직선 연결선[R] 927">
              <a:extLst>
                <a:ext uri="{FF2B5EF4-FFF2-40B4-BE49-F238E27FC236}">
                  <a16:creationId xmlns:a16="http://schemas.microsoft.com/office/drawing/2014/main" id="{EA45C51E-4C14-61CB-FDA1-2E5AB9AEFC10}"/>
                </a:ext>
              </a:extLst>
            </p:cNvPr>
            <p:cNvCxnSpPr>
              <a:cxnSpLocks/>
              <a:stCxn id="867" idx="2"/>
              <a:endCxn id="868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직선 연결선[R] 928">
              <a:extLst>
                <a:ext uri="{FF2B5EF4-FFF2-40B4-BE49-F238E27FC236}">
                  <a16:creationId xmlns:a16="http://schemas.microsoft.com/office/drawing/2014/main" id="{07F9CD89-D927-1608-FDF2-F6AA5F982ABF}"/>
                </a:ext>
              </a:extLst>
            </p:cNvPr>
            <p:cNvCxnSpPr>
              <a:cxnSpLocks/>
              <a:stCxn id="866" idx="2"/>
              <a:endCxn id="864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직선 연결선[R] 929">
              <a:extLst>
                <a:ext uri="{FF2B5EF4-FFF2-40B4-BE49-F238E27FC236}">
                  <a16:creationId xmlns:a16="http://schemas.microsoft.com/office/drawing/2014/main" id="{11FC97FF-D15D-80E7-3866-2EFE489F1347}"/>
                </a:ext>
              </a:extLst>
            </p:cNvPr>
            <p:cNvCxnSpPr>
              <a:cxnSpLocks/>
              <a:stCxn id="865" idx="2"/>
              <a:endCxn id="864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직선 연결선[R] 930">
              <a:extLst>
                <a:ext uri="{FF2B5EF4-FFF2-40B4-BE49-F238E27FC236}">
                  <a16:creationId xmlns:a16="http://schemas.microsoft.com/office/drawing/2014/main" id="{B25C47CB-AD54-0DA8-0705-1333C8E654DF}"/>
                </a:ext>
              </a:extLst>
            </p:cNvPr>
            <p:cNvCxnSpPr>
              <a:cxnSpLocks/>
              <a:stCxn id="866" idx="2"/>
              <a:endCxn id="863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직선 연결선[R] 931">
              <a:extLst>
                <a:ext uri="{FF2B5EF4-FFF2-40B4-BE49-F238E27FC236}">
                  <a16:creationId xmlns:a16="http://schemas.microsoft.com/office/drawing/2014/main" id="{0141FBBA-1E23-0375-9AD3-3E9F030C72F8}"/>
                </a:ext>
              </a:extLst>
            </p:cNvPr>
            <p:cNvCxnSpPr>
              <a:cxnSpLocks/>
              <a:stCxn id="866" idx="2"/>
              <a:endCxn id="867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직선 연결선[R] 932">
              <a:extLst>
                <a:ext uri="{FF2B5EF4-FFF2-40B4-BE49-F238E27FC236}">
                  <a16:creationId xmlns:a16="http://schemas.microsoft.com/office/drawing/2014/main" id="{5E1831D6-32C4-6945-F2E7-FFD279220B9F}"/>
                </a:ext>
              </a:extLst>
            </p:cNvPr>
            <p:cNvCxnSpPr>
              <a:cxnSpLocks/>
              <a:stCxn id="865" idx="2"/>
              <a:endCxn id="867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4" name="모서리가 둥근 직사각형 933">
            <a:extLst>
              <a:ext uri="{FF2B5EF4-FFF2-40B4-BE49-F238E27FC236}">
                <a16:creationId xmlns:a16="http://schemas.microsoft.com/office/drawing/2014/main" id="{F7FED5D0-DFD0-2980-5616-890684EAD5C3}"/>
              </a:ext>
            </a:extLst>
          </p:cNvPr>
          <p:cNvSpPr/>
          <p:nvPr/>
        </p:nvSpPr>
        <p:spPr>
          <a:xfrm>
            <a:off x="3518957" y="2808834"/>
            <a:ext cx="749061" cy="1507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35" name="직선 화살표 연결선 934">
            <a:extLst>
              <a:ext uri="{FF2B5EF4-FFF2-40B4-BE49-F238E27FC236}">
                <a16:creationId xmlns:a16="http://schemas.microsoft.com/office/drawing/2014/main" id="{EC8435AC-A484-68B0-AD4F-820697FA1087}"/>
              </a:ext>
            </a:extLst>
          </p:cNvPr>
          <p:cNvCxnSpPr>
            <a:cxnSpLocks/>
          </p:cNvCxnSpPr>
          <p:nvPr/>
        </p:nvCxnSpPr>
        <p:spPr>
          <a:xfrm flipV="1">
            <a:off x="3893487" y="4395932"/>
            <a:ext cx="0" cy="17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직선 화살표 연결선 936">
            <a:extLst>
              <a:ext uri="{FF2B5EF4-FFF2-40B4-BE49-F238E27FC236}">
                <a16:creationId xmlns:a16="http://schemas.microsoft.com/office/drawing/2014/main" id="{17AD0ED1-EF35-AAF7-D974-BD6F8DA5F9B5}"/>
              </a:ext>
            </a:extLst>
          </p:cNvPr>
          <p:cNvCxnSpPr>
            <a:cxnSpLocks/>
          </p:cNvCxnSpPr>
          <p:nvPr/>
        </p:nvCxnSpPr>
        <p:spPr>
          <a:xfrm>
            <a:off x="3153347" y="3562701"/>
            <a:ext cx="2915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8" name="그룹 937">
            <a:extLst>
              <a:ext uri="{FF2B5EF4-FFF2-40B4-BE49-F238E27FC236}">
                <a16:creationId xmlns:a16="http://schemas.microsoft.com/office/drawing/2014/main" id="{C602FB43-41F3-CC84-F018-8DA68E3647C8}"/>
              </a:ext>
            </a:extLst>
          </p:cNvPr>
          <p:cNvGrpSpPr/>
          <p:nvPr/>
        </p:nvGrpSpPr>
        <p:grpSpPr>
          <a:xfrm rot="16200000">
            <a:off x="4437944" y="3271054"/>
            <a:ext cx="1271709" cy="527944"/>
            <a:chOff x="3903976" y="1968842"/>
            <a:chExt cx="7164816" cy="4523558"/>
          </a:xfrm>
        </p:grpSpPr>
        <p:sp>
          <p:nvSpPr>
            <p:cNvPr id="939" name="타원 938">
              <a:extLst>
                <a:ext uri="{FF2B5EF4-FFF2-40B4-BE49-F238E27FC236}">
                  <a16:creationId xmlns:a16="http://schemas.microsoft.com/office/drawing/2014/main" id="{45E1D873-685D-B5A5-1D74-D670BDB4859B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0" name="타원 939">
              <a:extLst>
                <a:ext uri="{FF2B5EF4-FFF2-40B4-BE49-F238E27FC236}">
                  <a16:creationId xmlns:a16="http://schemas.microsoft.com/office/drawing/2014/main" id="{812D0A2D-D48A-69DB-461E-970D6D363FD5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1" name="타원 940">
              <a:extLst>
                <a:ext uri="{FF2B5EF4-FFF2-40B4-BE49-F238E27FC236}">
                  <a16:creationId xmlns:a16="http://schemas.microsoft.com/office/drawing/2014/main" id="{C216147A-0A1A-2373-1205-AACDEE53C29B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2" name="타원 941">
              <a:extLst>
                <a:ext uri="{FF2B5EF4-FFF2-40B4-BE49-F238E27FC236}">
                  <a16:creationId xmlns:a16="http://schemas.microsoft.com/office/drawing/2014/main" id="{A20BBDDA-77A1-022B-C2CC-E4F35E611F1C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3" name="타원 942">
              <a:extLst>
                <a:ext uri="{FF2B5EF4-FFF2-40B4-BE49-F238E27FC236}">
                  <a16:creationId xmlns:a16="http://schemas.microsoft.com/office/drawing/2014/main" id="{4FD30BEA-5C7A-4D20-D3FE-85AEA20C3721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4" name="타원 943">
              <a:extLst>
                <a:ext uri="{FF2B5EF4-FFF2-40B4-BE49-F238E27FC236}">
                  <a16:creationId xmlns:a16="http://schemas.microsoft.com/office/drawing/2014/main" id="{A0477E27-1141-EAC4-9DC7-AC0C1830D3D4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5" name="타원 944">
              <a:extLst>
                <a:ext uri="{FF2B5EF4-FFF2-40B4-BE49-F238E27FC236}">
                  <a16:creationId xmlns:a16="http://schemas.microsoft.com/office/drawing/2014/main" id="{834C3BD2-DC99-7D38-CF1D-CA58F322CEBC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6" name="타원 945">
              <a:extLst>
                <a:ext uri="{FF2B5EF4-FFF2-40B4-BE49-F238E27FC236}">
                  <a16:creationId xmlns:a16="http://schemas.microsoft.com/office/drawing/2014/main" id="{9A685671-1AD4-4D1A-9D06-827FE96EE1B2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7" name="타원 946">
              <a:extLst>
                <a:ext uri="{FF2B5EF4-FFF2-40B4-BE49-F238E27FC236}">
                  <a16:creationId xmlns:a16="http://schemas.microsoft.com/office/drawing/2014/main" id="{B6852A2A-ED85-943D-F8B3-E5A05D3D3C79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8" name="타원 947">
              <a:extLst>
                <a:ext uri="{FF2B5EF4-FFF2-40B4-BE49-F238E27FC236}">
                  <a16:creationId xmlns:a16="http://schemas.microsoft.com/office/drawing/2014/main" id="{E6915165-A031-4F18-C64F-568229AFFF7B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9" name="타원 948">
              <a:extLst>
                <a:ext uri="{FF2B5EF4-FFF2-40B4-BE49-F238E27FC236}">
                  <a16:creationId xmlns:a16="http://schemas.microsoft.com/office/drawing/2014/main" id="{AC6E491E-AD2B-6B6C-FEAA-E52A1739F8C1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0" name="타원 949">
              <a:extLst>
                <a:ext uri="{FF2B5EF4-FFF2-40B4-BE49-F238E27FC236}">
                  <a16:creationId xmlns:a16="http://schemas.microsoft.com/office/drawing/2014/main" id="{CEA8C89C-8EE1-BCF0-E9FB-94B3ED569592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1" name="타원 950">
              <a:extLst>
                <a:ext uri="{FF2B5EF4-FFF2-40B4-BE49-F238E27FC236}">
                  <a16:creationId xmlns:a16="http://schemas.microsoft.com/office/drawing/2014/main" id="{D19174E3-2979-48F8-64A1-21DBD8103420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2" name="타원 951">
              <a:extLst>
                <a:ext uri="{FF2B5EF4-FFF2-40B4-BE49-F238E27FC236}">
                  <a16:creationId xmlns:a16="http://schemas.microsoft.com/office/drawing/2014/main" id="{58F329F3-5271-7DD0-4A41-FBA2D0521987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3" name="타원 952">
              <a:extLst>
                <a:ext uri="{FF2B5EF4-FFF2-40B4-BE49-F238E27FC236}">
                  <a16:creationId xmlns:a16="http://schemas.microsoft.com/office/drawing/2014/main" id="{20B1710C-6B50-0DA9-69A5-D3D825AD5178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4" name="타원 953">
              <a:extLst>
                <a:ext uri="{FF2B5EF4-FFF2-40B4-BE49-F238E27FC236}">
                  <a16:creationId xmlns:a16="http://schemas.microsoft.com/office/drawing/2014/main" id="{78F2B00D-7247-6C37-72E0-5759C96B8F94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5" name="타원 954">
              <a:extLst>
                <a:ext uri="{FF2B5EF4-FFF2-40B4-BE49-F238E27FC236}">
                  <a16:creationId xmlns:a16="http://schemas.microsoft.com/office/drawing/2014/main" id="{9FD88775-0C88-6250-E34C-D8CD18D878C0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6" name="타원 955">
              <a:extLst>
                <a:ext uri="{FF2B5EF4-FFF2-40B4-BE49-F238E27FC236}">
                  <a16:creationId xmlns:a16="http://schemas.microsoft.com/office/drawing/2014/main" id="{50915269-03E6-5DED-2016-C83AC421BBD1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957" name="직선 연결선[R] 956">
              <a:extLst>
                <a:ext uri="{FF2B5EF4-FFF2-40B4-BE49-F238E27FC236}">
                  <a16:creationId xmlns:a16="http://schemas.microsoft.com/office/drawing/2014/main" id="{4BFA0CA0-51EF-26C6-1D26-0800910CC10D}"/>
                </a:ext>
              </a:extLst>
            </p:cNvPr>
            <p:cNvCxnSpPr>
              <a:cxnSpLocks/>
              <a:stCxn id="951" idx="2"/>
              <a:endCxn id="956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직선 연결선[R] 957">
              <a:extLst>
                <a:ext uri="{FF2B5EF4-FFF2-40B4-BE49-F238E27FC236}">
                  <a16:creationId xmlns:a16="http://schemas.microsoft.com/office/drawing/2014/main" id="{8348ACF4-2F97-ECC6-7DCC-4EA9C7EBCA43}"/>
                </a:ext>
              </a:extLst>
            </p:cNvPr>
            <p:cNvCxnSpPr>
              <a:cxnSpLocks/>
              <a:stCxn id="951" idx="2"/>
              <a:endCxn id="955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직선 연결선[R] 958">
              <a:extLst>
                <a:ext uri="{FF2B5EF4-FFF2-40B4-BE49-F238E27FC236}">
                  <a16:creationId xmlns:a16="http://schemas.microsoft.com/office/drawing/2014/main" id="{1C94D008-90BF-F2D9-109D-B0FD9E35E1F3}"/>
                </a:ext>
              </a:extLst>
            </p:cNvPr>
            <p:cNvCxnSpPr>
              <a:cxnSpLocks/>
              <a:stCxn id="951" idx="2"/>
              <a:endCxn id="954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직선 연결선[R] 959">
              <a:extLst>
                <a:ext uri="{FF2B5EF4-FFF2-40B4-BE49-F238E27FC236}">
                  <a16:creationId xmlns:a16="http://schemas.microsoft.com/office/drawing/2014/main" id="{36AF82E2-49FA-387B-4EF9-F090FECEFA70}"/>
                </a:ext>
              </a:extLst>
            </p:cNvPr>
            <p:cNvCxnSpPr>
              <a:cxnSpLocks/>
              <a:stCxn id="951" idx="2"/>
              <a:endCxn id="953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직선 연결선[R] 960">
              <a:extLst>
                <a:ext uri="{FF2B5EF4-FFF2-40B4-BE49-F238E27FC236}">
                  <a16:creationId xmlns:a16="http://schemas.microsoft.com/office/drawing/2014/main" id="{5BB0CBC5-7BAE-2192-AF87-64E61B2F3132}"/>
                </a:ext>
              </a:extLst>
            </p:cNvPr>
            <p:cNvCxnSpPr>
              <a:cxnSpLocks/>
              <a:stCxn id="951" idx="2"/>
              <a:endCxn id="952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직선 연결선[R] 961">
              <a:extLst>
                <a:ext uri="{FF2B5EF4-FFF2-40B4-BE49-F238E27FC236}">
                  <a16:creationId xmlns:a16="http://schemas.microsoft.com/office/drawing/2014/main" id="{F4609A7D-9EDD-A714-BA08-0FBEF6494AA2}"/>
                </a:ext>
              </a:extLst>
            </p:cNvPr>
            <p:cNvCxnSpPr>
              <a:cxnSpLocks/>
              <a:stCxn id="950" idx="2"/>
              <a:endCxn id="955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직선 연결선[R] 962">
              <a:extLst>
                <a:ext uri="{FF2B5EF4-FFF2-40B4-BE49-F238E27FC236}">
                  <a16:creationId xmlns:a16="http://schemas.microsoft.com/office/drawing/2014/main" id="{B61F2948-2F1E-5EF2-318D-7E0398CAF3E2}"/>
                </a:ext>
              </a:extLst>
            </p:cNvPr>
            <p:cNvCxnSpPr>
              <a:cxnSpLocks/>
              <a:stCxn id="949" idx="2"/>
              <a:endCxn id="955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직선 연결선[R] 963">
              <a:extLst>
                <a:ext uri="{FF2B5EF4-FFF2-40B4-BE49-F238E27FC236}">
                  <a16:creationId xmlns:a16="http://schemas.microsoft.com/office/drawing/2014/main" id="{1D6CB47D-F6EF-862F-8444-F807B622EA5B}"/>
                </a:ext>
              </a:extLst>
            </p:cNvPr>
            <p:cNvCxnSpPr>
              <a:cxnSpLocks/>
              <a:stCxn id="948" idx="2"/>
              <a:endCxn id="955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직선 연결선[R] 964">
              <a:extLst>
                <a:ext uri="{FF2B5EF4-FFF2-40B4-BE49-F238E27FC236}">
                  <a16:creationId xmlns:a16="http://schemas.microsoft.com/office/drawing/2014/main" id="{780C58CA-A0A9-F978-9034-52D6D8E24F13}"/>
                </a:ext>
              </a:extLst>
            </p:cNvPr>
            <p:cNvCxnSpPr>
              <a:cxnSpLocks/>
              <a:stCxn id="950" idx="2"/>
              <a:endCxn id="954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직선 연결선[R] 965">
              <a:extLst>
                <a:ext uri="{FF2B5EF4-FFF2-40B4-BE49-F238E27FC236}">
                  <a16:creationId xmlns:a16="http://schemas.microsoft.com/office/drawing/2014/main" id="{602418EA-F3BF-5EFF-18DE-86D94F76AF6F}"/>
                </a:ext>
              </a:extLst>
            </p:cNvPr>
            <p:cNvCxnSpPr>
              <a:cxnSpLocks/>
              <a:stCxn id="949" idx="2"/>
              <a:endCxn id="954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직선 연결선[R] 966">
              <a:extLst>
                <a:ext uri="{FF2B5EF4-FFF2-40B4-BE49-F238E27FC236}">
                  <a16:creationId xmlns:a16="http://schemas.microsoft.com/office/drawing/2014/main" id="{38B92FD9-6795-C66E-A2FC-6D58D69FB071}"/>
                </a:ext>
              </a:extLst>
            </p:cNvPr>
            <p:cNvCxnSpPr>
              <a:cxnSpLocks/>
              <a:stCxn id="948" idx="2"/>
              <a:endCxn id="954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직선 연결선[R] 967">
              <a:extLst>
                <a:ext uri="{FF2B5EF4-FFF2-40B4-BE49-F238E27FC236}">
                  <a16:creationId xmlns:a16="http://schemas.microsoft.com/office/drawing/2014/main" id="{481F5F65-43D6-C647-020A-EABD7DA97392}"/>
                </a:ext>
              </a:extLst>
            </p:cNvPr>
            <p:cNvCxnSpPr>
              <a:cxnSpLocks/>
              <a:stCxn id="950" idx="2"/>
              <a:endCxn id="953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직선 연결선[R] 968">
              <a:extLst>
                <a:ext uri="{FF2B5EF4-FFF2-40B4-BE49-F238E27FC236}">
                  <a16:creationId xmlns:a16="http://schemas.microsoft.com/office/drawing/2014/main" id="{39D9103F-0E07-FA28-2956-4335FCD2090A}"/>
                </a:ext>
              </a:extLst>
            </p:cNvPr>
            <p:cNvCxnSpPr>
              <a:cxnSpLocks/>
              <a:stCxn id="949" idx="2"/>
              <a:endCxn id="953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직선 연결선[R] 969">
              <a:extLst>
                <a:ext uri="{FF2B5EF4-FFF2-40B4-BE49-F238E27FC236}">
                  <a16:creationId xmlns:a16="http://schemas.microsoft.com/office/drawing/2014/main" id="{7464F827-DF0E-6B11-7177-9FF7062C5C05}"/>
                </a:ext>
              </a:extLst>
            </p:cNvPr>
            <p:cNvCxnSpPr>
              <a:cxnSpLocks/>
              <a:stCxn id="950" idx="2"/>
              <a:endCxn id="952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직선 연결선[R] 970">
              <a:extLst>
                <a:ext uri="{FF2B5EF4-FFF2-40B4-BE49-F238E27FC236}">
                  <a16:creationId xmlns:a16="http://schemas.microsoft.com/office/drawing/2014/main" id="{3A346B22-8025-A712-CA6C-9D33EB8D2F28}"/>
                </a:ext>
              </a:extLst>
            </p:cNvPr>
            <p:cNvCxnSpPr>
              <a:cxnSpLocks/>
              <a:stCxn id="948" idx="2"/>
              <a:endCxn id="953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직선 연결선[R] 971">
              <a:extLst>
                <a:ext uri="{FF2B5EF4-FFF2-40B4-BE49-F238E27FC236}">
                  <a16:creationId xmlns:a16="http://schemas.microsoft.com/office/drawing/2014/main" id="{1796B27E-6CCA-2411-2C3D-F8C1AAF21747}"/>
                </a:ext>
              </a:extLst>
            </p:cNvPr>
            <p:cNvCxnSpPr>
              <a:cxnSpLocks/>
              <a:stCxn id="949" idx="2"/>
              <a:endCxn id="952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직선 연결선[R] 972">
              <a:extLst>
                <a:ext uri="{FF2B5EF4-FFF2-40B4-BE49-F238E27FC236}">
                  <a16:creationId xmlns:a16="http://schemas.microsoft.com/office/drawing/2014/main" id="{7A2AB2D9-8B22-F141-E9A5-A09406E2CB5A}"/>
                </a:ext>
              </a:extLst>
            </p:cNvPr>
            <p:cNvCxnSpPr>
              <a:cxnSpLocks/>
              <a:stCxn id="948" idx="2"/>
              <a:endCxn id="952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직선 연결선[R] 973">
              <a:extLst>
                <a:ext uri="{FF2B5EF4-FFF2-40B4-BE49-F238E27FC236}">
                  <a16:creationId xmlns:a16="http://schemas.microsoft.com/office/drawing/2014/main" id="{91763F97-F87D-0059-41F3-56FB2CD3589A}"/>
                </a:ext>
              </a:extLst>
            </p:cNvPr>
            <p:cNvCxnSpPr>
              <a:cxnSpLocks/>
              <a:stCxn id="950" idx="2"/>
              <a:endCxn id="956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직선 연결선[R] 974">
              <a:extLst>
                <a:ext uri="{FF2B5EF4-FFF2-40B4-BE49-F238E27FC236}">
                  <a16:creationId xmlns:a16="http://schemas.microsoft.com/office/drawing/2014/main" id="{4B25EA26-0880-D27A-510B-B85F6F4BAB40}"/>
                </a:ext>
              </a:extLst>
            </p:cNvPr>
            <p:cNvCxnSpPr>
              <a:cxnSpLocks/>
              <a:stCxn id="949" idx="2"/>
              <a:endCxn id="956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직선 연결선[R] 975">
              <a:extLst>
                <a:ext uri="{FF2B5EF4-FFF2-40B4-BE49-F238E27FC236}">
                  <a16:creationId xmlns:a16="http://schemas.microsoft.com/office/drawing/2014/main" id="{395545E3-9A51-C6D5-C9D8-C74BB02F7B66}"/>
                </a:ext>
              </a:extLst>
            </p:cNvPr>
            <p:cNvCxnSpPr>
              <a:cxnSpLocks/>
              <a:stCxn id="948" idx="2"/>
              <a:endCxn id="956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직선 연결선[R] 976">
              <a:extLst>
                <a:ext uri="{FF2B5EF4-FFF2-40B4-BE49-F238E27FC236}">
                  <a16:creationId xmlns:a16="http://schemas.microsoft.com/office/drawing/2014/main" id="{9EB3920D-ABE2-26D9-66C6-3FFD459BC68B}"/>
                </a:ext>
              </a:extLst>
            </p:cNvPr>
            <p:cNvCxnSpPr>
              <a:cxnSpLocks/>
              <a:stCxn id="947" idx="2"/>
              <a:endCxn id="951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직선 연결선[R] 977">
              <a:extLst>
                <a:ext uri="{FF2B5EF4-FFF2-40B4-BE49-F238E27FC236}">
                  <a16:creationId xmlns:a16="http://schemas.microsoft.com/office/drawing/2014/main" id="{BBEE50FA-E280-9361-3EEE-959142D23629}"/>
                </a:ext>
              </a:extLst>
            </p:cNvPr>
            <p:cNvCxnSpPr>
              <a:cxnSpLocks/>
              <a:stCxn id="946" idx="2"/>
              <a:endCxn id="951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직선 연결선[R] 978">
              <a:extLst>
                <a:ext uri="{FF2B5EF4-FFF2-40B4-BE49-F238E27FC236}">
                  <a16:creationId xmlns:a16="http://schemas.microsoft.com/office/drawing/2014/main" id="{D87EF1C0-FDA3-4AA0-57E6-700B0C912DE9}"/>
                </a:ext>
              </a:extLst>
            </p:cNvPr>
            <p:cNvCxnSpPr>
              <a:cxnSpLocks/>
              <a:stCxn id="945" idx="2"/>
              <a:endCxn id="951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직선 연결선[R] 979">
              <a:extLst>
                <a:ext uri="{FF2B5EF4-FFF2-40B4-BE49-F238E27FC236}">
                  <a16:creationId xmlns:a16="http://schemas.microsoft.com/office/drawing/2014/main" id="{A74BDCC1-490D-6178-5ACC-16868B8A3A2A}"/>
                </a:ext>
              </a:extLst>
            </p:cNvPr>
            <p:cNvCxnSpPr>
              <a:cxnSpLocks/>
              <a:stCxn id="944" idx="2"/>
              <a:endCxn id="951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직선 연결선[R] 980">
              <a:extLst>
                <a:ext uri="{FF2B5EF4-FFF2-40B4-BE49-F238E27FC236}">
                  <a16:creationId xmlns:a16="http://schemas.microsoft.com/office/drawing/2014/main" id="{0027626C-BBB6-80DE-4173-72F70A48577D}"/>
                </a:ext>
              </a:extLst>
            </p:cNvPr>
            <p:cNvCxnSpPr>
              <a:cxnSpLocks/>
              <a:stCxn id="940" idx="2"/>
              <a:endCxn id="947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직선 연결선[R] 981">
              <a:extLst>
                <a:ext uri="{FF2B5EF4-FFF2-40B4-BE49-F238E27FC236}">
                  <a16:creationId xmlns:a16="http://schemas.microsoft.com/office/drawing/2014/main" id="{2EFBFDF4-09EC-C0B3-933B-858FFB6C8F7E}"/>
                </a:ext>
              </a:extLst>
            </p:cNvPr>
            <p:cNvCxnSpPr>
              <a:cxnSpLocks/>
              <a:stCxn id="939" idx="2"/>
              <a:endCxn id="947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직선 연결선[R] 982">
              <a:extLst>
                <a:ext uri="{FF2B5EF4-FFF2-40B4-BE49-F238E27FC236}">
                  <a16:creationId xmlns:a16="http://schemas.microsoft.com/office/drawing/2014/main" id="{3C038931-63B2-73DA-F53F-DF91898073D9}"/>
                </a:ext>
              </a:extLst>
            </p:cNvPr>
            <p:cNvCxnSpPr>
              <a:cxnSpLocks/>
              <a:stCxn id="943" idx="2"/>
              <a:endCxn id="947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직선 연결선[R] 983">
              <a:extLst>
                <a:ext uri="{FF2B5EF4-FFF2-40B4-BE49-F238E27FC236}">
                  <a16:creationId xmlns:a16="http://schemas.microsoft.com/office/drawing/2014/main" id="{C683FBB0-A15E-C2A1-E986-241175F33075}"/>
                </a:ext>
              </a:extLst>
            </p:cNvPr>
            <p:cNvCxnSpPr>
              <a:cxnSpLocks/>
              <a:stCxn id="947" idx="2"/>
              <a:endCxn id="950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직선 연결선[R] 984">
              <a:extLst>
                <a:ext uri="{FF2B5EF4-FFF2-40B4-BE49-F238E27FC236}">
                  <a16:creationId xmlns:a16="http://schemas.microsoft.com/office/drawing/2014/main" id="{A0AC2087-F0B0-27FC-83B4-26DE71F3A0C9}"/>
                </a:ext>
              </a:extLst>
            </p:cNvPr>
            <p:cNvCxnSpPr>
              <a:cxnSpLocks/>
              <a:stCxn id="946" idx="2"/>
              <a:endCxn id="950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직선 연결선[R] 985">
              <a:extLst>
                <a:ext uri="{FF2B5EF4-FFF2-40B4-BE49-F238E27FC236}">
                  <a16:creationId xmlns:a16="http://schemas.microsoft.com/office/drawing/2014/main" id="{39A30E56-D096-10E2-8950-CD5EEA1ECE80}"/>
                </a:ext>
              </a:extLst>
            </p:cNvPr>
            <p:cNvCxnSpPr>
              <a:cxnSpLocks/>
              <a:stCxn id="945" idx="2"/>
              <a:endCxn id="950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직선 연결선[R] 986">
              <a:extLst>
                <a:ext uri="{FF2B5EF4-FFF2-40B4-BE49-F238E27FC236}">
                  <a16:creationId xmlns:a16="http://schemas.microsoft.com/office/drawing/2014/main" id="{640B91E1-1807-314D-B3C0-C7F1B4FAB188}"/>
                </a:ext>
              </a:extLst>
            </p:cNvPr>
            <p:cNvCxnSpPr>
              <a:cxnSpLocks/>
              <a:stCxn id="944" idx="2"/>
              <a:endCxn id="950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직선 연결선[R] 987">
              <a:extLst>
                <a:ext uri="{FF2B5EF4-FFF2-40B4-BE49-F238E27FC236}">
                  <a16:creationId xmlns:a16="http://schemas.microsoft.com/office/drawing/2014/main" id="{28F0AC4F-4004-2B2C-EE57-85B00AE28C1E}"/>
                </a:ext>
              </a:extLst>
            </p:cNvPr>
            <p:cNvCxnSpPr>
              <a:cxnSpLocks/>
              <a:stCxn id="947" idx="2"/>
              <a:endCxn id="949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직선 연결선[R] 988">
              <a:extLst>
                <a:ext uri="{FF2B5EF4-FFF2-40B4-BE49-F238E27FC236}">
                  <a16:creationId xmlns:a16="http://schemas.microsoft.com/office/drawing/2014/main" id="{AD89D676-0ACF-389C-C5F0-B2C204110877}"/>
                </a:ext>
              </a:extLst>
            </p:cNvPr>
            <p:cNvCxnSpPr>
              <a:cxnSpLocks/>
              <a:stCxn id="946" idx="2"/>
              <a:endCxn id="949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직선 연결선[R] 989">
              <a:extLst>
                <a:ext uri="{FF2B5EF4-FFF2-40B4-BE49-F238E27FC236}">
                  <a16:creationId xmlns:a16="http://schemas.microsoft.com/office/drawing/2014/main" id="{040CCE65-AB53-7146-9895-EEE9BB1D0B3D}"/>
                </a:ext>
              </a:extLst>
            </p:cNvPr>
            <p:cNvCxnSpPr>
              <a:cxnSpLocks/>
              <a:stCxn id="945" idx="2"/>
              <a:endCxn id="949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직선 연결선[R] 990">
              <a:extLst>
                <a:ext uri="{FF2B5EF4-FFF2-40B4-BE49-F238E27FC236}">
                  <a16:creationId xmlns:a16="http://schemas.microsoft.com/office/drawing/2014/main" id="{FAFD8F2D-2957-8D51-FFCA-2C417EE20AD4}"/>
                </a:ext>
              </a:extLst>
            </p:cNvPr>
            <p:cNvCxnSpPr>
              <a:cxnSpLocks/>
              <a:stCxn id="944" idx="2"/>
              <a:endCxn id="949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직선 연결선[R] 991">
              <a:extLst>
                <a:ext uri="{FF2B5EF4-FFF2-40B4-BE49-F238E27FC236}">
                  <a16:creationId xmlns:a16="http://schemas.microsoft.com/office/drawing/2014/main" id="{9CA47D63-F320-262E-E0DA-0521FB50F921}"/>
                </a:ext>
              </a:extLst>
            </p:cNvPr>
            <p:cNvCxnSpPr>
              <a:cxnSpLocks/>
              <a:stCxn id="947" idx="2"/>
              <a:endCxn id="948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직선 연결선[R] 992">
              <a:extLst>
                <a:ext uri="{FF2B5EF4-FFF2-40B4-BE49-F238E27FC236}">
                  <a16:creationId xmlns:a16="http://schemas.microsoft.com/office/drawing/2014/main" id="{444AF03F-4500-5D22-05C9-995401DE1DAD}"/>
                </a:ext>
              </a:extLst>
            </p:cNvPr>
            <p:cNvCxnSpPr>
              <a:cxnSpLocks/>
              <a:stCxn id="946" idx="2"/>
              <a:endCxn id="948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직선 연결선[R] 993">
              <a:extLst>
                <a:ext uri="{FF2B5EF4-FFF2-40B4-BE49-F238E27FC236}">
                  <a16:creationId xmlns:a16="http://schemas.microsoft.com/office/drawing/2014/main" id="{C86A551E-690C-130C-A21B-3D48C4D3974B}"/>
                </a:ext>
              </a:extLst>
            </p:cNvPr>
            <p:cNvCxnSpPr>
              <a:cxnSpLocks/>
              <a:stCxn id="945" idx="2"/>
              <a:endCxn id="948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직선 연결선[R] 994">
              <a:extLst>
                <a:ext uri="{FF2B5EF4-FFF2-40B4-BE49-F238E27FC236}">
                  <a16:creationId xmlns:a16="http://schemas.microsoft.com/office/drawing/2014/main" id="{BA315DE4-D833-C758-EDE3-ED8E02B1C86B}"/>
                </a:ext>
              </a:extLst>
            </p:cNvPr>
            <p:cNvCxnSpPr>
              <a:cxnSpLocks/>
              <a:stCxn id="944" idx="2"/>
              <a:endCxn id="948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직선 연결선[R] 995">
              <a:extLst>
                <a:ext uri="{FF2B5EF4-FFF2-40B4-BE49-F238E27FC236}">
                  <a16:creationId xmlns:a16="http://schemas.microsoft.com/office/drawing/2014/main" id="{93AF4523-CB62-E709-38EE-38D9D7B610C7}"/>
                </a:ext>
              </a:extLst>
            </p:cNvPr>
            <p:cNvCxnSpPr>
              <a:cxnSpLocks/>
              <a:stCxn id="940" idx="2"/>
              <a:endCxn id="946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직선 연결선[R] 996">
              <a:extLst>
                <a:ext uri="{FF2B5EF4-FFF2-40B4-BE49-F238E27FC236}">
                  <a16:creationId xmlns:a16="http://schemas.microsoft.com/office/drawing/2014/main" id="{FD498C36-F7F4-8451-D609-923F9CF4B312}"/>
                </a:ext>
              </a:extLst>
            </p:cNvPr>
            <p:cNvCxnSpPr>
              <a:cxnSpLocks/>
              <a:stCxn id="939" idx="2"/>
              <a:endCxn id="946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직선 연결선[R] 997">
              <a:extLst>
                <a:ext uri="{FF2B5EF4-FFF2-40B4-BE49-F238E27FC236}">
                  <a16:creationId xmlns:a16="http://schemas.microsoft.com/office/drawing/2014/main" id="{16445485-8B00-25D6-BB5B-9B51CD091FAD}"/>
                </a:ext>
              </a:extLst>
            </p:cNvPr>
            <p:cNvCxnSpPr>
              <a:cxnSpLocks/>
              <a:stCxn id="943" idx="2"/>
              <a:endCxn id="946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직선 연결선[R] 998">
              <a:extLst>
                <a:ext uri="{FF2B5EF4-FFF2-40B4-BE49-F238E27FC236}">
                  <a16:creationId xmlns:a16="http://schemas.microsoft.com/office/drawing/2014/main" id="{FAA3644C-2615-49A0-A96C-32F544AE280D}"/>
                </a:ext>
              </a:extLst>
            </p:cNvPr>
            <p:cNvCxnSpPr>
              <a:cxnSpLocks/>
              <a:stCxn id="940" idx="2"/>
              <a:endCxn id="945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직선 연결선[R] 999">
              <a:extLst>
                <a:ext uri="{FF2B5EF4-FFF2-40B4-BE49-F238E27FC236}">
                  <a16:creationId xmlns:a16="http://schemas.microsoft.com/office/drawing/2014/main" id="{4CB1D78E-7EA0-FCC5-8E27-06A85B144287}"/>
                </a:ext>
              </a:extLst>
            </p:cNvPr>
            <p:cNvCxnSpPr>
              <a:cxnSpLocks/>
              <a:stCxn id="939" idx="2"/>
              <a:endCxn id="945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직선 연결선[R] 1000">
              <a:extLst>
                <a:ext uri="{FF2B5EF4-FFF2-40B4-BE49-F238E27FC236}">
                  <a16:creationId xmlns:a16="http://schemas.microsoft.com/office/drawing/2014/main" id="{27A14F50-1C1B-71C5-49C6-54062C4223C5}"/>
                </a:ext>
              </a:extLst>
            </p:cNvPr>
            <p:cNvCxnSpPr>
              <a:cxnSpLocks/>
              <a:stCxn id="943" idx="2"/>
              <a:endCxn id="945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직선 연결선[R] 1001">
              <a:extLst>
                <a:ext uri="{FF2B5EF4-FFF2-40B4-BE49-F238E27FC236}">
                  <a16:creationId xmlns:a16="http://schemas.microsoft.com/office/drawing/2014/main" id="{1B9749D5-3106-6EAF-55A8-2CEEEDAFB5CD}"/>
                </a:ext>
              </a:extLst>
            </p:cNvPr>
            <p:cNvCxnSpPr>
              <a:cxnSpLocks/>
              <a:stCxn id="940" idx="2"/>
              <a:endCxn id="944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직선 연결선[R] 1002">
              <a:extLst>
                <a:ext uri="{FF2B5EF4-FFF2-40B4-BE49-F238E27FC236}">
                  <a16:creationId xmlns:a16="http://schemas.microsoft.com/office/drawing/2014/main" id="{AED2E77B-BAD4-D31E-24C0-8F55295094F4}"/>
                </a:ext>
              </a:extLst>
            </p:cNvPr>
            <p:cNvCxnSpPr>
              <a:cxnSpLocks/>
              <a:stCxn id="939" idx="2"/>
              <a:endCxn id="944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직선 연결선[R] 1003">
              <a:extLst>
                <a:ext uri="{FF2B5EF4-FFF2-40B4-BE49-F238E27FC236}">
                  <a16:creationId xmlns:a16="http://schemas.microsoft.com/office/drawing/2014/main" id="{AE05F356-FA0F-C94C-7059-836D743D27CA}"/>
                </a:ext>
              </a:extLst>
            </p:cNvPr>
            <p:cNvCxnSpPr>
              <a:cxnSpLocks/>
              <a:stCxn id="943" idx="2"/>
              <a:endCxn id="944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직선 연결선[R] 1004">
              <a:extLst>
                <a:ext uri="{FF2B5EF4-FFF2-40B4-BE49-F238E27FC236}">
                  <a16:creationId xmlns:a16="http://schemas.microsoft.com/office/drawing/2014/main" id="{26DDD24E-AA90-933D-7C5B-8F46F4DCCF8B}"/>
                </a:ext>
              </a:extLst>
            </p:cNvPr>
            <p:cNvCxnSpPr>
              <a:cxnSpLocks/>
              <a:stCxn id="942" idx="2"/>
              <a:endCxn id="940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직선 연결선[R] 1005">
              <a:extLst>
                <a:ext uri="{FF2B5EF4-FFF2-40B4-BE49-F238E27FC236}">
                  <a16:creationId xmlns:a16="http://schemas.microsoft.com/office/drawing/2014/main" id="{9CA3F8B4-967B-5419-C0F1-707980D6B72B}"/>
                </a:ext>
              </a:extLst>
            </p:cNvPr>
            <p:cNvCxnSpPr>
              <a:cxnSpLocks/>
              <a:stCxn id="941" idx="2"/>
              <a:endCxn id="940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직선 연결선[R] 1006">
              <a:extLst>
                <a:ext uri="{FF2B5EF4-FFF2-40B4-BE49-F238E27FC236}">
                  <a16:creationId xmlns:a16="http://schemas.microsoft.com/office/drawing/2014/main" id="{724B5DEB-51E3-87EF-6CFD-FD1DF7D8E26B}"/>
                </a:ext>
              </a:extLst>
            </p:cNvPr>
            <p:cNvCxnSpPr>
              <a:cxnSpLocks/>
              <a:stCxn id="942" idx="2"/>
              <a:endCxn id="939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직선 연결선[R] 1007">
              <a:extLst>
                <a:ext uri="{FF2B5EF4-FFF2-40B4-BE49-F238E27FC236}">
                  <a16:creationId xmlns:a16="http://schemas.microsoft.com/office/drawing/2014/main" id="{C3F8BE4B-5E49-23FC-0ACD-464CD7A87EF6}"/>
                </a:ext>
              </a:extLst>
            </p:cNvPr>
            <p:cNvCxnSpPr>
              <a:cxnSpLocks/>
              <a:stCxn id="942" idx="2"/>
              <a:endCxn id="943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직선 연결선[R] 1008">
              <a:extLst>
                <a:ext uri="{FF2B5EF4-FFF2-40B4-BE49-F238E27FC236}">
                  <a16:creationId xmlns:a16="http://schemas.microsoft.com/office/drawing/2014/main" id="{7F9F6F79-29D2-BF30-F1DB-BC4D58A4E4EA}"/>
                </a:ext>
              </a:extLst>
            </p:cNvPr>
            <p:cNvCxnSpPr>
              <a:cxnSpLocks/>
              <a:stCxn id="941" idx="2"/>
              <a:endCxn id="943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0" name="모서리가 둥근 직사각형 1009">
            <a:extLst>
              <a:ext uri="{FF2B5EF4-FFF2-40B4-BE49-F238E27FC236}">
                <a16:creationId xmlns:a16="http://schemas.microsoft.com/office/drawing/2014/main" id="{3DFB4590-FB9D-BF42-6D48-64E825AE163E}"/>
              </a:ext>
            </a:extLst>
          </p:cNvPr>
          <p:cNvSpPr/>
          <p:nvPr/>
        </p:nvSpPr>
        <p:spPr>
          <a:xfrm>
            <a:off x="4707661" y="2808834"/>
            <a:ext cx="749061" cy="1507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11" name="직선 화살표 연결선 1010">
            <a:extLst>
              <a:ext uri="{FF2B5EF4-FFF2-40B4-BE49-F238E27FC236}">
                <a16:creationId xmlns:a16="http://schemas.microsoft.com/office/drawing/2014/main" id="{09E1F0C0-82AA-AA84-1C2D-EC7EB1512445}"/>
              </a:ext>
            </a:extLst>
          </p:cNvPr>
          <p:cNvCxnSpPr>
            <a:cxnSpLocks/>
          </p:cNvCxnSpPr>
          <p:nvPr/>
        </p:nvCxnSpPr>
        <p:spPr>
          <a:xfrm flipV="1">
            <a:off x="5082191" y="4395932"/>
            <a:ext cx="0" cy="17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직선 화살표 연결선 1012">
            <a:extLst>
              <a:ext uri="{FF2B5EF4-FFF2-40B4-BE49-F238E27FC236}">
                <a16:creationId xmlns:a16="http://schemas.microsoft.com/office/drawing/2014/main" id="{7D45E6EE-CC0A-8259-4410-EE001467A009}"/>
              </a:ext>
            </a:extLst>
          </p:cNvPr>
          <p:cNvCxnSpPr>
            <a:cxnSpLocks/>
          </p:cNvCxnSpPr>
          <p:nvPr/>
        </p:nvCxnSpPr>
        <p:spPr>
          <a:xfrm>
            <a:off x="4342051" y="3562701"/>
            <a:ext cx="2915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직선 화살표 연결선 1020">
            <a:extLst>
              <a:ext uri="{FF2B5EF4-FFF2-40B4-BE49-F238E27FC236}">
                <a16:creationId xmlns:a16="http://schemas.microsoft.com/office/drawing/2014/main" id="{331C125F-AF9D-3F4F-53D5-960FFD994344}"/>
              </a:ext>
            </a:extLst>
          </p:cNvPr>
          <p:cNvCxnSpPr>
            <a:cxnSpLocks/>
          </p:cNvCxnSpPr>
          <p:nvPr/>
        </p:nvCxnSpPr>
        <p:spPr>
          <a:xfrm>
            <a:off x="5560369" y="3562701"/>
            <a:ext cx="2915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2873AD10-0423-1F60-36DD-20CB956171B9}"/>
              </a:ext>
            </a:extLst>
          </p:cNvPr>
          <p:cNvGrpSpPr/>
          <p:nvPr/>
        </p:nvGrpSpPr>
        <p:grpSpPr>
          <a:xfrm rot="16200000">
            <a:off x="5705165" y="3268092"/>
            <a:ext cx="1271709" cy="527944"/>
            <a:chOff x="3903976" y="1968842"/>
            <a:chExt cx="7164816" cy="452355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7086519-A24D-3E3E-6C67-2F9828E011EA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9C802C-E4EC-6C4F-672F-62BB7C8F4EC6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051AD99-D70E-7350-D128-A59A2458D3D1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E729A43-A3B9-DFEE-0A10-63E4B64EAA01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BE54A6C-F401-C3B0-BECA-FE448BF6189F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EC0A1BA-DF04-29E6-BC2A-8BB6A0C795BA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8E4F082-5B10-4071-D0DF-94D6EE35A2B4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78AC313-96EF-C485-A881-20C1B4204336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3347A8A-CB63-C856-689C-F886D0DDAA62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527AC95-1CBF-79F6-739B-0F6612F0DA64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A7F17EA-D304-63F4-FE75-B0A91FDC743C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76DF01D-C8C9-24ED-E565-C74DBF333E34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BD79329-467C-CCE0-89AE-453660FF170D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BE95B22-38FE-1B9B-BF64-222599552FB4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D34C297-20B6-457C-CA09-9B5DA9BB2465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48483E-35D7-C733-8B5D-65D8A72107A7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AD9C10F-4F90-C990-DC1B-4AA87C737418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932B144-CD3E-5A6F-F399-725C61CD3437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719225DC-4AAB-6D27-DBA4-D062C3ADD43D}"/>
                </a:ext>
              </a:extLst>
            </p:cNvPr>
            <p:cNvCxnSpPr>
              <a:cxnSpLocks/>
              <a:stCxn id="22" idx="2"/>
              <a:endCxn id="27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8D3973AE-4C6A-987C-4EB4-6CF04AE8E902}"/>
                </a:ext>
              </a:extLst>
            </p:cNvPr>
            <p:cNvCxnSpPr>
              <a:cxnSpLocks/>
              <a:stCxn id="22" idx="2"/>
              <a:endCxn id="26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38C9AE15-A0E8-29E1-B251-F59EB9011441}"/>
                </a:ext>
              </a:extLst>
            </p:cNvPr>
            <p:cNvCxnSpPr>
              <a:cxnSpLocks/>
              <a:stCxn id="22" idx="2"/>
              <a:endCxn id="25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E301481C-4417-EC32-0777-A297DBDA8819}"/>
                </a:ext>
              </a:extLst>
            </p:cNvPr>
            <p:cNvCxnSpPr>
              <a:cxnSpLocks/>
              <a:stCxn id="22" idx="2"/>
              <a:endCxn id="24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2B751BD0-FC98-A8EB-494D-9FC3C1661CD9}"/>
                </a:ext>
              </a:extLst>
            </p:cNvPr>
            <p:cNvCxnSpPr>
              <a:cxnSpLocks/>
              <a:stCxn id="22" idx="2"/>
              <a:endCxn id="23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5E250572-710C-1F9E-0D73-7FE23A8E0F88}"/>
                </a:ext>
              </a:extLst>
            </p:cNvPr>
            <p:cNvCxnSpPr>
              <a:cxnSpLocks/>
              <a:stCxn id="21" idx="2"/>
              <a:endCxn id="26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7542F605-D6BA-7349-25CD-1849F61126C5}"/>
                </a:ext>
              </a:extLst>
            </p:cNvPr>
            <p:cNvCxnSpPr>
              <a:cxnSpLocks/>
              <a:stCxn id="20" idx="2"/>
              <a:endCxn id="26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1477A86E-B260-4B1A-A1A7-EE8BA01D3F4E}"/>
                </a:ext>
              </a:extLst>
            </p:cNvPr>
            <p:cNvCxnSpPr>
              <a:cxnSpLocks/>
              <a:stCxn id="19" idx="2"/>
              <a:endCxn id="26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3E3644E7-20D6-9C9B-F667-898315539970}"/>
                </a:ext>
              </a:extLst>
            </p:cNvPr>
            <p:cNvCxnSpPr>
              <a:cxnSpLocks/>
              <a:stCxn id="21" idx="2"/>
              <a:endCxn id="25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id="{11043B5E-6FF4-AF9B-6D7F-FE8115338E67}"/>
                </a:ext>
              </a:extLst>
            </p:cNvPr>
            <p:cNvCxnSpPr>
              <a:cxnSpLocks/>
              <a:stCxn id="20" idx="2"/>
              <a:endCxn id="25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D8E61446-DEC7-AED7-8DFD-DDB9FA820F83}"/>
                </a:ext>
              </a:extLst>
            </p:cNvPr>
            <p:cNvCxnSpPr>
              <a:cxnSpLocks/>
              <a:stCxn id="19" idx="2"/>
              <a:endCxn id="25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[R] 38">
              <a:extLst>
                <a:ext uri="{FF2B5EF4-FFF2-40B4-BE49-F238E27FC236}">
                  <a16:creationId xmlns:a16="http://schemas.microsoft.com/office/drawing/2014/main" id="{FF7DC6D8-97CE-95BD-F703-A02BE098770A}"/>
                </a:ext>
              </a:extLst>
            </p:cNvPr>
            <p:cNvCxnSpPr>
              <a:cxnSpLocks/>
              <a:stCxn id="21" idx="2"/>
              <a:endCxn id="24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[R] 39">
              <a:extLst>
                <a:ext uri="{FF2B5EF4-FFF2-40B4-BE49-F238E27FC236}">
                  <a16:creationId xmlns:a16="http://schemas.microsoft.com/office/drawing/2014/main" id="{DDECB966-7CE5-9B17-E680-CC5DE5FC53A3}"/>
                </a:ext>
              </a:extLst>
            </p:cNvPr>
            <p:cNvCxnSpPr>
              <a:cxnSpLocks/>
              <a:stCxn id="20" idx="2"/>
              <a:endCxn id="24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C835631A-F568-29C2-0F16-6741A4A9F37E}"/>
                </a:ext>
              </a:extLst>
            </p:cNvPr>
            <p:cNvCxnSpPr>
              <a:cxnSpLocks/>
              <a:stCxn id="21" idx="2"/>
              <a:endCxn id="23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64E0E7BF-95B0-B18D-1698-426497F0EA0A}"/>
                </a:ext>
              </a:extLst>
            </p:cNvPr>
            <p:cNvCxnSpPr>
              <a:cxnSpLocks/>
              <a:stCxn id="19" idx="2"/>
              <a:endCxn id="24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BC2D2C3F-399F-CA94-2448-6A112C52C223}"/>
                </a:ext>
              </a:extLst>
            </p:cNvPr>
            <p:cNvCxnSpPr>
              <a:cxnSpLocks/>
              <a:stCxn id="20" idx="2"/>
              <a:endCxn id="23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68C63C9B-972B-C06B-61EC-C074B47A71C7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D687C2D8-DFF7-1109-A994-67EC2F18D64D}"/>
                </a:ext>
              </a:extLst>
            </p:cNvPr>
            <p:cNvCxnSpPr>
              <a:cxnSpLocks/>
              <a:stCxn id="21" idx="2"/>
              <a:endCxn id="27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569CBD16-0A5A-3608-E521-6D1D4C7C64D2}"/>
                </a:ext>
              </a:extLst>
            </p:cNvPr>
            <p:cNvCxnSpPr>
              <a:cxnSpLocks/>
              <a:stCxn id="20" idx="2"/>
              <a:endCxn id="27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666FE4A2-9269-B7F9-13E5-F7E129C730EF}"/>
                </a:ext>
              </a:extLst>
            </p:cNvPr>
            <p:cNvCxnSpPr>
              <a:cxnSpLocks/>
              <a:stCxn id="19" idx="2"/>
              <a:endCxn id="27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5211FF53-6767-2081-DF66-C88BEBF9F3C4}"/>
                </a:ext>
              </a:extLst>
            </p:cNvPr>
            <p:cNvCxnSpPr>
              <a:cxnSpLocks/>
              <a:stCxn id="18" idx="2"/>
              <a:endCxn id="22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FA463B26-C151-6ADA-D5BA-E72A16AFAFB1}"/>
                </a:ext>
              </a:extLst>
            </p:cNvPr>
            <p:cNvCxnSpPr>
              <a:cxnSpLocks/>
              <a:stCxn id="17" idx="2"/>
              <a:endCxn id="22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8D966510-3D4A-2CCC-91A2-941C17571437}"/>
                </a:ext>
              </a:extLst>
            </p:cNvPr>
            <p:cNvCxnSpPr>
              <a:cxnSpLocks/>
              <a:stCxn id="16" idx="2"/>
              <a:endCxn id="22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ABFBD544-7A58-6119-E53F-2C55BB4FEA09}"/>
                </a:ext>
              </a:extLst>
            </p:cNvPr>
            <p:cNvCxnSpPr>
              <a:cxnSpLocks/>
              <a:stCxn id="15" idx="2"/>
              <a:endCxn id="22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9384E5D7-D491-3D5C-B7D2-AFDE0F3566D5}"/>
                </a:ext>
              </a:extLst>
            </p:cNvPr>
            <p:cNvCxnSpPr>
              <a:cxnSpLocks/>
              <a:stCxn id="11" idx="2"/>
              <a:endCxn id="18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60747279-8AED-FD74-3EBA-24D5B314039C}"/>
                </a:ext>
              </a:extLst>
            </p:cNvPr>
            <p:cNvCxnSpPr>
              <a:cxnSpLocks/>
              <a:stCxn id="10" idx="2"/>
              <a:endCxn id="18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3524695C-179A-CF99-9346-AAC89533688E}"/>
                </a:ext>
              </a:extLst>
            </p:cNvPr>
            <p:cNvCxnSpPr>
              <a:cxnSpLocks/>
              <a:stCxn id="14" idx="2"/>
              <a:endCxn id="18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DB33C328-D72F-3F8C-302A-471D8F34A9A4}"/>
                </a:ext>
              </a:extLst>
            </p:cNvPr>
            <p:cNvCxnSpPr>
              <a:cxnSpLocks/>
              <a:stCxn id="18" idx="2"/>
              <a:endCxn id="21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548C7EAC-9B52-0C87-6352-F53218747572}"/>
                </a:ext>
              </a:extLst>
            </p:cNvPr>
            <p:cNvCxnSpPr>
              <a:cxnSpLocks/>
              <a:stCxn id="17" idx="2"/>
              <a:endCxn id="21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12DCC80D-B1CB-036C-E91F-56786F18DF05}"/>
                </a:ext>
              </a:extLst>
            </p:cNvPr>
            <p:cNvCxnSpPr>
              <a:cxnSpLocks/>
              <a:stCxn id="16" idx="2"/>
              <a:endCxn id="21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8230BC17-AFD4-44A8-21CF-66184A8B0561}"/>
                </a:ext>
              </a:extLst>
            </p:cNvPr>
            <p:cNvCxnSpPr>
              <a:cxnSpLocks/>
              <a:stCxn id="15" idx="2"/>
              <a:endCxn id="21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D589F6DE-CFCC-AE26-BAEA-C3BEB0ACB81E}"/>
                </a:ext>
              </a:extLst>
            </p:cNvPr>
            <p:cNvCxnSpPr>
              <a:cxnSpLocks/>
              <a:stCxn id="18" idx="2"/>
              <a:endCxn id="20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618430AE-7491-D9B2-1603-DADAB4BCEA4C}"/>
                </a:ext>
              </a:extLst>
            </p:cNvPr>
            <p:cNvCxnSpPr>
              <a:cxnSpLocks/>
              <a:stCxn id="17" idx="2"/>
              <a:endCxn id="20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A749484B-13CA-E8A2-5717-1C22FF3C82D8}"/>
                </a:ext>
              </a:extLst>
            </p:cNvPr>
            <p:cNvCxnSpPr>
              <a:cxnSpLocks/>
              <a:stCxn id="16" idx="2"/>
              <a:endCxn id="20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54151269-F70D-B07D-858D-C1D71D4A8056}"/>
                </a:ext>
              </a:extLst>
            </p:cNvPr>
            <p:cNvCxnSpPr>
              <a:cxnSpLocks/>
              <a:stCxn id="15" idx="2"/>
              <a:endCxn id="20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37A4330E-6AD7-2CC2-A393-5B10F3F6DEFA}"/>
                </a:ext>
              </a:extLst>
            </p:cNvPr>
            <p:cNvCxnSpPr>
              <a:cxnSpLocks/>
              <a:stCxn id="18" idx="2"/>
              <a:endCxn id="19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직선 연결선[R] 1021">
              <a:extLst>
                <a:ext uri="{FF2B5EF4-FFF2-40B4-BE49-F238E27FC236}">
                  <a16:creationId xmlns:a16="http://schemas.microsoft.com/office/drawing/2014/main" id="{A53EDF2E-F1F4-9F04-101E-C7B2296DE1E2}"/>
                </a:ext>
              </a:extLst>
            </p:cNvPr>
            <p:cNvCxnSpPr>
              <a:cxnSpLocks/>
              <a:stCxn id="17" idx="2"/>
              <a:endCxn id="19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D742C1F9-F56B-89F6-F776-A776AAB2F070}"/>
                </a:ext>
              </a:extLst>
            </p:cNvPr>
            <p:cNvCxnSpPr>
              <a:cxnSpLocks/>
              <a:stCxn id="16" idx="2"/>
              <a:endCxn id="19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A1299E66-0690-5503-A1FF-D774DCD0FA93}"/>
                </a:ext>
              </a:extLst>
            </p:cNvPr>
            <p:cNvCxnSpPr>
              <a:cxnSpLocks/>
              <a:stCxn id="15" idx="2"/>
              <a:endCxn id="19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[R] 129">
              <a:extLst>
                <a:ext uri="{FF2B5EF4-FFF2-40B4-BE49-F238E27FC236}">
                  <a16:creationId xmlns:a16="http://schemas.microsoft.com/office/drawing/2014/main" id="{BA3732A6-1CC8-6CD2-E9E7-19313CABE2FA}"/>
                </a:ext>
              </a:extLst>
            </p:cNvPr>
            <p:cNvCxnSpPr>
              <a:cxnSpLocks/>
              <a:stCxn id="11" idx="2"/>
              <a:endCxn id="17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[R] 130">
              <a:extLst>
                <a:ext uri="{FF2B5EF4-FFF2-40B4-BE49-F238E27FC236}">
                  <a16:creationId xmlns:a16="http://schemas.microsoft.com/office/drawing/2014/main" id="{04F16A52-2485-F03C-8884-69CC253BD108}"/>
                </a:ext>
              </a:extLst>
            </p:cNvPr>
            <p:cNvCxnSpPr>
              <a:cxnSpLocks/>
              <a:stCxn id="10" idx="2"/>
              <a:endCxn id="17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[R] 131">
              <a:extLst>
                <a:ext uri="{FF2B5EF4-FFF2-40B4-BE49-F238E27FC236}">
                  <a16:creationId xmlns:a16="http://schemas.microsoft.com/office/drawing/2014/main" id="{2AF44282-A7EC-8571-D849-653FC1CF3EE1}"/>
                </a:ext>
              </a:extLst>
            </p:cNvPr>
            <p:cNvCxnSpPr>
              <a:cxnSpLocks/>
              <a:stCxn id="14" idx="2"/>
              <a:endCxn id="17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[R] 132">
              <a:extLst>
                <a:ext uri="{FF2B5EF4-FFF2-40B4-BE49-F238E27FC236}">
                  <a16:creationId xmlns:a16="http://schemas.microsoft.com/office/drawing/2014/main" id="{9036D312-44A4-4B97-505A-BCD3B893DEA1}"/>
                </a:ext>
              </a:extLst>
            </p:cNvPr>
            <p:cNvCxnSpPr>
              <a:cxnSpLocks/>
              <a:stCxn id="11" idx="2"/>
              <a:endCxn id="16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[R] 134">
              <a:extLst>
                <a:ext uri="{FF2B5EF4-FFF2-40B4-BE49-F238E27FC236}">
                  <a16:creationId xmlns:a16="http://schemas.microsoft.com/office/drawing/2014/main" id="{612ED4BC-7C5D-1D46-D007-589A17D7A50F}"/>
                </a:ext>
              </a:extLst>
            </p:cNvPr>
            <p:cNvCxnSpPr>
              <a:cxnSpLocks/>
              <a:stCxn id="10" idx="2"/>
              <a:endCxn id="16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[R] 135">
              <a:extLst>
                <a:ext uri="{FF2B5EF4-FFF2-40B4-BE49-F238E27FC236}">
                  <a16:creationId xmlns:a16="http://schemas.microsoft.com/office/drawing/2014/main" id="{78621F18-68AD-0D3F-56E6-C849F61127B7}"/>
                </a:ext>
              </a:extLst>
            </p:cNvPr>
            <p:cNvCxnSpPr>
              <a:cxnSpLocks/>
              <a:stCxn id="14" idx="2"/>
              <a:endCxn id="16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[R] 136">
              <a:extLst>
                <a:ext uri="{FF2B5EF4-FFF2-40B4-BE49-F238E27FC236}">
                  <a16:creationId xmlns:a16="http://schemas.microsoft.com/office/drawing/2014/main" id="{9195D82A-EBE6-C834-494D-23461D273591}"/>
                </a:ext>
              </a:extLst>
            </p:cNvPr>
            <p:cNvCxnSpPr>
              <a:cxnSpLocks/>
              <a:stCxn id="11" idx="2"/>
              <a:endCxn id="15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[R] 137">
              <a:extLst>
                <a:ext uri="{FF2B5EF4-FFF2-40B4-BE49-F238E27FC236}">
                  <a16:creationId xmlns:a16="http://schemas.microsoft.com/office/drawing/2014/main" id="{AE9BB956-6312-B87B-EED7-B6036E32EDBD}"/>
                </a:ext>
              </a:extLst>
            </p:cNvPr>
            <p:cNvCxnSpPr>
              <a:cxnSpLocks/>
              <a:stCxn id="10" idx="2"/>
              <a:endCxn id="15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[R] 138">
              <a:extLst>
                <a:ext uri="{FF2B5EF4-FFF2-40B4-BE49-F238E27FC236}">
                  <a16:creationId xmlns:a16="http://schemas.microsoft.com/office/drawing/2014/main" id="{F3D9229E-671D-5625-A666-17176E804959}"/>
                </a:ext>
              </a:extLst>
            </p:cNvPr>
            <p:cNvCxnSpPr>
              <a:cxnSpLocks/>
              <a:stCxn id="14" idx="2"/>
              <a:endCxn id="15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[R] 139">
              <a:extLst>
                <a:ext uri="{FF2B5EF4-FFF2-40B4-BE49-F238E27FC236}">
                  <a16:creationId xmlns:a16="http://schemas.microsoft.com/office/drawing/2014/main" id="{B11B0046-39AE-FD89-A3D6-93A3E6B1C925}"/>
                </a:ext>
              </a:extLst>
            </p:cNvPr>
            <p:cNvCxnSpPr>
              <a:cxnSpLocks/>
              <a:stCxn id="13" idx="2"/>
              <a:endCxn id="11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[R] 140">
              <a:extLst>
                <a:ext uri="{FF2B5EF4-FFF2-40B4-BE49-F238E27FC236}">
                  <a16:creationId xmlns:a16="http://schemas.microsoft.com/office/drawing/2014/main" id="{BAC2E5E7-4998-A796-96D1-68057C155DC5}"/>
                </a:ext>
              </a:extLst>
            </p:cNvPr>
            <p:cNvCxnSpPr>
              <a:cxnSpLocks/>
              <a:stCxn id="12" idx="2"/>
              <a:endCxn id="11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[R] 141">
              <a:extLst>
                <a:ext uri="{FF2B5EF4-FFF2-40B4-BE49-F238E27FC236}">
                  <a16:creationId xmlns:a16="http://schemas.microsoft.com/office/drawing/2014/main" id="{D8F4AA59-D49B-3002-87ED-D093E0090BCC}"/>
                </a:ext>
              </a:extLst>
            </p:cNvPr>
            <p:cNvCxnSpPr>
              <a:cxnSpLocks/>
              <a:stCxn id="13" idx="2"/>
              <a:endCxn id="10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[R] 142">
              <a:extLst>
                <a:ext uri="{FF2B5EF4-FFF2-40B4-BE49-F238E27FC236}">
                  <a16:creationId xmlns:a16="http://schemas.microsoft.com/office/drawing/2014/main" id="{EA6BBBB3-1DFF-FA21-E542-5AE5A6987A1F}"/>
                </a:ext>
              </a:extLst>
            </p:cNvPr>
            <p:cNvCxnSpPr>
              <a:cxnSpLocks/>
              <a:stCxn id="13" idx="2"/>
              <a:endCxn id="14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[R] 143">
              <a:extLst>
                <a:ext uri="{FF2B5EF4-FFF2-40B4-BE49-F238E27FC236}">
                  <a16:creationId xmlns:a16="http://schemas.microsoft.com/office/drawing/2014/main" id="{63697285-0741-53AF-655C-9D6008AA70F1}"/>
                </a:ext>
              </a:extLst>
            </p:cNvPr>
            <p:cNvCxnSpPr>
              <a:cxnSpLocks/>
              <a:stCxn id="12" idx="2"/>
              <a:endCxn id="14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300810F1-8917-CFE5-57AC-2699807B4B31}"/>
              </a:ext>
            </a:extLst>
          </p:cNvPr>
          <p:cNvSpPr/>
          <p:nvPr/>
        </p:nvSpPr>
        <p:spPr>
          <a:xfrm>
            <a:off x="5974882" y="2805872"/>
            <a:ext cx="749061" cy="1507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9536CBF2-A9A7-492D-7C17-59B547E1B66C}"/>
              </a:ext>
            </a:extLst>
          </p:cNvPr>
          <p:cNvCxnSpPr>
            <a:cxnSpLocks/>
          </p:cNvCxnSpPr>
          <p:nvPr/>
        </p:nvCxnSpPr>
        <p:spPr>
          <a:xfrm flipV="1">
            <a:off x="6349412" y="4392971"/>
            <a:ext cx="0" cy="17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FB2B90A5-70E3-C0FF-9DF5-075687D2C7B2}"/>
              </a:ext>
            </a:extLst>
          </p:cNvPr>
          <p:cNvCxnSpPr>
            <a:cxnSpLocks/>
          </p:cNvCxnSpPr>
          <p:nvPr/>
        </p:nvCxnSpPr>
        <p:spPr>
          <a:xfrm flipV="1">
            <a:off x="6370703" y="2530556"/>
            <a:ext cx="0" cy="17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6E409F50-86FF-1749-912D-AE13CFED67E8}"/>
              </a:ext>
            </a:extLst>
          </p:cNvPr>
          <p:cNvCxnSpPr>
            <a:cxnSpLocks/>
          </p:cNvCxnSpPr>
          <p:nvPr/>
        </p:nvCxnSpPr>
        <p:spPr>
          <a:xfrm>
            <a:off x="6827590" y="3559739"/>
            <a:ext cx="2915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10CA5B-1D2B-9A35-4780-F89CF3667AE0}"/>
              </a:ext>
            </a:extLst>
          </p:cNvPr>
          <p:cNvSpPr txBox="1"/>
          <p:nvPr/>
        </p:nvSpPr>
        <p:spPr>
          <a:xfrm>
            <a:off x="7205621" y="2081985"/>
            <a:ext cx="96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/>
              <a:t>it</a:t>
            </a:r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E936F270-AF44-EFA5-3DEB-3B94D6CD8B3C}"/>
              </a:ext>
            </a:extLst>
          </p:cNvPr>
          <p:cNvGrpSpPr/>
          <p:nvPr/>
        </p:nvGrpSpPr>
        <p:grpSpPr>
          <a:xfrm rot="16200000">
            <a:off x="6982691" y="3229173"/>
            <a:ext cx="1271709" cy="527944"/>
            <a:chOff x="3903976" y="1968842"/>
            <a:chExt cx="7164816" cy="4523558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13F0598D-5568-9E03-2B7E-2CD7973DF430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EEA31BCC-DFA3-745B-CC28-9A77CD3DCA1B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13704C36-571B-C9B5-746A-BE94ACA47882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A7096C36-6A8B-CC7A-1D46-A60F405D998F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F02AEAA4-7814-903D-F332-30AE877D9F24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A2E79EEC-EB5C-0C4A-9A04-B9C13FBE9ED5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8D5026B1-F20E-58C4-517E-C0EB9A30B135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3ED3C6C8-F69C-2293-08BB-CB14F0F15F47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E146AD2E-6AC6-4AA0-8147-C4843734D79D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35D25FD7-020F-8886-BC09-616E8E1CE98F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68FD60E0-C62D-7629-CF47-C3130A3F9A79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1B22356D-F187-298C-95CF-F609769505CC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2CBAD226-BC05-3A15-CE97-739F1898F7D3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42DB6ECD-71BB-427F-2341-B778F0C79123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BBB0F19D-9848-ACBF-CB33-6FC3B44E1362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36519922-21C5-4CA8-7C57-D8C722DC62F1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2C4245C8-C848-3BA1-0140-12D4A1176A72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8ED798B5-C7CF-18FC-E8B9-CEEE2860C88D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72" name="직선 연결선[R] 171">
              <a:extLst>
                <a:ext uri="{FF2B5EF4-FFF2-40B4-BE49-F238E27FC236}">
                  <a16:creationId xmlns:a16="http://schemas.microsoft.com/office/drawing/2014/main" id="{0ADA88D5-8217-4E84-0643-FB0C6CFF7CCA}"/>
                </a:ext>
              </a:extLst>
            </p:cNvPr>
            <p:cNvCxnSpPr>
              <a:cxnSpLocks/>
              <a:stCxn id="166" idx="2"/>
              <a:endCxn id="171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[R] 172">
              <a:extLst>
                <a:ext uri="{FF2B5EF4-FFF2-40B4-BE49-F238E27FC236}">
                  <a16:creationId xmlns:a16="http://schemas.microsoft.com/office/drawing/2014/main" id="{12BCC583-1ACD-260F-D122-3FF1F38F3145}"/>
                </a:ext>
              </a:extLst>
            </p:cNvPr>
            <p:cNvCxnSpPr>
              <a:cxnSpLocks/>
              <a:stCxn id="166" idx="2"/>
              <a:endCxn id="170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[R] 173">
              <a:extLst>
                <a:ext uri="{FF2B5EF4-FFF2-40B4-BE49-F238E27FC236}">
                  <a16:creationId xmlns:a16="http://schemas.microsoft.com/office/drawing/2014/main" id="{5A4B3A67-9FEA-5359-AE5A-DE1084FCBF0C}"/>
                </a:ext>
              </a:extLst>
            </p:cNvPr>
            <p:cNvCxnSpPr>
              <a:cxnSpLocks/>
              <a:stCxn id="166" idx="2"/>
              <a:endCxn id="169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[R] 174">
              <a:extLst>
                <a:ext uri="{FF2B5EF4-FFF2-40B4-BE49-F238E27FC236}">
                  <a16:creationId xmlns:a16="http://schemas.microsoft.com/office/drawing/2014/main" id="{FBE30C34-F776-61DA-E086-2E8B6E09C0F1}"/>
                </a:ext>
              </a:extLst>
            </p:cNvPr>
            <p:cNvCxnSpPr>
              <a:cxnSpLocks/>
              <a:stCxn id="166" idx="2"/>
              <a:endCxn id="168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[R] 175">
              <a:extLst>
                <a:ext uri="{FF2B5EF4-FFF2-40B4-BE49-F238E27FC236}">
                  <a16:creationId xmlns:a16="http://schemas.microsoft.com/office/drawing/2014/main" id="{3AEBB0D5-B7B7-5A68-E9C6-F0D480FDE55D}"/>
                </a:ext>
              </a:extLst>
            </p:cNvPr>
            <p:cNvCxnSpPr>
              <a:cxnSpLocks/>
              <a:stCxn id="166" idx="2"/>
              <a:endCxn id="167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[R] 176">
              <a:extLst>
                <a:ext uri="{FF2B5EF4-FFF2-40B4-BE49-F238E27FC236}">
                  <a16:creationId xmlns:a16="http://schemas.microsoft.com/office/drawing/2014/main" id="{8B843A38-F14C-2BA6-7AE1-F12FD27C4C89}"/>
                </a:ext>
              </a:extLst>
            </p:cNvPr>
            <p:cNvCxnSpPr>
              <a:cxnSpLocks/>
              <a:stCxn id="165" idx="2"/>
              <a:endCxn id="170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C7C58260-6495-2FCB-A852-D7D4ED6BDCD6}"/>
                </a:ext>
              </a:extLst>
            </p:cNvPr>
            <p:cNvCxnSpPr>
              <a:cxnSpLocks/>
              <a:stCxn id="164" idx="2"/>
              <a:endCxn id="170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[R] 178">
              <a:extLst>
                <a:ext uri="{FF2B5EF4-FFF2-40B4-BE49-F238E27FC236}">
                  <a16:creationId xmlns:a16="http://schemas.microsoft.com/office/drawing/2014/main" id="{4255087C-F45A-150F-E0F1-F904945A744C}"/>
                </a:ext>
              </a:extLst>
            </p:cNvPr>
            <p:cNvCxnSpPr>
              <a:cxnSpLocks/>
              <a:stCxn id="163" idx="2"/>
              <a:endCxn id="170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D64A4DC2-C071-91E2-0B73-6D04768FE876}"/>
                </a:ext>
              </a:extLst>
            </p:cNvPr>
            <p:cNvCxnSpPr>
              <a:cxnSpLocks/>
              <a:stCxn id="165" idx="2"/>
              <a:endCxn id="169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1FD58575-7647-232F-3D24-14A3F0ECEFDE}"/>
                </a:ext>
              </a:extLst>
            </p:cNvPr>
            <p:cNvCxnSpPr>
              <a:cxnSpLocks/>
              <a:stCxn id="164" idx="2"/>
              <a:endCxn id="169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[R] 181">
              <a:extLst>
                <a:ext uri="{FF2B5EF4-FFF2-40B4-BE49-F238E27FC236}">
                  <a16:creationId xmlns:a16="http://schemas.microsoft.com/office/drawing/2014/main" id="{4AB433FE-F78E-BB9A-E2AA-A637F97CFBA0}"/>
                </a:ext>
              </a:extLst>
            </p:cNvPr>
            <p:cNvCxnSpPr>
              <a:cxnSpLocks/>
              <a:stCxn id="163" idx="2"/>
              <a:endCxn id="169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[R] 182">
              <a:extLst>
                <a:ext uri="{FF2B5EF4-FFF2-40B4-BE49-F238E27FC236}">
                  <a16:creationId xmlns:a16="http://schemas.microsoft.com/office/drawing/2014/main" id="{59D5AD47-F9F5-D97D-07E4-6F3D61BAC985}"/>
                </a:ext>
              </a:extLst>
            </p:cNvPr>
            <p:cNvCxnSpPr>
              <a:cxnSpLocks/>
              <a:stCxn id="165" idx="2"/>
              <a:endCxn id="168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B15E0224-B8CD-9F95-BD79-B6703EF6D315}"/>
                </a:ext>
              </a:extLst>
            </p:cNvPr>
            <p:cNvCxnSpPr>
              <a:cxnSpLocks/>
              <a:stCxn id="164" idx="2"/>
              <a:endCxn id="168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[R] 184">
              <a:extLst>
                <a:ext uri="{FF2B5EF4-FFF2-40B4-BE49-F238E27FC236}">
                  <a16:creationId xmlns:a16="http://schemas.microsoft.com/office/drawing/2014/main" id="{B3D02CA7-2A53-1646-C437-5A07C6F0A68E}"/>
                </a:ext>
              </a:extLst>
            </p:cNvPr>
            <p:cNvCxnSpPr>
              <a:cxnSpLocks/>
              <a:stCxn id="165" idx="2"/>
              <a:endCxn id="167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[R] 185">
              <a:extLst>
                <a:ext uri="{FF2B5EF4-FFF2-40B4-BE49-F238E27FC236}">
                  <a16:creationId xmlns:a16="http://schemas.microsoft.com/office/drawing/2014/main" id="{38059A2F-0A30-6961-7AD1-0EC8B0A63624}"/>
                </a:ext>
              </a:extLst>
            </p:cNvPr>
            <p:cNvCxnSpPr>
              <a:cxnSpLocks/>
              <a:stCxn id="163" idx="2"/>
              <a:endCxn id="168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D18FB1F6-4928-2481-A70F-09CFE9E07981}"/>
                </a:ext>
              </a:extLst>
            </p:cNvPr>
            <p:cNvCxnSpPr>
              <a:cxnSpLocks/>
              <a:stCxn id="164" idx="2"/>
              <a:endCxn id="167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D6FCA58E-9356-77C7-294B-889DDFC20994}"/>
                </a:ext>
              </a:extLst>
            </p:cNvPr>
            <p:cNvCxnSpPr>
              <a:cxnSpLocks/>
              <a:stCxn id="163" idx="2"/>
              <a:endCxn id="167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F9631C26-0567-43DE-E4DA-017686B040CC}"/>
                </a:ext>
              </a:extLst>
            </p:cNvPr>
            <p:cNvCxnSpPr>
              <a:cxnSpLocks/>
              <a:stCxn id="165" idx="2"/>
              <a:endCxn id="171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39EBFBE4-B62F-E8C1-F76B-A70AC454AFD3}"/>
                </a:ext>
              </a:extLst>
            </p:cNvPr>
            <p:cNvCxnSpPr>
              <a:cxnSpLocks/>
              <a:stCxn id="164" idx="2"/>
              <a:endCxn id="171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4345C3D7-9888-F7EF-DF6F-33C7A9701294}"/>
                </a:ext>
              </a:extLst>
            </p:cNvPr>
            <p:cNvCxnSpPr>
              <a:cxnSpLocks/>
              <a:stCxn id="163" idx="2"/>
              <a:endCxn id="171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직선 연결선[R] 1023">
              <a:extLst>
                <a:ext uri="{FF2B5EF4-FFF2-40B4-BE49-F238E27FC236}">
                  <a16:creationId xmlns:a16="http://schemas.microsoft.com/office/drawing/2014/main" id="{6B989DD3-03F1-D924-BE18-4BE44E8FA9E8}"/>
                </a:ext>
              </a:extLst>
            </p:cNvPr>
            <p:cNvCxnSpPr>
              <a:cxnSpLocks/>
              <a:stCxn id="162" idx="2"/>
              <a:endCxn id="166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직선 연결선[R] 1027">
              <a:extLst>
                <a:ext uri="{FF2B5EF4-FFF2-40B4-BE49-F238E27FC236}">
                  <a16:creationId xmlns:a16="http://schemas.microsoft.com/office/drawing/2014/main" id="{75A8D1F4-F58A-35AD-31D5-FDDE56B0948E}"/>
                </a:ext>
              </a:extLst>
            </p:cNvPr>
            <p:cNvCxnSpPr>
              <a:cxnSpLocks/>
              <a:stCxn id="161" idx="2"/>
              <a:endCxn id="166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직선 연결선[R] 1028">
              <a:extLst>
                <a:ext uri="{FF2B5EF4-FFF2-40B4-BE49-F238E27FC236}">
                  <a16:creationId xmlns:a16="http://schemas.microsoft.com/office/drawing/2014/main" id="{DF85D5D0-D291-ACE9-B880-A1DDFBDFD5BB}"/>
                </a:ext>
              </a:extLst>
            </p:cNvPr>
            <p:cNvCxnSpPr>
              <a:cxnSpLocks/>
              <a:stCxn id="160" idx="2"/>
              <a:endCxn id="166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직선 연결선[R] 1029">
              <a:extLst>
                <a:ext uri="{FF2B5EF4-FFF2-40B4-BE49-F238E27FC236}">
                  <a16:creationId xmlns:a16="http://schemas.microsoft.com/office/drawing/2014/main" id="{5DD1B383-F63E-03AA-2109-72ED55BE1536}"/>
                </a:ext>
              </a:extLst>
            </p:cNvPr>
            <p:cNvCxnSpPr>
              <a:cxnSpLocks/>
              <a:stCxn id="159" idx="2"/>
              <a:endCxn id="166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직선 연결선[R] 1030">
              <a:extLst>
                <a:ext uri="{FF2B5EF4-FFF2-40B4-BE49-F238E27FC236}">
                  <a16:creationId xmlns:a16="http://schemas.microsoft.com/office/drawing/2014/main" id="{498DBF4C-FDF6-E561-3773-C41A07F38812}"/>
                </a:ext>
              </a:extLst>
            </p:cNvPr>
            <p:cNvCxnSpPr>
              <a:cxnSpLocks/>
              <a:stCxn id="155" idx="2"/>
              <a:endCxn id="162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직선 연결선[R] 1031">
              <a:extLst>
                <a:ext uri="{FF2B5EF4-FFF2-40B4-BE49-F238E27FC236}">
                  <a16:creationId xmlns:a16="http://schemas.microsoft.com/office/drawing/2014/main" id="{52DF6C4E-D5F7-0023-AAD7-0F0F1AFAAAF0}"/>
                </a:ext>
              </a:extLst>
            </p:cNvPr>
            <p:cNvCxnSpPr>
              <a:cxnSpLocks/>
              <a:stCxn id="154" idx="2"/>
              <a:endCxn id="162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직선 연결선[R] 1032">
              <a:extLst>
                <a:ext uri="{FF2B5EF4-FFF2-40B4-BE49-F238E27FC236}">
                  <a16:creationId xmlns:a16="http://schemas.microsoft.com/office/drawing/2014/main" id="{98C7DA42-3169-0393-CA10-6044F6D5AB27}"/>
                </a:ext>
              </a:extLst>
            </p:cNvPr>
            <p:cNvCxnSpPr>
              <a:cxnSpLocks/>
              <a:stCxn id="158" idx="2"/>
              <a:endCxn id="162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직선 연결선[R] 1033">
              <a:extLst>
                <a:ext uri="{FF2B5EF4-FFF2-40B4-BE49-F238E27FC236}">
                  <a16:creationId xmlns:a16="http://schemas.microsoft.com/office/drawing/2014/main" id="{E194FF01-9D6E-A190-E2CE-781384BBE2A9}"/>
                </a:ext>
              </a:extLst>
            </p:cNvPr>
            <p:cNvCxnSpPr>
              <a:cxnSpLocks/>
              <a:stCxn id="162" idx="2"/>
              <a:endCxn id="165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직선 연결선[R] 1034">
              <a:extLst>
                <a:ext uri="{FF2B5EF4-FFF2-40B4-BE49-F238E27FC236}">
                  <a16:creationId xmlns:a16="http://schemas.microsoft.com/office/drawing/2014/main" id="{CA6EFB09-AEE3-88B6-BBD5-F20AEA884416}"/>
                </a:ext>
              </a:extLst>
            </p:cNvPr>
            <p:cNvCxnSpPr>
              <a:cxnSpLocks/>
              <a:stCxn id="161" idx="2"/>
              <a:endCxn id="165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직선 연결선[R] 1035">
              <a:extLst>
                <a:ext uri="{FF2B5EF4-FFF2-40B4-BE49-F238E27FC236}">
                  <a16:creationId xmlns:a16="http://schemas.microsoft.com/office/drawing/2014/main" id="{B43A065C-339B-3F4E-2904-9ED4FBF3FBD8}"/>
                </a:ext>
              </a:extLst>
            </p:cNvPr>
            <p:cNvCxnSpPr>
              <a:cxnSpLocks/>
              <a:stCxn id="160" idx="2"/>
              <a:endCxn id="165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직선 연결선[R] 1036">
              <a:extLst>
                <a:ext uri="{FF2B5EF4-FFF2-40B4-BE49-F238E27FC236}">
                  <a16:creationId xmlns:a16="http://schemas.microsoft.com/office/drawing/2014/main" id="{96C52AE2-B6E2-EB2A-27E2-7E6D0782BA4D}"/>
                </a:ext>
              </a:extLst>
            </p:cNvPr>
            <p:cNvCxnSpPr>
              <a:cxnSpLocks/>
              <a:stCxn id="159" idx="2"/>
              <a:endCxn id="165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직선 연결선[R] 1037">
              <a:extLst>
                <a:ext uri="{FF2B5EF4-FFF2-40B4-BE49-F238E27FC236}">
                  <a16:creationId xmlns:a16="http://schemas.microsoft.com/office/drawing/2014/main" id="{A740EF5E-03A7-4E87-5C41-B525788AABB0}"/>
                </a:ext>
              </a:extLst>
            </p:cNvPr>
            <p:cNvCxnSpPr>
              <a:cxnSpLocks/>
              <a:stCxn id="162" idx="2"/>
              <a:endCxn id="164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직선 연결선[R] 1038">
              <a:extLst>
                <a:ext uri="{FF2B5EF4-FFF2-40B4-BE49-F238E27FC236}">
                  <a16:creationId xmlns:a16="http://schemas.microsoft.com/office/drawing/2014/main" id="{5EAD6CD4-BB97-5CF7-FD68-973D952D55C7}"/>
                </a:ext>
              </a:extLst>
            </p:cNvPr>
            <p:cNvCxnSpPr>
              <a:cxnSpLocks/>
              <a:stCxn id="161" idx="2"/>
              <a:endCxn id="164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직선 연결선[R] 1039">
              <a:extLst>
                <a:ext uri="{FF2B5EF4-FFF2-40B4-BE49-F238E27FC236}">
                  <a16:creationId xmlns:a16="http://schemas.microsoft.com/office/drawing/2014/main" id="{7BF90C60-391F-4887-B6CA-A64F2064A3C5}"/>
                </a:ext>
              </a:extLst>
            </p:cNvPr>
            <p:cNvCxnSpPr>
              <a:cxnSpLocks/>
              <a:stCxn id="160" idx="2"/>
              <a:endCxn id="164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직선 연결선[R] 1040">
              <a:extLst>
                <a:ext uri="{FF2B5EF4-FFF2-40B4-BE49-F238E27FC236}">
                  <a16:creationId xmlns:a16="http://schemas.microsoft.com/office/drawing/2014/main" id="{7C9EA291-F0BF-0453-D696-D940F314E02C}"/>
                </a:ext>
              </a:extLst>
            </p:cNvPr>
            <p:cNvCxnSpPr>
              <a:cxnSpLocks/>
              <a:stCxn id="159" idx="2"/>
              <a:endCxn id="164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직선 연결선[R] 1041">
              <a:extLst>
                <a:ext uri="{FF2B5EF4-FFF2-40B4-BE49-F238E27FC236}">
                  <a16:creationId xmlns:a16="http://schemas.microsoft.com/office/drawing/2014/main" id="{1DFD6B3A-8E77-8C47-F358-265C17C4FEE9}"/>
                </a:ext>
              </a:extLst>
            </p:cNvPr>
            <p:cNvCxnSpPr>
              <a:cxnSpLocks/>
              <a:stCxn id="162" idx="2"/>
              <a:endCxn id="163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직선 연결선[R] 1042">
              <a:extLst>
                <a:ext uri="{FF2B5EF4-FFF2-40B4-BE49-F238E27FC236}">
                  <a16:creationId xmlns:a16="http://schemas.microsoft.com/office/drawing/2014/main" id="{696DD4D1-0873-B4A7-43EB-62F509BF9C67}"/>
                </a:ext>
              </a:extLst>
            </p:cNvPr>
            <p:cNvCxnSpPr>
              <a:cxnSpLocks/>
              <a:stCxn id="161" idx="2"/>
              <a:endCxn id="163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직선 연결선[R] 1043">
              <a:extLst>
                <a:ext uri="{FF2B5EF4-FFF2-40B4-BE49-F238E27FC236}">
                  <a16:creationId xmlns:a16="http://schemas.microsoft.com/office/drawing/2014/main" id="{2FA85FB5-69BA-27F9-265D-90DF8BF4798F}"/>
                </a:ext>
              </a:extLst>
            </p:cNvPr>
            <p:cNvCxnSpPr>
              <a:cxnSpLocks/>
              <a:stCxn id="160" idx="2"/>
              <a:endCxn id="163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직선 연결선[R] 1044">
              <a:extLst>
                <a:ext uri="{FF2B5EF4-FFF2-40B4-BE49-F238E27FC236}">
                  <a16:creationId xmlns:a16="http://schemas.microsoft.com/office/drawing/2014/main" id="{978BB0D2-62DA-4068-1041-EE62B33439B0}"/>
                </a:ext>
              </a:extLst>
            </p:cNvPr>
            <p:cNvCxnSpPr>
              <a:cxnSpLocks/>
              <a:stCxn id="159" idx="2"/>
              <a:endCxn id="163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직선 연결선[R] 1045">
              <a:extLst>
                <a:ext uri="{FF2B5EF4-FFF2-40B4-BE49-F238E27FC236}">
                  <a16:creationId xmlns:a16="http://schemas.microsoft.com/office/drawing/2014/main" id="{18657720-7C0E-0BCB-5E43-342D9E8133C5}"/>
                </a:ext>
              </a:extLst>
            </p:cNvPr>
            <p:cNvCxnSpPr>
              <a:cxnSpLocks/>
              <a:stCxn id="155" idx="2"/>
              <a:endCxn id="161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직선 연결선[R] 1046">
              <a:extLst>
                <a:ext uri="{FF2B5EF4-FFF2-40B4-BE49-F238E27FC236}">
                  <a16:creationId xmlns:a16="http://schemas.microsoft.com/office/drawing/2014/main" id="{BB97602C-D2ED-DD7B-ABE9-11919105B21B}"/>
                </a:ext>
              </a:extLst>
            </p:cNvPr>
            <p:cNvCxnSpPr>
              <a:cxnSpLocks/>
              <a:stCxn id="154" idx="2"/>
              <a:endCxn id="161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직선 연결선[R] 1047">
              <a:extLst>
                <a:ext uri="{FF2B5EF4-FFF2-40B4-BE49-F238E27FC236}">
                  <a16:creationId xmlns:a16="http://schemas.microsoft.com/office/drawing/2014/main" id="{AEB7EA3A-79D5-B30A-A5BA-A4DFFC072380}"/>
                </a:ext>
              </a:extLst>
            </p:cNvPr>
            <p:cNvCxnSpPr>
              <a:cxnSpLocks/>
              <a:stCxn id="158" idx="2"/>
              <a:endCxn id="161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직선 연결선[R] 1048">
              <a:extLst>
                <a:ext uri="{FF2B5EF4-FFF2-40B4-BE49-F238E27FC236}">
                  <a16:creationId xmlns:a16="http://schemas.microsoft.com/office/drawing/2014/main" id="{61D900AA-B100-FB22-413E-749C5807B566}"/>
                </a:ext>
              </a:extLst>
            </p:cNvPr>
            <p:cNvCxnSpPr>
              <a:cxnSpLocks/>
              <a:stCxn id="155" idx="2"/>
              <a:endCxn id="160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직선 연결선[R] 1049">
              <a:extLst>
                <a:ext uri="{FF2B5EF4-FFF2-40B4-BE49-F238E27FC236}">
                  <a16:creationId xmlns:a16="http://schemas.microsoft.com/office/drawing/2014/main" id="{CE5AE16F-8F92-4908-7055-51719DA704FB}"/>
                </a:ext>
              </a:extLst>
            </p:cNvPr>
            <p:cNvCxnSpPr>
              <a:cxnSpLocks/>
              <a:stCxn id="154" idx="2"/>
              <a:endCxn id="160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직선 연결선[R] 1050">
              <a:extLst>
                <a:ext uri="{FF2B5EF4-FFF2-40B4-BE49-F238E27FC236}">
                  <a16:creationId xmlns:a16="http://schemas.microsoft.com/office/drawing/2014/main" id="{9D49964F-53BD-08AD-1DDE-F8219E23F66C}"/>
                </a:ext>
              </a:extLst>
            </p:cNvPr>
            <p:cNvCxnSpPr>
              <a:cxnSpLocks/>
              <a:stCxn id="158" idx="2"/>
              <a:endCxn id="160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직선 연결선[R] 1051">
              <a:extLst>
                <a:ext uri="{FF2B5EF4-FFF2-40B4-BE49-F238E27FC236}">
                  <a16:creationId xmlns:a16="http://schemas.microsoft.com/office/drawing/2014/main" id="{ABBC791F-FD88-D4C1-FC2C-D1CAC6D3B54D}"/>
                </a:ext>
              </a:extLst>
            </p:cNvPr>
            <p:cNvCxnSpPr>
              <a:cxnSpLocks/>
              <a:stCxn id="155" idx="2"/>
              <a:endCxn id="159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직선 연결선[R] 1052">
              <a:extLst>
                <a:ext uri="{FF2B5EF4-FFF2-40B4-BE49-F238E27FC236}">
                  <a16:creationId xmlns:a16="http://schemas.microsoft.com/office/drawing/2014/main" id="{0D8397C9-9D71-50E8-04E5-EC9B15E08D6C}"/>
                </a:ext>
              </a:extLst>
            </p:cNvPr>
            <p:cNvCxnSpPr>
              <a:cxnSpLocks/>
              <a:stCxn id="154" idx="2"/>
              <a:endCxn id="159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직선 연결선[R] 1053">
              <a:extLst>
                <a:ext uri="{FF2B5EF4-FFF2-40B4-BE49-F238E27FC236}">
                  <a16:creationId xmlns:a16="http://schemas.microsoft.com/office/drawing/2014/main" id="{FB0B99D2-9774-3DA2-488A-0307F000FCC8}"/>
                </a:ext>
              </a:extLst>
            </p:cNvPr>
            <p:cNvCxnSpPr>
              <a:cxnSpLocks/>
              <a:stCxn id="158" idx="2"/>
              <a:endCxn id="159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직선 연결선[R] 1054">
              <a:extLst>
                <a:ext uri="{FF2B5EF4-FFF2-40B4-BE49-F238E27FC236}">
                  <a16:creationId xmlns:a16="http://schemas.microsoft.com/office/drawing/2014/main" id="{8F6AA609-46EB-A692-65F7-661EEF92C642}"/>
                </a:ext>
              </a:extLst>
            </p:cNvPr>
            <p:cNvCxnSpPr>
              <a:cxnSpLocks/>
              <a:stCxn id="157" idx="2"/>
              <a:endCxn id="155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직선 연결선[R] 1055">
              <a:extLst>
                <a:ext uri="{FF2B5EF4-FFF2-40B4-BE49-F238E27FC236}">
                  <a16:creationId xmlns:a16="http://schemas.microsoft.com/office/drawing/2014/main" id="{068E908C-9A16-4CC2-1E78-4DAFEF1B3E91}"/>
                </a:ext>
              </a:extLst>
            </p:cNvPr>
            <p:cNvCxnSpPr>
              <a:cxnSpLocks/>
              <a:stCxn id="156" idx="2"/>
              <a:endCxn id="155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직선 연결선[R] 1056">
              <a:extLst>
                <a:ext uri="{FF2B5EF4-FFF2-40B4-BE49-F238E27FC236}">
                  <a16:creationId xmlns:a16="http://schemas.microsoft.com/office/drawing/2014/main" id="{E70B7408-A3E4-0462-5365-4AFDF61A9BA3}"/>
                </a:ext>
              </a:extLst>
            </p:cNvPr>
            <p:cNvCxnSpPr>
              <a:cxnSpLocks/>
              <a:stCxn id="157" idx="2"/>
              <a:endCxn id="154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직선 연결선[R] 1057">
              <a:extLst>
                <a:ext uri="{FF2B5EF4-FFF2-40B4-BE49-F238E27FC236}">
                  <a16:creationId xmlns:a16="http://schemas.microsoft.com/office/drawing/2014/main" id="{DB0CE351-673F-674F-7B70-FF9561ACD154}"/>
                </a:ext>
              </a:extLst>
            </p:cNvPr>
            <p:cNvCxnSpPr>
              <a:cxnSpLocks/>
              <a:stCxn id="157" idx="2"/>
              <a:endCxn id="158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직선 연결선[R] 1058">
              <a:extLst>
                <a:ext uri="{FF2B5EF4-FFF2-40B4-BE49-F238E27FC236}">
                  <a16:creationId xmlns:a16="http://schemas.microsoft.com/office/drawing/2014/main" id="{707AA039-D1DF-BD75-F40B-0907D4AC3A35}"/>
                </a:ext>
              </a:extLst>
            </p:cNvPr>
            <p:cNvCxnSpPr>
              <a:cxnSpLocks/>
              <a:stCxn id="156" idx="2"/>
              <a:endCxn id="158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1" name="모서리가 둥근 직사각형 1060">
            <a:extLst>
              <a:ext uri="{FF2B5EF4-FFF2-40B4-BE49-F238E27FC236}">
                <a16:creationId xmlns:a16="http://schemas.microsoft.com/office/drawing/2014/main" id="{8DB5159B-2BB3-02C0-2650-6DE1192F8131}"/>
              </a:ext>
            </a:extLst>
          </p:cNvPr>
          <p:cNvSpPr/>
          <p:nvPr/>
        </p:nvSpPr>
        <p:spPr>
          <a:xfrm>
            <a:off x="7252408" y="2766953"/>
            <a:ext cx="749061" cy="1507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62" name="직선 화살표 연결선 1061">
            <a:extLst>
              <a:ext uri="{FF2B5EF4-FFF2-40B4-BE49-F238E27FC236}">
                <a16:creationId xmlns:a16="http://schemas.microsoft.com/office/drawing/2014/main" id="{F7BA858B-F91B-6EB6-B3D6-93C60A51B6AC}"/>
              </a:ext>
            </a:extLst>
          </p:cNvPr>
          <p:cNvCxnSpPr>
            <a:cxnSpLocks/>
          </p:cNvCxnSpPr>
          <p:nvPr/>
        </p:nvCxnSpPr>
        <p:spPr>
          <a:xfrm flipV="1">
            <a:off x="7626938" y="4354051"/>
            <a:ext cx="0" cy="17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3" name="그룹 1062">
            <a:extLst>
              <a:ext uri="{FF2B5EF4-FFF2-40B4-BE49-F238E27FC236}">
                <a16:creationId xmlns:a16="http://schemas.microsoft.com/office/drawing/2014/main" id="{55461D8B-494B-22BA-FC7E-456BE69B93BA}"/>
              </a:ext>
            </a:extLst>
          </p:cNvPr>
          <p:cNvGrpSpPr/>
          <p:nvPr/>
        </p:nvGrpSpPr>
        <p:grpSpPr>
          <a:xfrm rot="16200000">
            <a:off x="8171395" y="3229173"/>
            <a:ext cx="1271709" cy="527944"/>
            <a:chOff x="3903976" y="1968842"/>
            <a:chExt cx="7164816" cy="4523558"/>
          </a:xfrm>
        </p:grpSpPr>
        <p:sp>
          <p:nvSpPr>
            <p:cNvPr id="1064" name="타원 1063">
              <a:extLst>
                <a:ext uri="{FF2B5EF4-FFF2-40B4-BE49-F238E27FC236}">
                  <a16:creationId xmlns:a16="http://schemas.microsoft.com/office/drawing/2014/main" id="{706C52F8-3D37-3BFB-6F20-BAE9A8791439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65" name="타원 1064">
              <a:extLst>
                <a:ext uri="{FF2B5EF4-FFF2-40B4-BE49-F238E27FC236}">
                  <a16:creationId xmlns:a16="http://schemas.microsoft.com/office/drawing/2014/main" id="{53BBB793-DB19-074C-D873-B80F8A7BDCA8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66" name="타원 1065">
              <a:extLst>
                <a:ext uri="{FF2B5EF4-FFF2-40B4-BE49-F238E27FC236}">
                  <a16:creationId xmlns:a16="http://schemas.microsoft.com/office/drawing/2014/main" id="{896774B8-4C80-90D8-8583-BB88EEB8500E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67" name="타원 1066">
              <a:extLst>
                <a:ext uri="{FF2B5EF4-FFF2-40B4-BE49-F238E27FC236}">
                  <a16:creationId xmlns:a16="http://schemas.microsoft.com/office/drawing/2014/main" id="{195E2CED-E872-A88B-9378-7BFFE86A67CA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68" name="타원 1067">
              <a:extLst>
                <a:ext uri="{FF2B5EF4-FFF2-40B4-BE49-F238E27FC236}">
                  <a16:creationId xmlns:a16="http://schemas.microsoft.com/office/drawing/2014/main" id="{D76BE1F3-BB20-B91C-3104-89EFDD4B31C6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69" name="타원 1068">
              <a:extLst>
                <a:ext uri="{FF2B5EF4-FFF2-40B4-BE49-F238E27FC236}">
                  <a16:creationId xmlns:a16="http://schemas.microsoft.com/office/drawing/2014/main" id="{C303E2AE-8BEA-DF65-39E7-49683D549DA0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0" name="타원 1069">
              <a:extLst>
                <a:ext uri="{FF2B5EF4-FFF2-40B4-BE49-F238E27FC236}">
                  <a16:creationId xmlns:a16="http://schemas.microsoft.com/office/drawing/2014/main" id="{D0EB4D1B-70F2-BEFC-0F39-93ABD5B87C54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1" name="타원 1070">
              <a:extLst>
                <a:ext uri="{FF2B5EF4-FFF2-40B4-BE49-F238E27FC236}">
                  <a16:creationId xmlns:a16="http://schemas.microsoft.com/office/drawing/2014/main" id="{E043C89F-55B7-D356-46DF-C249E0728115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2" name="타원 1071">
              <a:extLst>
                <a:ext uri="{FF2B5EF4-FFF2-40B4-BE49-F238E27FC236}">
                  <a16:creationId xmlns:a16="http://schemas.microsoft.com/office/drawing/2014/main" id="{5D570058-933D-F5F2-017B-EBF79A1511D4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3" name="타원 1072">
              <a:extLst>
                <a:ext uri="{FF2B5EF4-FFF2-40B4-BE49-F238E27FC236}">
                  <a16:creationId xmlns:a16="http://schemas.microsoft.com/office/drawing/2014/main" id="{6D6D4FBC-B7C5-538E-EDC1-14D7FBE0CF91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4" name="타원 1073">
              <a:extLst>
                <a:ext uri="{FF2B5EF4-FFF2-40B4-BE49-F238E27FC236}">
                  <a16:creationId xmlns:a16="http://schemas.microsoft.com/office/drawing/2014/main" id="{41DDBBCB-79BC-94E5-2810-7FF78568EB32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5" name="타원 1074">
              <a:extLst>
                <a:ext uri="{FF2B5EF4-FFF2-40B4-BE49-F238E27FC236}">
                  <a16:creationId xmlns:a16="http://schemas.microsoft.com/office/drawing/2014/main" id="{76C3394B-FE98-310B-E22E-07DE2EA37719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6" name="타원 1075">
              <a:extLst>
                <a:ext uri="{FF2B5EF4-FFF2-40B4-BE49-F238E27FC236}">
                  <a16:creationId xmlns:a16="http://schemas.microsoft.com/office/drawing/2014/main" id="{7071E3EE-F08D-1165-1C60-70BCCED64925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7" name="타원 1076">
              <a:extLst>
                <a:ext uri="{FF2B5EF4-FFF2-40B4-BE49-F238E27FC236}">
                  <a16:creationId xmlns:a16="http://schemas.microsoft.com/office/drawing/2014/main" id="{44A45C97-16BD-6A11-DFD6-E5C852D31DC7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8" name="타원 1077">
              <a:extLst>
                <a:ext uri="{FF2B5EF4-FFF2-40B4-BE49-F238E27FC236}">
                  <a16:creationId xmlns:a16="http://schemas.microsoft.com/office/drawing/2014/main" id="{60EAC448-1A80-0701-1FCF-CA59365D3C11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9" name="타원 1078">
              <a:extLst>
                <a:ext uri="{FF2B5EF4-FFF2-40B4-BE49-F238E27FC236}">
                  <a16:creationId xmlns:a16="http://schemas.microsoft.com/office/drawing/2014/main" id="{80B6C56B-2360-DEEC-FEEE-BE643D75DC31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0" name="타원 1079">
              <a:extLst>
                <a:ext uri="{FF2B5EF4-FFF2-40B4-BE49-F238E27FC236}">
                  <a16:creationId xmlns:a16="http://schemas.microsoft.com/office/drawing/2014/main" id="{1CF35A5F-F1B0-19D2-B96D-D90879ED6383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1" name="타원 1080">
              <a:extLst>
                <a:ext uri="{FF2B5EF4-FFF2-40B4-BE49-F238E27FC236}">
                  <a16:creationId xmlns:a16="http://schemas.microsoft.com/office/drawing/2014/main" id="{B56B0D8B-7781-7176-69E0-4EF45D449ACA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082" name="직선 연결선[R] 1081">
              <a:extLst>
                <a:ext uri="{FF2B5EF4-FFF2-40B4-BE49-F238E27FC236}">
                  <a16:creationId xmlns:a16="http://schemas.microsoft.com/office/drawing/2014/main" id="{E71E3345-17F7-316C-64A9-8F5D516A9B49}"/>
                </a:ext>
              </a:extLst>
            </p:cNvPr>
            <p:cNvCxnSpPr>
              <a:cxnSpLocks/>
              <a:stCxn id="1076" idx="2"/>
              <a:endCxn id="1081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직선 연결선[R] 1082">
              <a:extLst>
                <a:ext uri="{FF2B5EF4-FFF2-40B4-BE49-F238E27FC236}">
                  <a16:creationId xmlns:a16="http://schemas.microsoft.com/office/drawing/2014/main" id="{A8704967-820F-0EEB-4598-917127DBFE6E}"/>
                </a:ext>
              </a:extLst>
            </p:cNvPr>
            <p:cNvCxnSpPr>
              <a:cxnSpLocks/>
              <a:stCxn id="1076" idx="2"/>
              <a:endCxn id="1080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직선 연결선[R] 1083">
              <a:extLst>
                <a:ext uri="{FF2B5EF4-FFF2-40B4-BE49-F238E27FC236}">
                  <a16:creationId xmlns:a16="http://schemas.microsoft.com/office/drawing/2014/main" id="{934B6CCD-9E9C-D7DF-F6C5-0D31F5403FC6}"/>
                </a:ext>
              </a:extLst>
            </p:cNvPr>
            <p:cNvCxnSpPr>
              <a:cxnSpLocks/>
              <a:stCxn id="1076" idx="2"/>
              <a:endCxn id="1079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직선 연결선[R] 1084">
              <a:extLst>
                <a:ext uri="{FF2B5EF4-FFF2-40B4-BE49-F238E27FC236}">
                  <a16:creationId xmlns:a16="http://schemas.microsoft.com/office/drawing/2014/main" id="{87DE8E33-B022-CA52-A808-A9E51D8375AF}"/>
                </a:ext>
              </a:extLst>
            </p:cNvPr>
            <p:cNvCxnSpPr>
              <a:cxnSpLocks/>
              <a:stCxn id="1076" idx="2"/>
              <a:endCxn id="1078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직선 연결선[R] 1085">
              <a:extLst>
                <a:ext uri="{FF2B5EF4-FFF2-40B4-BE49-F238E27FC236}">
                  <a16:creationId xmlns:a16="http://schemas.microsoft.com/office/drawing/2014/main" id="{13E36155-831A-3FDD-A356-4D7014D92A55}"/>
                </a:ext>
              </a:extLst>
            </p:cNvPr>
            <p:cNvCxnSpPr>
              <a:cxnSpLocks/>
              <a:stCxn id="1076" idx="2"/>
              <a:endCxn id="1077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직선 연결선[R] 1086">
              <a:extLst>
                <a:ext uri="{FF2B5EF4-FFF2-40B4-BE49-F238E27FC236}">
                  <a16:creationId xmlns:a16="http://schemas.microsoft.com/office/drawing/2014/main" id="{976D6049-07AC-283F-1BE2-DDF8CB34441B}"/>
                </a:ext>
              </a:extLst>
            </p:cNvPr>
            <p:cNvCxnSpPr>
              <a:cxnSpLocks/>
              <a:stCxn id="1075" idx="2"/>
              <a:endCxn id="1080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직선 연결선[R] 703">
              <a:extLst>
                <a:ext uri="{FF2B5EF4-FFF2-40B4-BE49-F238E27FC236}">
                  <a16:creationId xmlns:a16="http://schemas.microsoft.com/office/drawing/2014/main" id="{771F67AE-E2F6-8A87-37ED-C716277A4487}"/>
                </a:ext>
              </a:extLst>
            </p:cNvPr>
            <p:cNvCxnSpPr>
              <a:cxnSpLocks/>
              <a:stCxn id="1074" idx="2"/>
              <a:endCxn id="1080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직선 연결선[R] 704">
              <a:extLst>
                <a:ext uri="{FF2B5EF4-FFF2-40B4-BE49-F238E27FC236}">
                  <a16:creationId xmlns:a16="http://schemas.microsoft.com/office/drawing/2014/main" id="{3F07C1BF-745B-0DAA-3894-9E3DC4F0E060}"/>
                </a:ext>
              </a:extLst>
            </p:cNvPr>
            <p:cNvCxnSpPr>
              <a:cxnSpLocks/>
              <a:stCxn id="1073" idx="2"/>
              <a:endCxn id="1080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직선 연결선[R] 705">
              <a:extLst>
                <a:ext uri="{FF2B5EF4-FFF2-40B4-BE49-F238E27FC236}">
                  <a16:creationId xmlns:a16="http://schemas.microsoft.com/office/drawing/2014/main" id="{8D44D45B-E03B-77ED-6911-AEEFA4FE32F2}"/>
                </a:ext>
              </a:extLst>
            </p:cNvPr>
            <p:cNvCxnSpPr>
              <a:cxnSpLocks/>
              <a:stCxn id="1075" idx="2"/>
              <a:endCxn id="1079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직선 연결선[R] 706">
              <a:extLst>
                <a:ext uri="{FF2B5EF4-FFF2-40B4-BE49-F238E27FC236}">
                  <a16:creationId xmlns:a16="http://schemas.microsoft.com/office/drawing/2014/main" id="{34AE1BFB-6241-47C5-B790-00276F73EB7A}"/>
                </a:ext>
              </a:extLst>
            </p:cNvPr>
            <p:cNvCxnSpPr>
              <a:cxnSpLocks/>
              <a:stCxn id="1074" idx="2"/>
              <a:endCxn id="1079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직선 연결선[R] 707">
              <a:extLst>
                <a:ext uri="{FF2B5EF4-FFF2-40B4-BE49-F238E27FC236}">
                  <a16:creationId xmlns:a16="http://schemas.microsoft.com/office/drawing/2014/main" id="{99CC32FA-D63C-04F9-3448-3012E81E7629}"/>
                </a:ext>
              </a:extLst>
            </p:cNvPr>
            <p:cNvCxnSpPr>
              <a:cxnSpLocks/>
              <a:stCxn id="1073" idx="2"/>
              <a:endCxn id="1079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직선 연결선[R] 1087">
              <a:extLst>
                <a:ext uri="{FF2B5EF4-FFF2-40B4-BE49-F238E27FC236}">
                  <a16:creationId xmlns:a16="http://schemas.microsoft.com/office/drawing/2014/main" id="{A5BACFEB-2983-CE0B-508D-56195A021356}"/>
                </a:ext>
              </a:extLst>
            </p:cNvPr>
            <p:cNvCxnSpPr>
              <a:cxnSpLocks/>
              <a:stCxn id="1075" idx="2"/>
              <a:endCxn id="1078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직선 연결선[R] 1088">
              <a:extLst>
                <a:ext uri="{FF2B5EF4-FFF2-40B4-BE49-F238E27FC236}">
                  <a16:creationId xmlns:a16="http://schemas.microsoft.com/office/drawing/2014/main" id="{DF770665-2B96-19A7-FB1B-E4AAC0CBF5B8}"/>
                </a:ext>
              </a:extLst>
            </p:cNvPr>
            <p:cNvCxnSpPr>
              <a:cxnSpLocks/>
              <a:stCxn id="1074" idx="2"/>
              <a:endCxn id="1078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직선 연결선[R] 1089">
              <a:extLst>
                <a:ext uri="{FF2B5EF4-FFF2-40B4-BE49-F238E27FC236}">
                  <a16:creationId xmlns:a16="http://schemas.microsoft.com/office/drawing/2014/main" id="{53474F50-5153-4F60-53CF-FFD6F7410CF7}"/>
                </a:ext>
              </a:extLst>
            </p:cNvPr>
            <p:cNvCxnSpPr>
              <a:cxnSpLocks/>
              <a:stCxn id="1075" idx="2"/>
              <a:endCxn id="1077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직선 연결선[R] 1090">
              <a:extLst>
                <a:ext uri="{FF2B5EF4-FFF2-40B4-BE49-F238E27FC236}">
                  <a16:creationId xmlns:a16="http://schemas.microsoft.com/office/drawing/2014/main" id="{82C1AE8D-9BA6-22EF-F27E-4DB8A7EA3A69}"/>
                </a:ext>
              </a:extLst>
            </p:cNvPr>
            <p:cNvCxnSpPr>
              <a:cxnSpLocks/>
              <a:stCxn id="1073" idx="2"/>
              <a:endCxn id="1078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직선 연결선[R] 1091">
              <a:extLst>
                <a:ext uri="{FF2B5EF4-FFF2-40B4-BE49-F238E27FC236}">
                  <a16:creationId xmlns:a16="http://schemas.microsoft.com/office/drawing/2014/main" id="{5413F302-6B4D-ADED-78AE-E3A82404D4AB}"/>
                </a:ext>
              </a:extLst>
            </p:cNvPr>
            <p:cNvCxnSpPr>
              <a:cxnSpLocks/>
              <a:stCxn id="1074" idx="2"/>
              <a:endCxn id="1077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직선 연결선[R] 1092">
              <a:extLst>
                <a:ext uri="{FF2B5EF4-FFF2-40B4-BE49-F238E27FC236}">
                  <a16:creationId xmlns:a16="http://schemas.microsoft.com/office/drawing/2014/main" id="{E393F202-6CD3-85F9-6220-A65E0D3A5F5E}"/>
                </a:ext>
              </a:extLst>
            </p:cNvPr>
            <p:cNvCxnSpPr>
              <a:cxnSpLocks/>
              <a:stCxn id="1073" idx="2"/>
              <a:endCxn id="1077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직선 연결선[R] 1093">
              <a:extLst>
                <a:ext uri="{FF2B5EF4-FFF2-40B4-BE49-F238E27FC236}">
                  <a16:creationId xmlns:a16="http://schemas.microsoft.com/office/drawing/2014/main" id="{CE59FA8C-2FC4-4612-BFFA-048756F70223}"/>
                </a:ext>
              </a:extLst>
            </p:cNvPr>
            <p:cNvCxnSpPr>
              <a:cxnSpLocks/>
              <a:stCxn id="1075" idx="2"/>
              <a:endCxn id="1081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직선 연결선[R] 1094">
              <a:extLst>
                <a:ext uri="{FF2B5EF4-FFF2-40B4-BE49-F238E27FC236}">
                  <a16:creationId xmlns:a16="http://schemas.microsoft.com/office/drawing/2014/main" id="{298AA01C-8927-56DA-A5F2-AC393E568213}"/>
                </a:ext>
              </a:extLst>
            </p:cNvPr>
            <p:cNvCxnSpPr>
              <a:cxnSpLocks/>
              <a:stCxn id="1074" idx="2"/>
              <a:endCxn id="1081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직선 연결선[R] 1095">
              <a:extLst>
                <a:ext uri="{FF2B5EF4-FFF2-40B4-BE49-F238E27FC236}">
                  <a16:creationId xmlns:a16="http://schemas.microsoft.com/office/drawing/2014/main" id="{4FCCFAF1-A5E7-17E4-9132-8573147E3182}"/>
                </a:ext>
              </a:extLst>
            </p:cNvPr>
            <p:cNvCxnSpPr>
              <a:cxnSpLocks/>
              <a:stCxn id="1073" idx="2"/>
              <a:endCxn id="1081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직선 연결선[R] 1096">
              <a:extLst>
                <a:ext uri="{FF2B5EF4-FFF2-40B4-BE49-F238E27FC236}">
                  <a16:creationId xmlns:a16="http://schemas.microsoft.com/office/drawing/2014/main" id="{3DFF65A2-B0E7-6E61-28F4-73D71B88100E}"/>
                </a:ext>
              </a:extLst>
            </p:cNvPr>
            <p:cNvCxnSpPr>
              <a:cxnSpLocks/>
              <a:stCxn id="1072" idx="2"/>
              <a:endCxn id="1076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직선 연결선[R] 1097">
              <a:extLst>
                <a:ext uri="{FF2B5EF4-FFF2-40B4-BE49-F238E27FC236}">
                  <a16:creationId xmlns:a16="http://schemas.microsoft.com/office/drawing/2014/main" id="{870175A8-422B-E828-1E6D-7BBA0804BC50}"/>
                </a:ext>
              </a:extLst>
            </p:cNvPr>
            <p:cNvCxnSpPr>
              <a:cxnSpLocks/>
              <a:stCxn id="1071" idx="2"/>
              <a:endCxn id="1076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직선 연결선[R] 1098">
              <a:extLst>
                <a:ext uri="{FF2B5EF4-FFF2-40B4-BE49-F238E27FC236}">
                  <a16:creationId xmlns:a16="http://schemas.microsoft.com/office/drawing/2014/main" id="{CAF0BB5D-EBE0-0277-BD2F-D220C39D46DE}"/>
                </a:ext>
              </a:extLst>
            </p:cNvPr>
            <p:cNvCxnSpPr>
              <a:cxnSpLocks/>
              <a:stCxn id="1070" idx="2"/>
              <a:endCxn id="1076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직선 연결선[R] 1099">
              <a:extLst>
                <a:ext uri="{FF2B5EF4-FFF2-40B4-BE49-F238E27FC236}">
                  <a16:creationId xmlns:a16="http://schemas.microsoft.com/office/drawing/2014/main" id="{9BC127B5-4D10-8626-E87D-27E91D3D7B04}"/>
                </a:ext>
              </a:extLst>
            </p:cNvPr>
            <p:cNvCxnSpPr>
              <a:cxnSpLocks/>
              <a:stCxn id="1069" idx="2"/>
              <a:endCxn id="1076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직선 연결선[R] 1100">
              <a:extLst>
                <a:ext uri="{FF2B5EF4-FFF2-40B4-BE49-F238E27FC236}">
                  <a16:creationId xmlns:a16="http://schemas.microsoft.com/office/drawing/2014/main" id="{A05236F8-C3CA-E8B6-E925-98E55E234888}"/>
                </a:ext>
              </a:extLst>
            </p:cNvPr>
            <p:cNvCxnSpPr>
              <a:cxnSpLocks/>
              <a:stCxn id="1065" idx="2"/>
              <a:endCxn id="1072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직선 연결선[R] 1101">
              <a:extLst>
                <a:ext uri="{FF2B5EF4-FFF2-40B4-BE49-F238E27FC236}">
                  <a16:creationId xmlns:a16="http://schemas.microsoft.com/office/drawing/2014/main" id="{4BCFA518-A75D-6FC3-F7BB-5ED246989B4D}"/>
                </a:ext>
              </a:extLst>
            </p:cNvPr>
            <p:cNvCxnSpPr>
              <a:cxnSpLocks/>
              <a:stCxn id="1064" idx="2"/>
              <a:endCxn id="1072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직선 연결선[R] 1102">
              <a:extLst>
                <a:ext uri="{FF2B5EF4-FFF2-40B4-BE49-F238E27FC236}">
                  <a16:creationId xmlns:a16="http://schemas.microsoft.com/office/drawing/2014/main" id="{F79C04ED-E919-91C3-746F-D4FFE893F40B}"/>
                </a:ext>
              </a:extLst>
            </p:cNvPr>
            <p:cNvCxnSpPr>
              <a:cxnSpLocks/>
              <a:stCxn id="1068" idx="2"/>
              <a:endCxn id="1072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직선 연결선[R] 1103">
              <a:extLst>
                <a:ext uri="{FF2B5EF4-FFF2-40B4-BE49-F238E27FC236}">
                  <a16:creationId xmlns:a16="http://schemas.microsoft.com/office/drawing/2014/main" id="{3E9CA6D5-504E-B4A0-BFF8-A2D9A1801F0E}"/>
                </a:ext>
              </a:extLst>
            </p:cNvPr>
            <p:cNvCxnSpPr>
              <a:cxnSpLocks/>
              <a:stCxn id="1072" idx="2"/>
              <a:endCxn id="1075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직선 연결선[R] 1104">
              <a:extLst>
                <a:ext uri="{FF2B5EF4-FFF2-40B4-BE49-F238E27FC236}">
                  <a16:creationId xmlns:a16="http://schemas.microsoft.com/office/drawing/2014/main" id="{110D0C9F-0112-6AF7-9A2C-B4206F1A7683}"/>
                </a:ext>
              </a:extLst>
            </p:cNvPr>
            <p:cNvCxnSpPr>
              <a:cxnSpLocks/>
              <a:stCxn id="1071" idx="2"/>
              <a:endCxn id="1075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직선 연결선[R] 1105">
              <a:extLst>
                <a:ext uri="{FF2B5EF4-FFF2-40B4-BE49-F238E27FC236}">
                  <a16:creationId xmlns:a16="http://schemas.microsoft.com/office/drawing/2014/main" id="{013DB861-42B3-92B7-F299-0881B164C359}"/>
                </a:ext>
              </a:extLst>
            </p:cNvPr>
            <p:cNvCxnSpPr>
              <a:cxnSpLocks/>
              <a:stCxn id="1070" idx="2"/>
              <a:endCxn id="1075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직선 연결선[R] 1106">
              <a:extLst>
                <a:ext uri="{FF2B5EF4-FFF2-40B4-BE49-F238E27FC236}">
                  <a16:creationId xmlns:a16="http://schemas.microsoft.com/office/drawing/2014/main" id="{9AFFEA39-B7B4-A940-7ACE-2381040EA652}"/>
                </a:ext>
              </a:extLst>
            </p:cNvPr>
            <p:cNvCxnSpPr>
              <a:cxnSpLocks/>
              <a:stCxn id="1069" idx="2"/>
              <a:endCxn id="1075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직선 연결선[R] 1107">
              <a:extLst>
                <a:ext uri="{FF2B5EF4-FFF2-40B4-BE49-F238E27FC236}">
                  <a16:creationId xmlns:a16="http://schemas.microsoft.com/office/drawing/2014/main" id="{8FF30991-B7AC-D741-90B1-8EE71DBFBFB8}"/>
                </a:ext>
              </a:extLst>
            </p:cNvPr>
            <p:cNvCxnSpPr>
              <a:cxnSpLocks/>
              <a:stCxn id="1072" idx="2"/>
              <a:endCxn id="1074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직선 연결선[R] 1108">
              <a:extLst>
                <a:ext uri="{FF2B5EF4-FFF2-40B4-BE49-F238E27FC236}">
                  <a16:creationId xmlns:a16="http://schemas.microsoft.com/office/drawing/2014/main" id="{48F0C911-CF22-BEAE-E30D-6D711D3B1F4E}"/>
                </a:ext>
              </a:extLst>
            </p:cNvPr>
            <p:cNvCxnSpPr>
              <a:cxnSpLocks/>
              <a:stCxn id="1071" idx="2"/>
              <a:endCxn id="1074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직선 연결선[R] 1109">
              <a:extLst>
                <a:ext uri="{FF2B5EF4-FFF2-40B4-BE49-F238E27FC236}">
                  <a16:creationId xmlns:a16="http://schemas.microsoft.com/office/drawing/2014/main" id="{D63FC86A-8536-5839-3959-D995AD0E869E}"/>
                </a:ext>
              </a:extLst>
            </p:cNvPr>
            <p:cNvCxnSpPr>
              <a:cxnSpLocks/>
              <a:stCxn id="1070" idx="2"/>
              <a:endCxn id="1074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직선 연결선[R] 1110">
              <a:extLst>
                <a:ext uri="{FF2B5EF4-FFF2-40B4-BE49-F238E27FC236}">
                  <a16:creationId xmlns:a16="http://schemas.microsoft.com/office/drawing/2014/main" id="{75212EDC-C24C-7C9F-3142-DB84803D6AF2}"/>
                </a:ext>
              </a:extLst>
            </p:cNvPr>
            <p:cNvCxnSpPr>
              <a:cxnSpLocks/>
              <a:stCxn id="1069" idx="2"/>
              <a:endCxn id="1074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직선 연결선[R] 1111">
              <a:extLst>
                <a:ext uri="{FF2B5EF4-FFF2-40B4-BE49-F238E27FC236}">
                  <a16:creationId xmlns:a16="http://schemas.microsoft.com/office/drawing/2014/main" id="{971C4C1F-28D8-0EFA-7E56-FB0477079F51}"/>
                </a:ext>
              </a:extLst>
            </p:cNvPr>
            <p:cNvCxnSpPr>
              <a:cxnSpLocks/>
              <a:stCxn id="1072" idx="2"/>
              <a:endCxn id="1073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직선 연결선[R] 1112">
              <a:extLst>
                <a:ext uri="{FF2B5EF4-FFF2-40B4-BE49-F238E27FC236}">
                  <a16:creationId xmlns:a16="http://schemas.microsoft.com/office/drawing/2014/main" id="{8A3FEE8B-9413-A109-D6ED-CC2CE675C746}"/>
                </a:ext>
              </a:extLst>
            </p:cNvPr>
            <p:cNvCxnSpPr>
              <a:cxnSpLocks/>
              <a:stCxn id="1071" idx="2"/>
              <a:endCxn id="1073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직선 연결선[R] 1113">
              <a:extLst>
                <a:ext uri="{FF2B5EF4-FFF2-40B4-BE49-F238E27FC236}">
                  <a16:creationId xmlns:a16="http://schemas.microsoft.com/office/drawing/2014/main" id="{413906AE-141D-D71C-087B-5ECFEE0A4C1F}"/>
                </a:ext>
              </a:extLst>
            </p:cNvPr>
            <p:cNvCxnSpPr>
              <a:cxnSpLocks/>
              <a:stCxn id="1070" idx="2"/>
              <a:endCxn id="1073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직선 연결선[R] 1114">
              <a:extLst>
                <a:ext uri="{FF2B5EF4-FFF2-40B4-BE49-F238E27FC236}">
                  <a16:creationId xmlns:a16="http://schemas.microsoft.com/office/drawing/2014/main" id="{A0436EC0-B10F-CC3F-9FFA-5903A9C8889C}"/>
                </a:ext>
              </a:extLst>
            </p:cNvPr>
            <p:cNvCxnSpPr>
              <a:cxnSpLocks/>
              <a:stCxn id="1069" idx="2"/>
              <a:endCxn id="1073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직선 연결선[R] 1115">
              <a:extLst>
                <a:ext uri="{FF2B5EF4-FFF2-40B4-BE49-F238E27FC236}">
                  <a16:creationId xmlns:a16="http://schemas.microsoft.com/office/drawing/2014/main" id="{A2AE3EEF-6837-15DA-ABF8-703DF3D25E3C}"/>
                </a:ext>
              </a:extLst>
            </p:cNvPr>
            <p:cNvCxnSpPr>
              <a:cxnSpLocks/>
              <a:stCxn id="1065" idx="2"/>
              <a:endCxn id="1071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직선 연결선[R] 1116">
              <a:extLst>
                <a:ext uri="{FF2B5EF4-FFF2-40B4-BE49-F238E27FC236}">
                  <a16:creationId xmlns:a16="http://schemas.microsoft.com/office/drawing/2014/main" id="{C5C080DB-70B7-E640-52BF-C99ABD3CCA0D}"/>
                </a:ext>
              </a:extLst>
            </p:cNvPr>
            <p:cNvCxnSpPr>
              <a:cxnSpLocks/>
              <a:stCxn id="1064" idx="2"/>
              <a:endCxn id="1071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직선 연결선[R] 1117">
              <a:extLst>
                <a:ext uri="{FF2B5EF4-FFF2-40B4-BE49-F238E27FC236}">
                  <a16:creationId xmlns:a16="http://schemas.microsoft.com/office/drawing/2014/main" id="{F20D8E00-5B5E-241B-C5AD-41D158911914}"/>
                </a:ext>
              </a:extLst>
            </p:cNvPr>
            <p:cNvCxnSpPr>
              <a:cxnSpLocks/>
              <a:stCxn id="1068" idx="2"/>
              <a:endCxn id="1071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직선 연결선[R] 1118">
              <a:extLst>
                <a:ext uri="{FF2B5EF4-FFF2-40B4-BE49-F238E27FC236}">
                  <a16:creationId xmlns:a16="http://schemas.microsoft.com/office/drawing/2014/main" id="{698D6571-0D55-22CC-B19B-FAFF845EEA27}"/>
                </a:ext>
              </a:extLst>
            </p:cNvPr>
            <p:cNvCxnSpPr>
              <a:cxnSpLocks/>
              <a:stCxn id="1065" idx="2"/>
              <a:endCxn id="1070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직선 연결선[R] 1119">
              <a:extLst>
                <a:ext uri="{FF2B5EF4-FFF2-40B4-BE49-F238E27FC236}">
                  <a16:creationId xmlns:a16="http://schemas.microsoft.com/office/drawing/2014/main" id="{5F0D303B-D746-662D-6A80-8C2F46E72D1F}"/>
                </a:ext>
              </a:extLst>
            </p:cNvPr>
            <p:cNvCxnSpPr>
              <a:cxnSpLocks/>
              <a:stCxn id="1064" idx="2"/>
              <a:endCxn id="1070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직선 연결선[R] 1120">
              <a:extLst>
                <a:ext uri="{FF2B5EF4-FFF2-40B4-BE49-F238E27FC236}">
                  <a16:creationId xmlns:a16="http://schemas.microsoft.com/office/drawing/2014/main" id="{456B0C81-4388-B9F1-B647-A6B7D2705D90}"/>
                </a:ext>
              </a:extLst>
            </p:cNvPr>
            <p:cNvCxnSpPr>
              <a:cxnSpLocks/>
              <a:stCxn id="1068" idx="2"/>
              <a:endCxn id="1070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직선 연결선[R] 1121">
              <a:extLst>
                <a:ext uri="{FF2B5EF4-FFF2-40B4-BE49-F238E27FC236}">
                  <a16:creationId xmlns:a16="http://schemas.microsoft.com/office/drawing/2014/main" id="{08DB1A9F-5486-9F0E-E6E4-1DB20B808195}"/>
                </a:ext>
              </a:extLst>
            </p:cNvPr>
            <p:cNvCxnSpPr>
              <a:cxnSpLocks/>
              <a:stCxn id="1065" idx="2"/>
              <a:endCxn id="1069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직선 연결선[R] 1122">
              <a:extLst>
                <a:ext uri="{FF2B5EF4-FFF2-40B4-BE49-F238E27FC236}">
                  <a16:creationId xmlns:a16="http://schemas.microsoft.com/office/drawing/2014/main" id="{74C634D3-5CC9-58E6-08B9-11EBC149F469}"/>
                </a:ext>
              </a:extLst>
            </p:cNvPr>
            <p:cNvCxnSpPr>
              <a:cxnSpLocks/>
              <a:stCxn id="1064" idx="2"/>
              <a:endCxn id="1069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직선 연결선[R] 1123">
              <a:extLst>
                <a:ext uri="{FF2B5EF4-FFF2-40B4-BE49-F238E27FC236}">
                  <a16:creationId xmlns:a16="http://schemas.microsoft.com/office/drawing/2014/main" id="{E77CBBAB-0096-3F51-C0D5-B785A963C586}"/>
                </a:ext>
              </a:extLst>
            </p:cNvPr>
            <p:cNvCxnSpPr>
              <a:cxnSpLocks/>
              <a:stCxn id="1068" idx="2"/>
              <a:endCxn id="1069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직선 연결선[R] 1124">
              <a:extLst>
                <a:ext uri="{FF2B5EF4-FFF2-40B4-BE49-F238E27FC236}">
                  <a16:creationId xmlns:a16="http://schemas.microsoft.com/office/drawing/2014/main" id="{AF6BDE0E-4A60-CF28-4646-DC744922B4C5}"/>
                </a:ext>
              </a:extLst>
            </p:cNvPr>
            <p:cNvCxnSpPr>
              <a:cxnSpLocks/>
              <a:stCxn id="1067" idx="2"/>
              <a:endCxn id="1065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직선 연결선[R] 1125">
              <a:extLst>
                <a:ext uri="{FF2B5EF4-FFF2-40B4-BE49-F238E27FC236}">
                  <a16:creationId xmlns:a16="http://schemas.microsoft.com/office/drawing/2014/main" id="{0F512402-8286-AFA6-5085-8ED274CB0210}"/>
                </a:ext>
              </a:extLst>
            </p:cNvPr>
            <p:cNvCxnSpPr>
              <a:cxnSpLocks/>
              <a:stCxn id="1066" idx="2"/>
              <a:endCxn id="1065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직선 연결선[R] 1126">
              <a:extLst>
                <a:ext uri="{FF2B5EF4-FFF2-40B4-BE49-F238E27FC236}">
                  <a16:creationId xmlns:a16="http://schemas.microsoft.com/office/drawing/2014/main" id="{6B4B745F-8B8E-7F13-3D9F-FF392A614201}"/>
                </a:ext>
              </a:extLst>
            </p:cNvPr>
            <p:cNvCxnSpPr>
              <a:cxnSpLocks/>
              <a:stCxn id="1067" idx="2"/>
              <a:endCxn id="1064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직선 연결선[R] 1127">
              <a:extLst>
                <a:ext uri="{FF2B5EF4-FFF2-40B4-BE49-F238E27FC236}">
                  <a16:creationId xmlns:a16="http://schemas.microsoft.com/office/drawing/2014/main" id="{46EBE4D8-122B-AC64-C8C9-BE12DCD94BBD}"/>
                </a:ext>
              </a:extLst>
            </p:cNvPr>
            <p:cNvCxnSpPr>
              <a:cxnSpLocks/>
              <a:stCxn id="1067" idx="2"/>
              <a:endCxn id="1068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직선 연결선[R] 1128">
              <a:extLst>
                <a:ext uri="{FF2B5EF4-FFF2-40B4-BE49-F238E27FC236}">
                  <a16:creationId xmlns:a16="http://schemas.microsoft.com/office/drawing/2014/main" id="{6662891E-416B-296A-884D-B3292FDA27AB}"/>
                </a:ext>
              </a:extLst>
            </p:cNvPr>
            <p:cNvCxnSpPr>
              <a:cxnSpLocks/>
              <a:stCxn id="1066" idx="2"/>
              <a:endCxn id="1068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0" name="모서리가 둥근 직사각형 1129">
            <a:extLst>
              <a:ext uri="{FF2B5EF4-FFF2-40B4-BE49-F238E27FC236}">
                <a16:creationId xmlns:a16="http://schemas.microsoft.com/office/drawing/2014/main" id="{A5B9926A-13C4-6099-50A4-E71897520862}"/>
              </a:ext>
            </a:extLst>
          </p:cNvPr>
          <p:cNvSpPr/>
          <p:nvPr/>
        </p:nvSpPr>
        <p:spPr>
          <a:xfrm>
            <a:off x="8441112" y="2766953"/>
            <a:ext cx="749061" cy="1507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31" name="직선 화살표 연결선 1130">
            <a:extLst>
              <a:ext uri="{FF2B5EF4-FFF2-40B4-BE49-F238E27FC236}">
                <a16:creationId xmlns:a16="http://schemas.microsoft.com/office/drawing/2014/main" id="{C3D762D1-9C40-E3BA-D4E0-FF71A0FD3FDA}"/>
              </a:ext>
            </a:extLst>
          </p:cNvPr>
          <p:cNvCxnSpPr>
            <a:cxnSpLocks/>
          </p:cNvCxnSpPr>
          <p:nvPr/>
        </p:nvCxnSpPr>
        <p:spPr>
          <a:xfrm flipV="1">
            <a:off x="8815642" y="4354051"/>
            <a:ext cx="0" cy="17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직선 화살표 연결선 1131">
            <a:extLst>
              <a:ext uri="{FF2B5EF4-FFF2-40B4-BE49-F238E27FC236}">
                <a16:creationId xmlns:a16="http://schemas.microsoft.com/office/drawing/2014/main" id="{EB315C5D-B886-EE27-84DF-6F87F356BC35}"/>
              </a:ext>
            </a:extLst>
          </p:cNvPr>
          <p:cNvCxnSpPr>
            <a:cxnSpLocks/>
          </p:cNvCxnSpPr>
          <p:nvPr/>
        </p:nvCxnSpPr>
        <p:spPr>
          <a:xfrm>
            <a:off x="8075501" y="3520819"/>
            <a:ext cx="2915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3" name="그룹 1132">
            <a:extLst>
              <a:ext uri="{FF2B5EF4-FFF2-40B4-BE49-F238E27FC236}">
                <a16:creationId xmlns:a16="http://schemas.microsoft.com/office/drawing/2014/main" id="{CFD30652-9CCC-8C5F-7EC0-5E12A56F67B6}"/>
              </a:ext>
            </a:extLst>
          </p:cNvPr>
          <p:cNvGrpSpPr/>
          <p:nvPr/>
        </p:nvGrpSpPr>
        <p:grpSpPr>
          <a:xfrm rot="16200000">
            <a:off x="9382323" y="3228813"/>
            <a:ext cx="1271709" cy="527944"/>
            <a:chOff x="3903976" y="1968842"/>
            <a:chExt cx="7164816" cy="4523558"/>
          </a:xfrm>
        </p:grpSpPr>
        <p:sp>
          <p:nvSpPr>
            <p:cNvPr id="1134" name="타원 1133">
              <a:extLst>
                <a:ext uri="{FF2B5EF4-FFF2-40B4-BE49-F238E27FC236}">
                  <a16:creationId xmlns:a16="http://schemas.microsoft.com/office/drawing/2014/main" id="{BD15ACAB-EE29-E3D4-D987-0232EB3B614D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5" name="타원 1134">
              <a:extLst>
                <a:ext uri="{FF2B5EF4-FFF2-40B4-BE49-F238E27FC236}">
                  <a16:creationId xmlns:a16="http://schemas.microsoft.com/office/drawing/2014/main" id="{3D2D9C0E-7A64-FBA1-A1A1-FB176D042EC3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6" name="타원 1135">
              <a:extLst>
                <a:ext uri="{FF2B5EF4-FFF2-40B4-BE49-F238E27FC236}">
                  <a16:creationId xmlns:a16="http://schemas.microsoft.com/office/drawing/2014/main" id="{A196E4C2-8721-9F34-C04E-1DCE92A9C8E4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7" name="타원 1136">
              <a:extLst>
                <a:ext uri="{FF2B5EF4-FFF2-40B4-BE49-F238E27FC236}">
                  <a16:creationId xmlns:a16="http://schemas.microsoft.com/office/drawing/2014/main" id="{5DD4BF2B-EC92-429D-72BD-6F9E14021BC9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8" name="타원 1137">
              <a:extLst>
                <a:ext uri="{FF2B5EF4-FFF2-40B4-BE49-F238E27FC236}">
                  <a16:creationId xmlns:a16="http://schemas.microsoft.com/office/drawing/2014/main" id="{937255C2-BEED-A89F-5B2B-96C7A2D5430C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9" name="타원 1138">
              <a:extLst>
                <a:ext uri="{FF2B5EF4-FFF2-40B4-BE49-F238E27FC236}">
                  <a16:creationId xmlns:a16="http://schemas.microsoft.com/office/drawing/2014/main" id="{5618381D-E320-9C27-3FC2-BC4BB7EE6198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0" name="타원 1139">
              <a:extLst>
                <a:ext uri="{FF2B5EF4-FFF2-40B4-BE49-F238E27FC236}">
                  <a16:creationId xmlns:a16="http://schemas.microsoft.com/office/drawing/2014/main" id="{27E6BB87-AD03-4A94-9CD2-DCB42A9F34D5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1" name="타원 1140">
              <a:extLst>
                <a:ext uri="{FF2B5EF4-FFF2-40B4-BE49-F238E27FC236}">
                  <a16:creationId xmlns:a16="http://schemas.microsoft.com/office/drawing/2014/main" id="{47BCF17C-DCC6-6566-C808-C99F9EBB9B44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2" name="타원 1141">
              <a:extLst>
                <a:ext uri="{FF2B5EF4-FFF2-40B4-BE49-F238E27FC236}">
                  <a16:creationId xmlns:a16="http://schemas.microsoft.com/office/drawing/2014/main" id="{F6279CF4-F2CA-2E2A-4897-57773D37B922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3" name="타원 1142">
              <a:extLst>
                <a:ext uri="{FF2B5EF4-FFF2-40B4-BE49-F238E27FC236}">
                  <a16:creationId xmlns:a16="http://schemas.microsoft.com/office/drawing/2014/main" id="{67CE8931-267F-3F2F-F14F-56EB2FE07B19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4" name="타원 1143">
              <a:extLst>
                <a:ext uri="{FF2B5EF4-FFF2-40B4-BE49-F238E27FC236}">
                  <a16:creationId xmlns:a16="http://schemas.microsoft.com/office/drawing/2014/main" id="{78E94817-6364-F4C0-1B76-5367FA711D09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5" name="타원 1144">
              <a:extLst>
                <a:ext uri="{FF2B5EF4-FFF2-40B4-BE49-F238E27FC236}">
                  <a16:creationId xmlns:a16="http://schemas.microsoft.com/office/drawing/2014/main" id="{AD501494-57C0-611F-1170-9C9D07C47975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6" name="타원 1145">
              <a:extLst>
                <a:ext uri="{FF2B5EF4-FFF2-40B4-BE49-F238E27FC236}">
                  <a16:creationId xmlns:a16="http://schemas.microsoft.com/office/drawing/2014/main" id="{A87F9A9D-4AD7-29E2-5313-6CDFE687405E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7" name="타원 1146">
              <a:extLst>
                <a:ext uri="{FF2B5EF4-FFF2-40B4-BE49-F238E27FC236}">
                  <a16:creationId xmlns:a16="http://schemas.microsoft.com/office/drawing/2014/main" id="{AA8E8D3A-6575-9277-8FE3-A9AFF852E570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8" name="타원 1147">
              <a:extLst>
                <a:ext uri="{FF2B5EF4-FFF2-40B4-BE49-F238E27FC236}">
                  <a16:creationId xmlns:a16="http://schemas.microsoft.com/office/drawing/2014/main" id="{8DDCD0B2-5B95-E901-787D-79C7F5905B15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9" name="타원 1148">
              <a:extLst>
                <a:ext uri="{FF2B5EF4-FFF2-40B4-BE49-F238E27FC236}">
                  <a16:creationId xmlns:a16="http://schemas.microsoft.com/office/drawing/2014/main" id="{305F7415-397E-E8BB-4C7E-3BDDD408BF65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0" name="타원 1149">
              <a:extLst>
                <a:ext uri="{FF2B5EF4-FFF2-40B4-BE49-F238E27FC236}">
                  <a16:creationId xmlns:a16="http://schemas.microsoft.com/office/drawing/2014/main" id="{119AAF80-C9AC-F1FF-DB3B-44D75454E575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1" name="타원 1150">
              <a:extLst>
                <a:ext uri="{FF2B5EF4-FFF2-40B4-BE49-F238E27FC236}">
                  <a16:creationId xmlns:a16="http://schemas.microsoft.com/office/drawing/2014/main" id="{CCD6737F-23AE-7C07-206B-8FA351361DDE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152" name="직선 연결선[R] 1151">
              <a:extLst>
                <a:ext uri="{FF2B5EF4-FFF2-40B4-BE49-F238E27FC236}">
                  <a16:creationId xmlns:a16="http://schemas.microsoft.com/office/drawing/2014/main" id="{571A313F-99AF-4B84-33C0-74D4F84C99A0}"/>
                </a:ext>
              </a:extLst>
            </p:cNvPr>
            <p:cNvCxnSpPr>
              <a:cxnSpLocks/>
              <a:stCxn id="1146" idx="2"/>
              <a:endCxn id="1151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직선 연결선[R] 1152">
              <a:extLst>
                <a:ext uri="{FF2B5EF4-FFF2-40B4-BE49-F238E27FC236}">
                  <a16:creationId xmlns:a16="http://schemas.microsoft.com/office/drawing/2014/main" id="{5DD736EA-FBBB-9FAD-7D2D-E5F1744A9FAB}"/>
                </a:ext>
              </a:extLst>
            </p:cNvPr>
            <p:cNvCxnSpPr>
              <a:cxnSpLocks/>
              <a:stCxn id="1146" idx="2"/>
              <a:endCxn id="1150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직선 연결선[R] 1153">
              <a:extLst>
                <a:ext uri="{FF2B5EF4-FFF2-40B4-BE49-F238E27FC236}">
                  <a16:creationId xmlns:a16="http://schemas.microsoft.com/office/drawing/2014/main" id="{43A0243B-7CD0-ABC4-805A-4A7C541BADE2}"/>
                </a:ext>
              </a:extLst>
            </p:cNvPr>
            <p:cNvCxnSpPr>
              <a:cxnSpLocks/>
              <a:stCxn id="1146" idx="2"/>
              <a:endCxn id="1149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직선 연결선[R] 1154">
              <a:extLst>
                <a:ext uri="{FF2B5EF4-FFF2-40B4-BE49-F238E27FC236}">
                  <a16:creationId xmlns:a16="http://schemas.microsoft.com/office/drawing/2014/main" id="{C2B6C8AD-A311-CD25-C744-230794306A8F}"/>
                </a:ext>
              </a:extLst>
            </p:cNvPr>
            <p:cNvCxnSpPr>
              <a:cxnSpLocks/>
              <a:stCxn id="1146" idx="2"/>
              <a:endCxn id="1148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직선 연결선[R] 1155">
              <a:extLst>
                <a:ext uri="{FF2B5EF4-FFF2-40B4-BE49-F238E27FC236}">
                  <a16:creationId xmlns:a16="http://schemas.microsoft.com/office/drawing/2014/main" id="{923A9233-12E3-D037-B3F2-0EE5807E39DF}"/>
                </a:ext>
              </a:extLst>
            </p:cNvPr>
            <p:cNvCxnSpPr>
              <a:cxnSpLocks/>
              <a:stCxn id="1146" idx="2"/>
              <a:endCxn id="1147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직선 연결선[R] 1156">
              <a:extLst>
                <a:ext uri="{FF2B5EF4-FFF2-40B4-BE49-F238E27FC236}">
                  <a16:creationId xmlns:a16="http://schemas.microsoft.com/office/drawing/2014/main" id="{7F8279C1-1F38-3CE8-F4C7-D7A4B242A3D7}"/>
                </a:ext>
              </a:extLst>
            </p:cNvPr>
            <p:cNvCxnSpPr>
              <a:cxnSpLocks/>
              <a:stCxn id="1145" idx="2"/>
              <a:endCxn id="1150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직선 연결선[R] 1157">
              <a:extLst>
                <a:ext uri="{FF2B5EF4-FFF2-40B4-BE49-F238E27FC236}">
                  <a16:creationId xmlns:a16="http://schemas.microsoft.com/office/drawing/2014/main" id="{4756CA5E-3332-5EB7-DC7B-AF4E5D93457E}"/>
                </a:ext>
              </a:extLst>
            </p:cNvPr>
            <p:cNvCxnSpPr>
              <a:cxnSpLocks/>
              <a:stCxn id="1144" idx="2"/>
              <a:endCxn id="1150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직선 연결선[R] 1158">
              <a:extLst>
                <a:ext uri="{FF2B5EF4-FFF2-40B4-BE49-F238E27FC236}">
                  <a16:creationId xmlns:a16="http://schemas.microsoft.com/office/drawing/2014/main" id="{CE30E8E9-99E7-A444-A31E-232BD67F035D}"/>
                </a:ext>
              </a:extLst>
            </p:cNvPr>
            <p:cNvCxnSpPr>
              <a:cxnSpLocks/>
              <a:stCxn id="1143" idx="2"/>
              <a:endCxn id="1150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직선 연결선[R] 1159">
              <a:extLst>
                <a:ext uri="{FF2B5EF4-FFF2-40B4-BE49-F238E27FC236}">
                  <a16:creationId xmlns:a16="http://schemas.microsoft.com/office/drawing/2014/main" id="{FEC6D457-F613-48C0-F394-67CA756D8ADA}"/>
                </a:ext>
              </a:extLst>
            </p:cNvPr>
            <p:cNvCxnSpPr>
              <a:cxnSpLocks/>
              <a:stCxn id="1145" idx="2"/>
              <a:endCxn id="1149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직선 연결선[R] 1160">
              <a:extLst>
                <a:ext uri="{FF2B5EF4-FFF2-40B4-BE49-F238E27FC236}">
                  <a16:creationId xmlns:a16="http://schemas.microsoft.com/office/drawing/2014/main" id="{2B9E6F86-59A1-5349-C312-0ABDB7842028}"/>
                </a:ext>
              </a:extLst>
            </p:cNvPr>
            <p:cNvCxnSpPr>
              <a:cxnSpLocks/>
              <a:stCxn id="1144" idx="2"/>
              <a:endCxn id="1149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직선 연결선[R] 1161">
              <a:extLst>
                <a:ext uri="{FF2B5EF4-FFF2-40B4-BE49-F238E27FC236}">
                  <a16:creationId xmlns:a16="http://schemas.microsoft.com/office/drawing/2014/main" id="{C3B69C70-57CF-C222-568E-5F03E47E92EF}"/>
                </a:ext>
              </a:extLst>
            </p:cNvPr>
            <p:cNvCxnSpPr>
              <a:cxnSpLocks/>
              <a:stCxn id="1143" idx="2"/>
              <a:endCxn id="1149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3" name="직선 연결선[R] 1162">
              <a:extLst>
                <a:ext uri="{FF2B5EF4-FFF2-40B4-BE49-F238E27FC236}">
                  <a16:creationId xmlns:a16="http://schemas.microsoft.com/office/drawing/2014/main" id="{A62E420D-3EE6-E071-A3F5-D7D57FFD7DBE}"/>
                </a:ext>
              </a:extLst>
            </p:cNvPr>
            <p:cNvCxnSpPr>
              <a:cxnSpLocks/>
              <a:stCxn id="1145" idx="2"/>
              <a:endCxn id="1148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4" name="직선 연결선[R] 1163">
              <a:extLst>
                <a:ext uri="{FF2B5EF4-FFF2-40B4-BE49-F238E27FC236}">
                  <a16:creationId xmlns:a16="http://schemas.microsoft.com/office/drawing/2014/main" id="{B5904490-DFF7-0BA6-38A4-9065E677270F}"/>
                </a:ext>
              </a:extLst>
            </p:cNvPr>
            <p:cNvCxnSpPr>
              <a:cxnSpLocks/>
              <a:stCxn id="1144" idx="2"/>
              <a:endCxn id="1148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직선 연결선[R] 1164">
              <a:extLst>
                <a:ext uri="{FF2B5EF4-FFF2-40B4-BE49-F238E27FC236}">
                  <a16:creationId xmlns:a16="http://schemas.microsoft.com/office/drawing/2014/main" id="{054E6193-9749-91D7-F184-32CFFDF093C5}"/>
                </a:ext>
              </a:extLst>
            </p:cNvPr>
            <p:cNvCxnSpPr>
              <a:cxnSpLocks/>
              <a:stCxn id="1145" idx="2"/>
              <a:endCxn id="1147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6" name="직선 연결선[R] 1165">
              <a:extLst>
                <a:ext uri="{FF2B5EF4-FFF2-40B4-BE49-F238E27FC236}">
                  <a16:creationId xmlns:a16="http://schemas.microsoft.com/office/drawing/2014/main" id="{29096F9F-E321-7971-63B4-3B7F70F082E6}"/>
                </a:ext>
              </a:extLst>
            </p:cNvPr>
            <p:cNvCxnSpPr>
              <a:cxnSpLocks/>
              <a:stCxn id="1143" idx="2"/>
              <a:endCxn id="1148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직선 연결선[R] 1166">
              <a:extLst>
                <a:ext uri="{FF2B5EF4-FFF2-40B4-BE49-F238E27FC236}">
                  <a16:creationId xmlns:a16="http://schemas.microsoft.com/office/drawing/2014/main" id="{D03BACC4-CC0C-745E-45E0-B963FA4A4846}"/>
                </a:ext>
              </a:extLst>
            </p:cNvPr>
            <p:cNvCxnSpPr>
              <a:cxnSpLocks/>
              <a:stCxn id="1144" idx="2"/>
              <a:endCxn id="1147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8" name="직선 연결선[R] 1167">
              <a:extLst>
                <a:ext uri="{FF2B5EF4-FFF2-40B4-BE49-F238E27FC236}">
                  <a16:creationId xmlns:a16="http://schemas.microsoft.com/office/drawing/2014/main" id="{BE22C967-A498-1B04-4C89-C3D70C45D2F6}"/>
                </a:ext>
              </a:extLst>
            </p:cNvPr>
            <p:cNvCxnSpPr>
              <a:cxnSpLocks/>
              <a:stCxn id="1143" idx="2"/>
              <a:endCxn id="1147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9" name="직선 연결선[R] 1168">
              <a:extLst>
                <a:ext uri="{FF2B5EF4-FFF2-40B4-BE49-F238E27FC236}">
                  <a16:creationId xmlns:a16="http://schemas.microsoft.com/office/drawing/2014/main" id="{9F57A436-AA74-EB89-0AEF-92F52171E506}"/>
                </a:ext>
              </a:extLst>
            </p:cNvPr>
            <p:cNvCxnSpPr>
              <a:cxnSpLocks/>
              <a:stCxn id="1145" idx="2"/>
              <a:endCxn id="1151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직선 연결선[R] 1169">
              <a:extLst>
                <a:ext uri="{FF2B5EF4-FFF2-40B4-BE49-F238E27FC236}">
                  <a16:creationId xmlns:a16="http://schemas.microsoft.com/office/drawing/2014/main" id="{2E79428C-F2C1-36B5-477A-BD2450CC5844}"/>
                </a:ext>
              </a:extLst>
            </p:cNvPr>
            <p:cNvCxnSpPr>
              <a:cxnSpLocks/>
              <a:stCxn id="1144" idx="2"/>
              <a:endCxn id="1151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직선 연결선[R] 1170">
              <a:extLst>
                <a:ext uri="{FF2B5EF4-FFF2-40B4-BE49-F238E27FC236}">
                  <a16:creationId xmlns:a16="http://schemas.microsoft.com/office/drawing/2014/main" id="{696E1C73-3835-8D96-4AC9-A95E25214B1E}"/>
                </a:ext>
              </a:extLst>
            </p:cNvPr>
            <p:cNvCxnSpPr>
              <a:cxnSpLocks/>
              <a:stCxn id="1143" idx="2"/>
              <a:endCxn id="1151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직선 연결선[R] 1171">
              <a:extLst>
                <a:ext uri="{FF2B5EF4-FFF2-40B4-BE49-F238E27FC236}">
                  <a16:creationId xmlns:a16="http://schemas.microsoft.com/office/drawing/2014/main" id="{2FF791D9-1A72-BE8A-3293-FF29EB2E3852}"/>
                </a:ext>
              </a:extLst>
            </p:cNvPr>
            <p:cNvCxnSpPr>
              <a:cxnSpLocks/>
              <a:stCxn id="1142" idx="2"/>
              <a:endCxn id="1146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직선 연결선[R] 1172">
              <a:extLst>
                <a:ext uri="{FF2B5EF4-FFF2-40B4-BE49-F238E27FC236}">
                  <a16:creationId xmlns:a16="http://schemas.microsoft.com/office/drawing/2014/main" id="{7A1CD704-0E5F-C366-F4DD-F217A7C6999F}"/>
                </a:ext>
              </a:extLst>
            </p:cNvPr>
            <p:cNvCxnSpPr>
              <a:cxnSpLocks/>
              <a:stCxn id="1141" idx="2"/>
              <a:endCxn id="1146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4" name="직선 연결선[R] 1173">
              <a:extLst>
                <a:ext uri="{FF2B5EF4-FFF2-40B4-BE49-F238E27FC236}">
                  <a16:creationId xmlns:a16="http://schemas.microsoft.com/office/drawing/2014/main" id="{8CDCBC6B-EB52-932B-F6E6-ECE37E7D2C8F}"/>
                </a:ext>
              </a:extLst>
            </p:cNvPr>
            <p:cNvCxnSpPr>
              <a:cxnSpLocks/>
              <a:stCxn id="1140" idx="2"/>
              <a:endCxn id="1146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5" name="직선 연결선[R] 1174">
              <a:extLst>
                <a:ext uri="{FF2B5EF4-FFF2-40B4-BE49-F238E27FC236}">
                  <a16:creationId xmlns:a16="http://schemas.microsoft.com/office/drawing/2014/main" id="{EC215CB7-1C32-F455-CEB2-F101C9FFDC86}"/>
                </a:ext>
              </a:extLst>
            </p:cNvPr>
            <p:cNvCxnSpPr>
              <a:cxnSpLocks/>
              <a:stCxn id="1139" idx="2"/>
              <a:endCxn id="1146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6" name="직선 연결선[R] 1175">
              <a:extLst>
                <a:ext uri="{FF2B5EF4-FFF2-40B4-BE49-F238E27FC236}">
                  <a16:creationId xmlns:a16="http://schemas.microsoft.com/office/drawing/2014/main" id="{928D6716-725D-12DD-CBE6-2A8FDBB566CD}"/>
                </a:ext>
              </a:extLst>
            </p:cNvPr>
            <p:cNvCxnSpPr>
              <a:cxnSpLocks/>
              <a:stCxn id="1135" idx="2"/>
              <a:endCxn id="1142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7" name="직선 연결선[R] 1176">
              <a:extLst>
                <a:ext uri="{FF2B5EF4-FFF2-40B4-BE49-F238E27FC236}">
                  <a16:creationId xmlns:a16="http://schemas.microsoft.com/office/drawing/2014/main" id="{0DC4E837-1A79-386D-58C3-33CBB70E0710}"/>
                </a:ext>
              </a:extLst>
            </p:cNvPr>
            <p:cNvCxnSpPr>
              <a:cxnSpLocks/>
              <a:stCxn id="1134" idx="2"/>
              <a:endCxn id="1142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8" name="직선 연결선[R] 1177">
              <a:extLst>
                <a:ext uri="{FF2B5EF4-FFF2-40B4-BE49-F238E27FC236}">
                  <a16:creationId xmlns:a16="http://schemas.microsoft.com/office/drawing/2014/main" id="{B7AD5CDB-2A9D-753C-DA4B-63C15CD8A841}"/>
                </a:ext>
              </a:extLst>
            </p:cNvPr>
            <p:cNvCxnSpPr>
              <a:cxnSpLocks/>
              <a:stCxn id="1138" idx="2"/>
              <a:endCxn id="1142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9" name="직선 연결선[R] 1178">
              <a:extLst>
                <a:ext uri="{FF2B5EF4-FFF2-40B4-BE49-F238E27FC236}">
                  <a16:creationId xmlns:a16="http://schemas.microsoft.com/office/drawing/2014/main" id="{6258AEC4-12F1-A0E2-4C63-CC1532EBA852}"/>
                </a:ext>
              </a:extLst>
            </p:cNvPr>
            <p:cNvCxnSpPr>
              <a:cxnSpLocks/>
              <a:stCxn id="1142" idx="2"/>
              <a:endCxn id="1145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0" name="직선 연결선[R] 1179">
              <a:extLst>
                <a:ext uri="{FF2B5EF4-FFF2-40B4-BE49-F238E27FC236}">
                  <a16:creationId xmlns:a16="http://schemas.microsoft.com/office/drawing/2014/main" id="{F1B9E8E9-4C5D-2D82-6541-F1B6D1BE902E}"/>
                </a:ext>
              </a:extLst>
            </p:cNvPr>
            <p:cNvCxnSpPr>
              <a:cxnSpLocks/>
              <a:stCxn id="1141" idx="2"/>
              <a:endCxn id="1145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1" name="직선 연결선[R] 1180">
              <a:extLst>
                <a:ext uri="{FF2B5EF4-FFF2-40B4-BE49-F238E27FC236}">
                  <a16:creationId xmlns:a16="http://schemas.microsoft.com/office/drawing/2014/main" id="{A15A5C6B-F33E-0A55-3340-2BC2CAEAE40C}"/>
                </a:ext>
              </a:extLst>
            </p:cNvPr>
            <p:cNvCxnSpPr>
              <a:cxnSpLocks/>
              <a:stCxn id="1140" idx="2"/>
              <a:endCxn id="1145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직선 연결선[R] 1181">
              <a:extLst>
                <a:ext uri="{FF2B5EF4-FFF2-40B4-BE49-F238E27FC236}">
                  <a16:creationId xmlns:a16="http://schemas.microsoft.com/office/drawing/2014/main" id="{7520FDCB-484F-4D5C-DCFF-BBD66F9DAD0E}"/>
                </a:ext>
              </a:extLst>
            </p:cNvPr>
            <p:cNvCxnSpPr>
              <a:cxnSpLocks/>
              <a:stCxn id="1139" idx="2"/>
              <a:endCxn id="1145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직선 연결선[R] 1182">
              <a:extLst>
                <a:ext uri="{FF2B5EF4-FFF2-40B4-BE49-F238E27FC236}">
                  <a16:creationId xmlns:a16="http://schemas.microsoft.com/office/drawing/2014/main" id="{6B861539-A704-69B8-8EF5-658B04FF6473}"/>
                </a:ext>
              </a:extLst>
            </p:cNvPr>
            <p:cNvCxnSpPr>
              <a:cxnSpLocks/>
              <a:stCxn id="1142" idx="2"/>
              <a:endCxn id="1144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직선 연결선[R] 1183">
              <a:extLst>
                <a:ext uri="{FF2B5EF4-FFF2-40B4-BE49-F238E27FC236}">
                  <a16:creationId xmlns:a16="http://schemas.microsoft.com/office/drawing/2014/main" id="{CFA7DD85-BD03-15DE-B7D5-0C860E5393AF}"/>
                </a:ext>
              </a:extLst>
            </p:cNvPr>
            <p:cNvCxnSpPr>
              <a:cxnSpLocks/>
              <a:stCxn id="1141" idx="2"/>
              <a:endCxn id="1144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5" name="직선 연결선[R] 1184">
              <a:extLst>
                <a:ext uri="{FF2B5EF4-FFF2-40B4-BE49-F238E27FC236}">
                  <a16:creationId xmlns:a16="http://schemas.microsoft.com/office/drawing/2014/main" id="{6F54FE0A-BDE2-668A-0688-AB9A44F6D124}"/>
                </a:ext>
              </a:extLst>
            </p:cNvPr>
            <p:cNvCxnSpPr>
              <a:cxnSpLocks/>
              <a:stCxn id="1140" idx="2"/>
              <a:endCxn id="1144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직선 연결선[R] 1185">
              <a:extLst>
                <a:ext uri="{FF2B5EF4-FFF2-40B4-BE49-F238E27FC236}">
                  <a16:creationId xmlns:a16="http://schemas.microsoft.com/office/drawing/2014/main" id="{FE453115-A852-091B-9A61-2C2127785CFD}"/>
                </a:ext>
              </a:extLst>
            </p:cNvPr>
            <p:cNvCxnSpPr>
              <a:cxnSpLocks/>
              <a:stCxn id="1139" idx="2"/>
              <a:endCxn id="1144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직선 연결선[R] 1186">
              <a:extLst>
                <a:ext uri="{FF2B5EF4-FFF2-40B4-BE49-F238E27FC236}">
                  <a16:creationId xmlns:a16="http://schemas.microsoft.com/office/drawing/2014/main" id="{D5CCBAB5-763A-1500-7A25-EDB76B955AC3}"/>
                </a:ext>
              </a:extLst>
            </p:cNvPr>
            <p:cNvCxnSpPr>
              <a:cxnSpLocks/>
              <a:stCxn id="1142" idx="2"/>
              <a:endCxn id="1143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8" name="직선 연결선[R] 1187">
              <a:extLst>
                <a:ext uri="{FF2B5EF4-FFF2-40B4-BE49-F238E27FC236}">
                  <a16:creationId xmlns:a16="http://schemas.microsoft.com/office/drawing/2014/main" id="{02F67A66-C885-9B9A-E3A3-1F7A57572625}"/>
                </a:ext>
              </a:extLst>
            </p:cNvPr>
            <p:cNvCxnSpPr>
              <a:cxnSpLocks/>
              <a:stCxn id="1141" idx="2"/>
              <a:endCxn id="1143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직선 연결선[R] 1188">
              <a:extLst>
                <a:ext uri="{FF2B5EF4-FFF2-40B4-BE49-F238E27FC236}">
                  <a16:creationId xmlns:a16="http://schemas.microsoft.com/office/drawing/2014/main" id="{179A9D9A-E5EE-EACF-CBEE-131686A36753}"/>
                </a:ext>
              </a:extLst>
            </p:cNvPr>
            <p:cNvCxnSpPr>
              <a:cxnSpLocks/>
              <a:stCxn id="1140" idx="2"/>
              <a:endCxn id="1143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0" name="직선 연결선[R] 1189">
              <a:extLst>
                <a:ext uri="{FF2B5EF4-FFF2-40B4-BE49-F238E27FC236}">
                  <a16:creationId xmlns:a16="http://schemas.microsoft.com/office/drawing/2014/main" id="{3EC15336-E3D1-A1A4-261D-A55BBF312A36}"/>
                </a:ext>
              </a:extLst>
            </p:cNvPr>
            <p:cNvCxnSpPr>
              <a:cxnSpLocks/>
              <a:stCxn id="1139" idx="2"/>
              <a:endCxn id="1143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" name="직선 연결선[R] 1190">
              <a:extLst>
                <a:ext uri="{FF2B5EF4-FFF2-40B4-BE49-F238E27FC236}">
                  <a16:creationId xmlns:a16="http://schemas.microsoft.com/office/drawing/2014/main" id="{FDF75611-D123-F830-9093-936C8C8BEBA0}"/>
                </a:ext>
              </a:extLst>
            </p:cNvPr>
            <p:cNvCxnSpPr>
              <a:cxnSpLocks/>
              <a:stCxn id="1135" idx="2"/>
              <a:endCxn id="1141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2" name="직선 연결선[R] 1191">
              <a:extLst>
                <a:ext uri="{FF2B5EF4-FFF2-40B4-BE49-F238E27FC236}">
                  <a16:creationId xmlns:a16="http://schemas.microsoft.com/office/drawing/2014/main" id="{6D57E254-AE17-8851-6466-A2241EE4EEFB}"/>
                </a:ext>
              </a:extLst>
            </p:cNvPr>
            <p:cNvCxnSpPr>
              <a:cxnSpLocks/>
              <a:stCxn id="1134" idx="2"/>
              <a:endCxn id="1141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3" name="직선 연결선[R] 1192">
              <a:extLst>
                <a:ext uri="{FF2B5EF4-FFF2-40B4-BE49-F238E27FC236}">
                  <a16:creationId xmlns:a16="http://schemas.microsoft.com/office/drawing/2014/main" id="{D1ABF4B1-319E-D74F-9CC6-AF030B5AA776}"/>
                </a:ext>
              </a:extLst>
            </p:cNvPr>
            <p:cNvCxnSpPr>
              <a:cxnSpLocks/>
              <a:stCxn id="1138" idx="2"/>
              <a:endCxn id="1141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직선 연결선[R] 1193">
              <a:extLst>
                <a:ext uri="{FF2B5EF4-FFF2-40B4-BE49-F238E27FC236}">
                  <a16:creationId xmlns:a16="http://schemas.microsoft.com/office/drawing/2014/main" id="{16DB437B-E556-AE83-481C-E532B89760A8}"/>
                </a:ext>
              </a:extLst>
            </p:cNvPr>
            <p:cNvCxnSpPr>
              <a:cxnSpLocks/>
              <a:stCxn id="1135" idx="2"/>
              <a:endCxn id="1140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직선 연결선[R] 1194">
              <a:extLst>
                <a:ext uri="{FF2B5EF4-FFF2-40B4-BE49-F238E27FC236}">
                  <a16:creationId xmlns:a16="http://schemas.microsoft.com/office/drawing/2014/main" id="{1C6B865C-1D49-B80B-8B82-CB781C0BF213}"/>
                </a:ext>
              </a:extLst>
            </p:cNvPr>
            <p:cNvCxnSpPr>
              <a:cxnSpLocks/>
              <a:stCxn id="1134" idx="2"/>
              <a:endCxn id="1140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직선 연결선[R] 1195">
              <a:extLst>
                <a:ext uri="{FF2B5EF4-FFF2-40B4-BE49-F238E27FC236}">
                  <a16:creationId xmlns:a16="http://schemas.microsoft.com/office/drawing/2014/main" id="{058CC7DA-2DFA-92BD-9E1C-6FAC8CB95366}"/>
                </a:ext>
              </a:extLst>
            </p:cNvPr>
            <p:cNvCxnSpPr>
              <a:cxnSpLocks/>
              <a:stCxn id="1138" idx="2"/>
              <a:endCxn id="1140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직선 연결선[R] 1196">
              <a:extLst>
                <a:ext uri="{FF2B5EF4-FFF2-40B4-BE49-F238E27FC236}">
                  <a16:creationId xmlns:a16="http://schemas.microsoft.com/office/drawing/2014/main" id="{D0BD2C84-8EA4-33AC-07EC-E3AC3DF62218}"/>
                </a:ext>
              </a:extLst>
            </p:cNvPr>
            <p:cNvCxnSpPr>
              <a:cxnSpLocks/>
              <a:stCxn id="1135" idx="2"/>
              <a:endCxn id="1139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8" name="직선 연결선[R] 1197">
              <a:extLst>
                <a:ext uri="{FF2B5EF4-FFF2-40B4-BE49-F238E27FC236}">
                  <a16:creationId xmlns:a16="http://schemas.microsoft.com/office/drawing/2014/main" id="{76ECBF57-36BB-018A-3C39-73A544AC0ADA}"/>
                </a:ext>
              </a:extLst>
            </p:cNvPr>
            <p:cNvCxnSpPr>
              <a:cxnSpLocks/>
              <a:stCxn id="1134" idx="2"/>
              <a:endCxn id="1139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9" name="직선 연결선[R] 1198">
              <a:extLst>
                <a:ext uri="{FF2B5EF4-FFF2-40B4-BE49-F238E27FC236}">
                  <a16:creationId xmlns:a16="http://schemas.microsoft.com/office/drawing/2014/main" id="{6E887F8F-54EA-1BD0-6747-C3543AAC2B93}"/>
                </a:ext>
              </a:extLst>
            </p:cNvPr>
            <p:cNvCxnSpPr>
              <a:cxnSpLocks/>
              <a:stCxn id="1138" idx="2"/>
              <a:endCxn id="1139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0" name="직선 연결선[R] 1199">
              <a:extLst>
                <a:ext uri="{FF2B5EF4-FFF2-40B4-BE49-F238E27FC236}">
                  <a16:creationId xmlns:a16="http://schemas.microsoft.com/office/drawing/2014/main" id="{4EA141BB-A9F0-9E0B-5053-FC07B9A39BA4}"/>
                </a:ext>
              </a:extLst>
            </p:cNvPr>
            <p:cNvCxnSpPr>
              <a:cxnSpLocks/>
              <a:stCxn id="1137" idx="2"/>
              <a:endCxn id="1135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직선 연결선[R] 1200">
              <a:extLst>
                <a:ext uri="{FF2B5EF4-FFF2-40B4-BE49-F238E27FC236}">
                  <a16:creationId xmlns:a16="http://schemas.microsoft.com/office/drawing/2014/main" id="{22EA7D9D-FD04-AE29-7E75-64BB71DBDE73}"/>
                </a:ext>
              </a:extLst>
            </p:cNvPr>
            <p:cNvCxnSpPr>
              <a:cxnSpLocks/>
              <a:stCxn id="1136" idx="2"/>
              <a:endCxn id="1135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직선 연결선[R] 1201">
              <a:extLst>
                <a:ext uri="{FF2B5EF4-FFF2-40B4-BE49-F238E27FC236}">
                  <a16:creationId xmlns:a16="http://schemas.microsoft.com/office/drawing/2014/main" id="{4DA6D291-974C-DDF6-2C3F-AEBADD72F637}"/>
                </a:ext>
              </a:extLst>
            </p:cNvPr>
            <p:cNvCxnSpPr>
              <a:cxnSpLocks/>
              <a:stCxn id="1137" idx="2"/>
              <a:endCxn id="1134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직선 연결선[R] 1202">
              <a:extLst>
                <a:ext uri="{FF2B5EF4-FFF2-40B4-BE49-F238E27FC236}">
                  <a16:creationId xmlns:a16="http://schemas.microsoft.com/office/drawing/2014/main" id="{B3EE35F4-2330-A461-EB6B-E4A2090648DC}"/>
                </a:ext>
              </a:extLst>
            </p:cNvPr>
            <p:cNvCxnSpPr>
              <a:cxnSpLocks/>
              <a:stCxn id="1137" idx="2"/>
              <a:endCxn id="1138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직선 연결선[R] 1203">
              <a:extLst>
                <a:ext uri="{FF2B5EF4-FFF2-40B4-BE49-F238E27FC236}">
                  <a16:creationId xmlns:a16="http://schemas.microsoft.com/office/drawing/2014/main" id="{8ECFA37F-774C-1AF4-CA1B-3A0796D9126B}"/>
                </a:ext>
              </a:extLst>
            </p:cNvPr>
            <p:cNvCxnSpPr>
              <a:cxnSpLocks/>
              <a:stCxn id="1136" idx="2"/>
              <a:endCxn id="1138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5" name="모서리가 둥근 직사각형 1204">
            <a:extLst>
              <a:ext uri="{FF2B5EF4-FFF2-40B4-BE49-F238E27FC236}">
                <a16:creationId xmlns:a16="http://schemas.microsoft.com/office/drawing/2014/main" id="{8176AFA5-A97E-5034-1E56-A257BD35D6BF}"/>
              </a:ext>
            </a:extLst>
          </p:cNvPr>
          <p:cNvSpPr/>
          <p:nvPr/>
        </p:nvSpPr>
        <p:spPr>
          <a:xfrm>
            <a:off x="9652040" y="2766593"/>
            <a:ext cx="749061" cy="1507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06" name="직선 화살표 연결선 1205">
            <a:extLst>
              <a:ext uri="{FF2B5EF4-FFF2-40B4-BE49-F238E27FC236}">
                <a16:creationId xmlns:a16="http://schemas.microsoft.com/office/drawing/2014/main" id="{78BEC5F2-796E-09CE-22D2-F76DE3C283E7}"/>
              </a:ext>
            </a:extLst>
          </p:cNvPr>
          <p:cNvCxnSpPr>
            <a:cxnSpLocks/>
          </p:cNvCxnSpPr>
          <p:nvPr/>
        </p:nvCxnSpPr>
        <p:spPr>
          <a:xfrm flipV="1">
            <a:off x="10026570" y="4353691"/>
            <a:ext cx="0" cy="17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7" name="직선 화살표 연결선 1206">
            <a:extLst>
              <a:ext uri="{FF2B5EF4-FFF2-40B4-BE49-F238E27FC236}">
                <a16:creationId xmlns:a16="http://schemas.microsoft.com/office/drawing/2014/main" id="{4C877D54-8732-79AA-047A-D3553303A9B7}"/>
              </a:ext>
            </a:extLst>
          </p:cNvPr>
          <p:cNvCxnSpPr>
            <a:cxnSpLocks/>
          </p:cNvCxnSpPr>
          <p:nvPr/>
        </p:nvCxnSpPr>
        <p:spPr>
          <a:xfrm>
            <a:off x="9286430" y="3520459"/>
            <a:ext cx="2915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8" name="그룹 1207">
            <a:extLst>
              <a:ext uri="{FF2B5EF4-FFF2-40B4-BE49-F238E27FC236}">
                <a16:creationId xmlns:a16="http://schemas.microsoft.com/office/drawing/2014/main" id="{953376A2-8A79-A1C3-84F2-B6ECAF0A7C1A}"/>
              </a:ext>
            </a:extLst>
          </p:cNvPr>
          <p:cNvGrpSpPr/>
          <p:nvPr/>
        </p:nvGrpSpPr>
        <p:grpSpPr>
          <a:xfrm rot="16200000">
            <a:off x="10571027" y="3228813"/>
            <a:ext cx="1271709" cy="527944"/>
            <a:chOff x="3903976" y="1968842"/>
            <a:chExt cx="7164816" cy="4523558"/>
          </a:xfrm>
        </p:grpSpPr>
        <p:sp>
          <p:nvSpPr>
            <p:cNvPr id="1209" name="타원 1208">
              <a:extLst>
                <a:ext uri="{FF2B5EF4-FFF2-40B4-BE49-F238E27FC236}">
                  <a16:creationId xmlns:a16="http://schemas.microsoft.com/office/drawing/2014/main" id="{EDE8DF4A-1E31-23CE-9380-040EE01070A6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0" name="타원 1209">
              <a:extLst>
                <a:ext uri="{FF2B5EF4-FFF2-40B4-BE49-F238E27FC236}">
                  <a16:creationId xmlns:a16="http://schemas.microsoft.com/office/drawing/2014/main" id="{DB6428AB-6A12-32F9-66AD-9A6F369DE503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1" name="타원 1210">
              <a:extLst>
                <a:ext uri="{FF2B5EF4-FFF2-40B4-BE49-F238E27FC236}">
                  <a16:creationId xmlns:a16="http://schemas.microsoft.com/office/drawing/2014/main" id="{41786D92-B166-8A10-5AD8-B31810DFCE87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2" name="타원 1211">
              <a:extLst>
                <a:ext uri="{FF2B5EF4-FFF2-40B4-BE49-F238E27FC236}">
                  <a16:creationId xmlns:a16="http://schemas.microsoft.com/office/drawing/2014/main" id="{91740248-6B54-6760-D88E-F92552B1C870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3" name="타원 1212">
              <a:extLst>
                <a:ext uri="{FF2B5EF4-FFF2-40B4-BE49-F238E27FC236}">
                  <a16:creationId xmlns:a16="http://schemas.microsoft.com/office/drawing/2014/main" id="{95F9D0B5-2AC6-D7B0-9947-77EC60869CB1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4" name="타원 1213">
              <a:extLst>
                <a:ext uri="{FF2B5EF4-FFF2-40B4-BE49-F238E27FC236}">
                  <a16:creationId xmlns:a16="http://schemas.microsoft.com/office/drawing/2014/main" id="{702B0ED5-1520-C9C0-0893-9600C4A1F6D3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5" name="타원 1214">
              <a:extLst>
                <a:ext uri="{FF2B5EF4-FFF2-40B4-BE49-F238E27FC236}">
                  <a16:creationId xmlns:a16="http://schemas.microsoft.com/office/drawing/2014/main" id="{59AE4A00-E904-A4B5-56F2-A74D4B3279A6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6" name="타원 1215">
              <a:extLst>
                <a:ext uri="{FF2B5EF4-FFF2-40B4-BE49-F238E27FC236}">
                  <a16:creationId xmlns:a16="http://schemas.microsoft.com/office/drawing/2014/main" id="{908CA73C-A67A-ECC1-0857-F07FE639B12C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7" name="타원 1216">
              <a:extLst>
                <a:ext uri="{FF2B5EF4-FFF2-40B4-BE49-F238E27FC236}">
                  <a16:creationId xmlns:a16="http://schemas.microsoft.com/office/drawing/2014/main" id="{51D529D1-0C21-2AF2-37E6-6C0A71E7B531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8" name="타원 1217">
              <a:extLst>
                <a:ext uri="{FF2B5EF4-FFF2-40B4-BE49-F238E27FC236}">
                  <a16:creationId xmlns:a16="http://schemas.microsoft.com/office/drawing/2014/main" id="{3071D9EE-EA3F-D150-EF41-50CB87BACC2B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9" name="타원 1218">
              <a:extLst>
                <a:ext uri="{FF2B5EF4-FFF2-40B4-BE49-F238E27FC236}">
                  <a16:creationId xmlns:a16="http://schemas.microsoft.com/office/drawing/2014/main" id="{3DD1CF2B-0185-EC63-4717-3514D2B6E207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0" name="타원 1219">
              <a:extLst>
                <a:ext uri="{FF2B5EF4-FFF2-40B4-BE49-F238E27FC236}">
                  <a16:creationId xmlns:a16="http://schemas.microsoft.com/office/drawing/2014/main" id="{058002F4-8812-06A6-CA88-B355583F12C9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1" name="타원 1220">
              <a:extLst>
                <a:ext uri="{FF2B5EF4-FFF2-40B4-BE49-F238E27FC236}">
                  <a16:creationId xmlns:a16="http://schemas.microsoft.com/office/drawing/2014/main" id="{D0B789B2-CE21-D569-72D7-F344A68F8467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2" name="타원 1221">
              <a:extLst>
                <a:ext uri="{FF2B5EF4-FFF2-40B4-BE49-F238E27FC236}">
                  <a16:creationId xmlns:a16="http://schemas.microsoft.com/office/drawing/2014/main" id="{88884980-9CC8-40EC-6388-2F8DB0639A46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3" name="타원 1222">
              <a:extLst>
                <a:ext uri="{FF2B5EF4-FFF2-40B4-BE49-F238E27FC236}">
                  <a16:creationId xmlns:a16="http://schemas.microsoft.com/office/drawing/2014/main" id="{854107F7-F7E7-9F0F-D8AD-CCD6671FB2D3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4" name="타원 1223">
              <a:extLst>
                <a:ext uri="{FF2B5EF4-FFF2-40B4-BE49-F238E27FC236}">
                  <a16:creationId xmlns:a16="http://schemas.microsoft.com/office/drawing/2014/main" id="{DA8CE3F7-617E-932F-95E0-E15A3F543777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5" name="타원 1224">
              <a:extLst>
                <a:ext uri="{FF2B5EF4-FFF2-40B4-BE49-F238E27FC236}">
                  <a16:creationId xmlns:a16="http://schemas.microsoft.com/office/drawing/2014/main" id="{FBFEF168-0653-8025-0133-7CA2D1A9E763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6" name="타원 1225">
              <a:extLst>
                <a:ext uri="{FF2B5EF4-FFF2-40B4-BE49-F238E27FC236}">
                  <a16:creationId xmlns:a16="http://schemas.microsoft.com/office/drawing/2014/main" id="{67FC1895-1F56-E81E-D34B-36BA1A5BB1EF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227" name="직선 연결선[R] 1226">
              <a:extLst>
                <a:ext uri="{FF2B5EF4-FFF2-40B4-BE49-F238E27FC236}">
                  <a16:creationId xmlns:a16="http://schemas.microsoft.com/office/drawing/2014/main" id="{621C0DB7-A562-FE95-4E5D-156A1435F182}"/>
                </a:ext>
              </a:extLst>
            </p:cNvPr>
            <p:cNvCxnSpPr>
              <a:cxnSpLocks/>
              <a:stCxn id="1221" idx="2"/>
              <a:endCxn id="1226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직선 연결선[R] 1227">
              <a:extLst>
                <a:ext uri="{FF2B5EF4-FFF2-40B4-BE49-F238E27FC236}">
                  <a16:creationId xmlns:a16="http://schemas.microsoft.com/office/drawing/2014/main" id="{546B27A7-F0D7-DBA5-0986-B343E2745DB8}"/>
                </a:ext>
              </a:extLst>
            </p:cNvPr>
            <p:cNvCxnSpPr>
              <a:cxnSpLocks/>
              <a:stCxn id="1221" idx="2"/>
              <a:endCxn id="1225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" name="직선 연결선[R] 1228">
              <a:extLst>
                <a:ext uri="{FF2B5EF4-FFF2-40B4-BE49-F238E27FC236}">
                  <a16:creationId xmlns:a16="http://schemas.microsoft.com/office/drawing/2014/main" id="{763BC05A-7AA2-F176-F9CA-CA8458474968}"/>
                </a:ext>
              </a:extLst>
            </p:cNvPr>
            <p:cNvCxnSpPr>
              <a:cxnSpLocks/>
              <a:stCxn id="1221" idx="2"/>
              <a:endCxn id="1224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직선 연결선[R] 1229">
              <a:extLst>
                <a:ext uri="{FF2B5EF4-FFF2-40B4-BE49-F238E27FC236}">
                  <a16:creationId xmlns:a16="http://schemas.microsoft.com/office/drawing/2014/main" id="{4B19B232-16CE-6D08-CFF0-CBC0DF4B433E}"/>
                </a:ext>
              </a:extLst>
            </p:cNvPr>
            <p:cNvCxnSpPr>
              <a:cxnSpLocks/>
              <a:stCxn id="1221" idx="2"/>
              <a:endCxn id="1223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직선 연결선[R] 1230">
              <a:extLst>
                <a:ext uri="{FF2B5EF4-FFF2-40B4-BE49-F238E27FC236}">
                  <a16:creationId xmlns:a16="http://schemas.microsoft.com/office/drawing/2014/main" id="{F90CBEBD-E0DA-F097-8A15-088062F94F46}"/>
                </a:ext>
              </a:extLst>
            </p:cNvPr>
            <p:cNvCxnSpPr>
              <a:cxnSpLocks/>
              <a:stCxn id="1221" idx="2"/>
              <a:endCxn id="1222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직선 연결선[R] 1231">
              <a:extLst>
                <a:ext uri="{FF2B5EF4-FFF2-40B4-BE49-F238E27FC236}">
                  <a16:creationId xmlns:a16="http://schemas.microsoft.com/office/drawing/2014/main" id="{5BA2A1AB-5811-D5E1-0814-1128956BDAF6}"/>
                </a:ext>
              </a:extLst>
            </p:cNvPr>
            <p:cNvCxnSpPr>
              <a:cxnSpLocks/>
              <a:stCxn id="1220" idx="2"/>
              <a:endCxn id="1225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3" name="직선 연결선[R] 1232">
              <a:extLst>
                <a:ext uri="{FF2B5EF4-FFF2-40B4-BE49-F238E27FC236}">
                  <a16:creationId xmlns:a16="http://schemas.microsoft.com/office/drawing/2014/main" id="{F2B10A8C-7B9D-8EEF-A2CF-085EABDA89C6}"/>
                </a:ext>
              </a:extLst>
            </p:cNvPr>
            <p:cNvCxnSpPr>
              <a:cxnSpLocks/>
              <a:stCxn id="1219" idx="2"/>
              <a:endCxn id="1225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4" name="직선 연결선[R] 1233">
              <a:extLst>
                <a:ext uri="{FF2B5EF4-FFF2-40B4-BE49-F238E27FC236}">
                  <a16:creationId xmlns:a16="http://schemas.microsoft.com/office/drawing/2014/main" id="{57405D0D-9CC6-7ABF-3E26-9935A7D46EC9}"/>
                </a:ext>
              </a:extLst>
            </p:cNvPr>
            <p:cNvCxnSpPr>
              <a:cxnSpLocks/>
              <a:stCxn id="1218" idx="2"/>
              <a:endCxn id="1225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5" name="직선 연결선[R] 1234">
              <a:extLst>
                <a:ext uri="{FF2B5EF4-FFF2-40B4-BE49-F238E27FC236}">
                  <a16:creationId xmlns:a16="http://schemas.microsoft.com/office/drawing/2014/main" id="{86FFCB10-7909-41D6-D261-E46040AFAD24}"/>
                </a:ext>
              </a:extLst>
            </p:cNvPr>
            <p:cNvCxnSpPr>
              <a:cxnSpLocks/>
              <a:stCxn id="1220" idx="2"/>
              <a:endCxn id="1224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6" name="직선 연결선[R] 1235">
              <a:extLst>
                <a:ext uri="{FF2B5EF4-FFF2-40B4-BE49-F238E27FC236}">
                  <a16:creationId xmlns:a16="http://schemas.microsoft.com/office/drawing/2014/main" id="{7A8228BD-638A-90F1-0261-57E261CA3BD9}"/>
                </a:ext>
              </a:extLst>
            </p:cNvPr>
            <p:cNvCxnSpPr>
              <a:cxnSpLocks/>
              <a:stCxn id="1219" idx="2"/>
              <a:endCxn id="1224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직선 연결선[R] 1236">
              <a:extLst>
                <a:ext uri="{FF2B5EF4-FFF2-40B4-BE49-F238E27FC236}">
                  <a16:creationId xmlns:a16="http://schemas.microsoft.com/office/drawing/2014/main" id="{CB87E015-13A5-84B6-488B-122658F6C39B}"/>
                </a:ext>
              </a:extLst>
            </p:cNvPr>
            <p:cNvCxnSpPr>
              <a:cxnSpLocks/>
              <a:stCxn id="1218" idx="2"/>
              <a:endCxn id="1224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직선 연결선[R] 1237">
              <a:extLst>
                <a:ext uri="{FF2B5EF4-FFF2-40B4-BE49-F238E27FC236}">
                  <a16:creationId xmlns:a16="http://schemas.microsoft.com/office/drawing/2014/main" id="{3991483F-FD76-4ADE-2745-C434F8837178}"/>
                </a:ext>
              </a:extLst>
            </p:cNvPr>
            <p:cNvCxnSpPr>
              <a:cxnSpLocks/>
              <a:stCxn id="1220" idx="2"/>
              <a:endCxn id="1223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직선 연결선[R] 1238">
              <a:extLst>
                <a:ext uri="{FF2B5EF4-FFF2-40B4-BE49-F238E27FC236}">
                  <a16:creationId xmlns:a16="http://schemas.microsoft.com/office/drawing/2014/main" id="{386EA5E3-D1E8-F192-78E7-F21682684BB3}"/>
                </a:ext>
              </a:extLst>
            </p:cNvPr>
            <p:cNvCxnSpPr>
              <a:cxnSpLocks/>
              <a:stCxn id="1219" idx="2"/>
              <a:endCxn id="1223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0" name="직선 연결선[R] 1239">
              <a:extLst>
                <a:ext uri="{FF2B5EF4-FFF2-40B4-BE49-F238E27FC236}">
                  <a16:creationId xmlns:a16="http://schemas.microsoft.com/office/drawing/2014/main" id="{46E86B4E-9CE2-5EBE-7D0A-E64A3CD255AD}"/>
                </a:ext>
              </a:extLst>
            </p:cNvPr>
            <p:cNvCxnSpPr>
              <a:cxnSpLocks/>
              <a:stCxn id="1220" idx="2"/>
              <a:endCxn id="1222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1" name="직선 연결선[R] 1240">
              <a:extLst>
                <a:ext uri="{FF2B5EF4-FFF2-40B4-BE49-F238E27FC236}">
                  <a16:creationId xmlns:a16="http://schemas.microsoft.com/office/drawing/2014/main" id="{09BB28B4-E430-ED88-EB20-CC3177596078}"/>
                </a:ext>
              </a:extLst>
            </p:cNvPr>
            <p:cNvCxnSpPr>
              <a:cxnSpLocks/>
              <a:stCxn id="1218" idx="2"/>
              <a:endCxn id="1223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직선 연결선[R] 1241">
              <a:extLst>
                <a:ext uri="{FF2B5EF4-FFF2-40B4-BE49-F238E27FC236}">
                  <a16:creationId xmlns:a16="http://schemas.microsoft.com/office/drawing/2014/main" id="{A6CCE291-6ED3-3A9A-D082-DCF437F0D1E0}"/>
                </a:ext>
              </a:extLst>
            </p:cNvPr>
            <p:cNvCxnSpPr>
              <a:cxnSpLocks/>
              <a:stCxn id="1219" idx="2"/>
              <a:endCxn id="1222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직선 연결선[R] 1242">
              <a:extLst>
                <a:ext uri="{FF2B5EF4-FFF2-40B4-BE49-F238E27FC236}">
                  <a16:creationId xmlns:a16="http://schemas.microsoft.com/office/drawing/2014/main" id="{3BFE9507-4897-6BF5-E9FA-79D9E048EE4B}"/>
                </a:ext>
              </a:extLst>
            </p:cNvPr>
            <p:cNvCxnSpPr>
              <a:cxnSpLocks/>
              <a:stCxn id="1218" idx="2"/>
              <a:endCxn id="1222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직선 연결선[R] 1243">
              <a:extLst>
                <a:ext uri="{FF2B5EF4-FFF2-40B4-BE49-F238E27FC236}">
                  <a16:creationId xmlns:a16="http://schemas.microsoft.com/office/drawing/2014/main" id="{727EEB87-3C32-1953-1B11-FBF58848AF74}"/>
                </a:ext>
              </a:extLst>
            </p:cNvPr>
            <p:cNvCxnSpPr>
              <a:cxnSpLocks/>
              <a:stCxn id="1220" idx="2"/>
              <a:endCxn id="1226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직선 연결선[R] 1244">
              <a:extLst>
                <a:ext uri="{FF2B5EF4-FFF2-40B4-BE49-F238E27FC236}">
                  <a16:creationId xmlns:a16="http://schemas.microsoft.com/office/drawing/2014/main" id="{CF343B2E-BEEC-1D72-B39D-8AE594127510}"/>
                </a:ext>
              </a:extLst>
            </p:cNvPr>
            <p:cNvCxnSpPr>
              <a:cxnSpLocks/>
              <a:stCxn id="1219" idx="2"/>
              <a:endCxn id="1226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6" name="직선 연결선[R] 1245">
              <a:extLst>
                <a:ext uri="{FF2B5EF4-FFF2-40B4-BE49-F238E27FC236}">
                  <a16:creationId xmlns:a16="http://schemas.microsoft.com/office/drawing/2014/main" id="{36A35CAC-1945-C8F5-5DFE-4BF6AD4F4127}"/>
                </a:ext>
              </a:extLst>
            </p:cNvPr>
            <p:cNvCxnSpPr>
              <a:cxnSpLocks/>
              <a:stCxn id="1218" idx="2"/>
              <a:endCxn id="1226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7" name="직선 연결선[R] 1246">
              <a:extLst>
                <a:ext uri="{FF2B5EF4-FFF2-40B4-BE49-F238E27FC236}">
                  <a16:creationId xmlns:a16="http://schemas.microsoft.com/office/drawing/2014/main" id="{68890ECC-9B5D-6735-8B03-70D17EA3567C}"/>
                </a:ext>
              </a:extLst>
            </p:cNvPr>
            <p:cNvCxnSpPr>
              <a:cxnSpLocks/>
              <a:stCxn id="1217" idx="2"/>
              <a:endCxn id="1221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8" name="직선 연결선[R] 1247">
              <a:extLst>
                <a:ext uri="{FF2B5EF4-FFF2-40B4-BE49-F238E27FC236}">
                  <a16:creationId xmlns:a16="http://schemas.microsoft.com/office/drawing/2014/main" id="{9AF7A8FC-117F-C297-EA60-9BE4E1B2C5B0}"/>
                </a:ext>
              </a:extLst>
            </p:cNvPr>
            <p:cNvCxnSpPr>
              <a:cxnSpLocks/>
              <a:stCxn id="1216" idx="2"/>
              <a:endCxn id="1221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9" name="직선 연결선[R] 1248">
              <a:extLst>
                <a:ext uri="{FF2B5EF4-FFF2-40B4-BE49-F238E27FC236}">
                  <a16:creationId xmlns:a16="http://schemas.microsoft.com/office/drawing/2014/main" id="{116E1825-BEC3-B3DF-CEDC-DB35FCFE41BD}"/>
                </a:ext>
              </a:extLst>
            </p:cNvPr>
            <p:cNvCxnSpPr>
              <a:cxnSpLocks/>
              <a:stCxn id="1215" idx="2"/>
              <a:endCxn id="1221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0" name="직선 연결선[R] 1249">
              <a:extLst>
                <a:ext uri="{FF2B5EF4-FFF2-40B4-BE49-F238E27FC236}">
                  <a16:creationId xmlns:a16="http://schemas.microsoft.com/office/drawing/2014/main" id="{828353D6-EFEC-9070-7D08-18D644414FB0}"/>
                </a:ext>
              </a:extLst>
            </p:cNvPr>
            <p:cNvCxnSpPr>
              <a:cxnSpLocks/>
              <a:stCxn id="1214" idx="2"/>
              <a:endCxn id="1221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1" name="직선 연결선[R] 1250">
              <a:extLst>
                <a:ext uri="{FF2B5EF4-FFF2-40B4-BE49-F238E27FC236}">
                  <a16:creationId xmlns:a16="http://schemas.microsoft.com/office/drawing/2014/main" id="{F461C041-B683-3695-EECD-2901A24785AF}"/>
                </a:ext>
              </a:extLst>
            </p:cNvPr>
            <p:cNvCxnSpPr>
              <a:cxnSpLocks/>
              <a:stCxn id="1210" idx="2"/>
              <a:endCxn id="1217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직선 연결선[R] 1251">
              <a:extLst>
                <a:ext uri="{FF2B5EF4-FFF2-40B4-BE49-F238E27FC236}">
                  <a16:creationId xmlns:a16="http://schemas.microsoft.com/office/drawing/2014/main" id="{5E29E112-C24E-D889-1263-E16F1E8E9098}"/>
                </a:ext>
              </a:extLst>
            </p:cNvPr>
            <p:cNvCxnSpPr>
              <a:cxnSpLocks/>
              <a:stCxn id="1209" idx="2"/>
              <a:endCxn id="1217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3" name="직선 연결선[R] 1252">
              <a:extLst>
                <a:ext uri="{FF2B5EF4-FFF2-40B4-BE49-F238E27FC236}">
                  <a16:creationId xmlns:a16="http://schemas.microsoft.com/office/drawing/2014/main" id="{F6D4ACE7-1F43-6ADE-53E8-EECCD49936F3}"/>
                </a:ext>
              </a:extLst>
            </p:cNvPr>
            <p:cNvCxnSpPr>
              <a:cxnSpLocks/>
              <a:stCxn id="1213" idx="2"/>
              <a:endCxn id="1217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4" name="직선 연결선[R] 1253">
              <a:extLst>
                <a:ext uri="{FF2B5EF4-FFF2-40B4-BE49-F238E27FC236}">
                  <a16:creationId xmlns:a16="http://schemas.microsoft.com/office/drawing/2014/main" id="{BD2A5EE2-88FD-C902-72B7-FBE031257BCA}"/>
                </a:ext>
              </a:extLst>
            </p:cNvPr>
            <p:cNvCxnSpPr>
              <a:cxnSpLocks/>
              <a:stCxn id="1217" idx="2"/>
              <a:endCxn id="1220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5" name="직선 연결선[R] 1254">
              <a:extLst>
                <a:ext uri="{FF2B5EF4-FFF2-40B4-BE49-F238E27FC236}">
                  <a16:creationId xmlns:a16="http://schemas.microsoft.com/office/drawing/2014/main" id="{B1CF5BB9-D024-3BE1-2921-475A629E95BD}"/>
                </a:ext>
              </a:extLst>
            </p:cNvPr>
            <p:cNvCxnSpPr>
              <a:cxnSpLocks/>
              <a:stCxn id="1216" idx="2"/>
              <a:endCxn id="1220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6" name="직선 연결선[R] 1255">
              <a:extLst>
                <a:ext uri="{FF2B5EF4-FFF2-40B4-BE49-F238E27FC236}">
                  <a16:creationId xmlns:a16="http://schemas.microsoft.com/office/drawing/2014/main" id="{3EE45146-7EDB-6F29-6E83-74E1AB930453}"/>
                </a:ext>
              </a:extLst>
            </p:cNvPr>
            <p:cNvCxnSpPr>
              <a:cxnSpLocks/>
              <a:stCxn id="1215" idx="2"/>
              <a:endCxn id="1220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7" name="직선 연결선[R] 1256">
              <a:extLst>
                <a:ext uri="{FF2B5EF4-FFF2-40B4-BE49-F238E27FC236}">
                  <a16:creationId xmlns:a16="http://schemas.microsoft.com/office/drawing/2014/main" id="{79DC6742-0205-4DA1-0CDB-13ABCFBB7959}"/>
                </a:ext>
              </a:extLst>
            </p:cNvPr>
            <p:cNvCxnSpPr>
              <a:cxnSpLocks/>
              <a:stCxn id="1214" idx="2"/>
              <a:endCxn id="1220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8" name="직선 연결선[R] 1257">
              <a:extLst>
                <a:ext uri="{FF2B5EF4-FFF2-40B4-BE49-F238E27FC236}">
                  <a16:creationId xmlns:a16="http://schemas.microsoft.com/office/drawing/2014/main" id="{3ACD2B96-FBD5-F9FB-8433-72C4A8575715}"/>
                </a:ext>
              </a:extLst>
            </p:cNvPr>
            <p:cNvCxnSpPr>
              <a:cxnSpLocks/>
              <a:stCxn id="1217" idx="2"/>
              <a:endCxn id="1219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9" name="직선 연결선[R] 1258">
              <a:extLst>
                <a:ext uri="{FF2B5EF4-FFF2-40B4-BE49-F238E27FC236}">
                  <a16:creationId xmlns:a16="http://schemas.microsoft.com/office/drawing/2014/main" id="{988A119E-2812-95CC-B1E2-46894DCF5ACD}"/>
                </a:ext>
              </a:extLst>
            </p:cNvPr>
            <p:cNvCxnSpPr>
              <a:cxnSpLocks/>
              <a:stCxn id="1216" idx="2"/>
              <a:endCxn id="1219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0" name="직선 연결선[R] 1259">
              <a:extLst>
                <a:ext uri="{FF2B5EF4-FFF2-40B4-BE49-F238E27FC236}">
                  <a16:creationId xmlns:a16="http://schemas.microsoft.com/office/drawing/2014/main" id="{7C0AB17B-944D-2BA0-0767-0A87A8E4E8B7}"/>
                </a:ext>
              </a:extLst>
            </p:cNvPr>
            <p:cNvCxnSpPr>
              <a:cxnSpLocks/>
              <a:stCxn id="1215" idx="2"/>
              <a:endCxn id="1219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1" name="직선 연결선[R] 1260">
              <a:extLst>
                <a:ext uri="{FF2B5EF4-FFF2-40B4-BE49-F238E27FC236}">
                  <a16:creationId xmlns:a16="http://schemas.microsoft.com/office/drawing/2014/main" id="{EB30BA23-6D8C-A681-CEC5-1728AC90505A}"/>
                </a:ext>
              </a:extLst>
            </p:cNvPr>
            <p:cNvCxnSpPr>
              <a:cxnSpLocks/>
              <a:stCxn id="1214" idx="2"/>
              <a:endCxn id="1219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2" name="직선 연결선[R] 1261">
              <a:extLst>
                <a:ext uri="{FF2B5EF4-FFF2-40B4-BE49-F238E27FC236}">
                  <a16:creationId xmlns:a16="http://schemas.microsoft.com/office/drawing/2014/main" id="{F7151316-22FF-EEFE-7D29-538323A89BF4}"/>
                </a:ext>
              </a:extLst>
            </p:cNvPr>
            <p:cNvCxnSpPr>
              <a:cxnSpLocks/>
              <a:stCxn id="1217" idx="2"/>
              <a:endCxn id="1218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3" name="직선 연결선[R] 1262">
              <a:extLst>
                <a:ext uri="{FF2B5EF4-FFF2-40B4-BE49-F238E27FC236}">
                  <a16:creationId xmlns:a16="http://schemas.microsoft.com/office/drawing/2014/main" id="{046A6A7C-49AF-DBEB-C8C1-507ED7EEF029}"/>
                </a:ext>
              </a:extLst>
            </p:cNvPr>
            <p:cNvCxnSpPr>
              <a:cxnSpLocks/>
              <a:stCxn id="1216" idx="2"/>
              <a:endCxn id="1218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4" name="직선 연결선[R] 1263">
              <a:extLst>
                <a:ext uri="{FF2B5EF4-FFF2-40B4-BE49-F238E27FC236}">
                  <a16:creationId xmlns:a16="http://schemas.microsoft.com/office/drawing/2014/main" id="{1F35F9D2-2E0F-3623-DB08-9FD13865000F}"/>
                </a:ext>
              </a:extLst>
            </p:cNvPr>
            <p:cNvCxnSpPr>
              <a:cxnSpLocks/>
              <a:stCxn id="1215" idx="2"/>
              <a:endCxn id="1218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5" name="직선 연결선[R] 1264">
              <a:extLst>
                <a:ext uri="{FF2B5EF4-FFF2-40B4-BE49-F238E27FC236}">
                  <a16:creationId xmlns:a16="http://schemas.microsoft.com/office/drawing/2014/main" id="{9695168C-7D9B-ED7E-1007-37C87C59DAEB}"/>
                </a:ext>
              </a:extLst>
            </p:cNvPr>
            <p:cNvCxnSpPr>
              <a:cxnSpLocks/>
              <a:stCxn id="1214" idx="2"/>
              <a:endCxn id="1218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6" name="직선 연결선[R] 1265">
              <a:extLst>
                <a:ext uri="{FF2B5EF4-FFF2-40B4-BE49-F238E27FC236}">
                  <a16:creationId xmlns:a16="http://schemas.microsoft.com/office/drawing/2014/main" id="{69A9C186-44CC-4437-E5B0-C0F254FA5952}"/>
                </a:ext>
              </a:extLst>
            </p:cNvPr>
            <p:cNvCxnSpPr>
              <a:cxnSpLocks/>
              <a:stCxn id="1210" idx="2"/>
              <a:endCxn id="1216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7" name="직선 연결선[R] 1266">
              <a:extLst>
                <a:ext uri="{FF2B5EF4-FFF2-40B4-BE49-F238E27FC236}">
                  <a16:creationId xmlns:a16="http://schemas.microsoft.com/office/drawing/2014/main" id="{8EF81314-1BBB-F0FE-9DF9-7138B2B1E401}"/>
                </a:ext>
              </a:extLst>
            </p:cNvPr>
            <p:cNvCxnSpPr>
              <a:cxnSpLocks/>
              <a:stCxn id="1209" idx="2"/>
              <a:endCxn id="1216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8" name="직선 연결선[R] 1267">
              <a:extLst>
                <a:ext uri="{FF2B5EF4-FFF2-40B4-BE49-F238E27FC236}">
                  <a16:creationId xmlns:a16="http://schemas.microsoft.com/office/drawing/2014/main" id="{09E660D5-3BF7-E1B8-3D54-2F415B4F1DC7}"/>
                </a:ext>
              </a:extLst>
            </p:cNvPr>
            <p:cNvCxnSpPr>
              <a:cxnSpLocks/>
              <a:stCxn id="1213" idx="2"/>
              <a:endCxn id="1216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9" name="직선 연결선[R] 1268">
              <a:extLst>
                <a:ext uri="{FF2B5EF4-FFF2-40B4-BE49-F238E27FC236}">
                  <a16:creationId xmlns:a16="http://schemas.microsoft.com/office/drawing/2014/main" id="{C1AF78E1-8971-7023-D409-3F9548A1AD5D}"/>
                </a:ext>
              </a:extLst>
            </p:cNvPr>
            <p:cNvCxnSpPr>
              <a:cxnSpLocks/>
              <a:stCxn id="1210" idx="2"/>
              <a:endCxn id="1215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0" name="직선 연결선[R] 1269">
              <a:extLst>
                <a:ext uri="{FF2B5EF4-FFF2-40B4-BE49-F238E27FC236}">
                  <a16:creationId xmlns:a16="http://schemas.microsoft.com/office/drawing/2014/main" id="{BD938B33-78C2-6436-B866-5F43E5F8F9E3}"/>
                </a:ext>
              </a:extLst>
            </p:cNvPr>
            <p:cNvCxnSpPr>
              <a:cxnSpLocks/>
              <a:stCxn id="1209" idx="2"/>
              <a:endCxn id="1215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1" name="직선 연결선[R] 1270">
              <a:extLst>
                <a:ext uri="{FF2B5EF4-FFF2-40B4-BE49-F238E27FC236}">
                  <a16:creationId xmlns:a16="http://schemas.microsoft.com/office/drawing/2014/main" id="{2E255982-9595-9310-D544-928A4CBFFAA4}"/>
                </a:ext>
              </a:extLst>
            </p:cNvPr>
            <p:cNvCxnSpPr>
              <a:cxnSpLocks/>
              <a:stCxn id="1213" idx="2"/>
              <a:endCxn id="1215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2" name="직선 연결선[R] 1271">
              <a:extLst>
                <a:ext uri="{FF2B5EF4-FFF2-40B4-BE49-F238E27FC236}">
                  <a16:creationId xmlns:a16="http://schemas.microsoft.com/office/drawing/2014/main" id="{0C2DBC4D-A99D-6610-3C49-8ED8A39ADD75}"/>
                </a:ext>
              </a:extLst>
            </p:cNvPr>
            <p:cNvCxnSpPr>
              <a:cxnSpLocks/>
              <a:stCxn id="1210" idx="2"/>
              <a:endCxn id="1214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3" name="직선 연결선[R] 1272">
              <a:extLst>
                <a:ext uri="{FF2B5EF4-FFF2-40B4-BE49-F238E27FC236}">
                  <a16:creationId xmlns:a16="http://schemas.microsoft.com/office/drawing/2014/main" id="{E42FE67A-4E59-5889-C0DE-5059242C4A4E}"/>
                </a:ext>
              </a:extLst>
            </p:cNvPr>
            <p:cNvCxnSpPr>
              <a:cxnSpLocks/>
              <a:stCxn id="1209" idx="2"/>
              <a:endCxn id="1214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4" name="직선 연결선[R] 1273">
              <a:extLst>
                <a:ext uri="{FF2B5EF4-FFF2-40B4-BE49-F238E27FC236}">
                  <a16:creationId xmlns:a16="http://schemas.microsoft.com/office/drawing/2014/main" id="{D2EDEB1F-76D2-C10F-A1E3-5359F25A7FA9}"/>
                </a:ext>
              </a:extLst>
            </p:cNvPr>
            <p:cNvCxnSpPr>
              <a:cxnSpLocks/>
              <a:stCxn id="1213" idx="2"/>
              <a:endCxn id="1214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5" name="직선 연결선[R] 1274">
              <a:extLst>
                <a:ext uri="{FF2B5EF4-FFF2-40B4-BE49-F238E27FC236}">
                  <a16:creationId xmlns:a16="http://schemas.microsoft.com/office/drawing/2014/main" id="{D9525150-65B8-9541-E5AB-5C444B192093}"/>
                </a:ext>
              </a:extLst>
            </p:cNvPr>
            <p:cNvCxnSpPr>
              <a:cxnSpLocks/>
              <a:stCxn id="1212" idx="2"/>
              <a:endCxn id="1210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6" name="직선 연결선[R] 1275">
              <a:extLst>
                <a:ext uri="{FF2B5EF4-FFF2-40B4-BE49-F238E27FC236}">
                  <a16:creationId xmlns:a16="http://schemas.microsoft.com/office/drawing/2014/main" id="{62E38641-24D7-1340-F9C4-05FB418CF13E}"/>
                </a:ext>
              </a:extLst>
            </p:cNvPr>
            <p:cNvCxnSpPr>
              <a:cxnSpLocks/>
              <a:stCxn id="1211" idx="2"/>
              <a:endCxn id="1210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7" name="직선 연결선[R] 1276">
              <a:extLst>
                <a:ext uri="{FF2B5EF4-FFF2-40B4-BE49-F238E27FC236}">
                  <a16:creationId xmlns:a16="http://schemas.microsoft.com/office/drawing/2014/main" id="{D2ECBFB1-62F3-91AD-BEB1-34982D52B8B6}"/>
                </a:ext>
              </a:extLst>
            </p:cNvPr>
            <p:cNvCxnSpPr>
              <a:cxnSpLocks/>
              <a:stCxn id="1212" idx="2"/>
              <a:endCxn id="1209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8" name="직선 연결선[R] 1277">
              <a:extLst>
                <a:ext uri="{FF2B5EF4-FFF2-40B4-BE49-F238E27FC236}">
                  <a16:creationId xmlns:a16="http://schemas.microsoft.com/office/drawing/2014/main" id="{4A38DE5B-5D50-5566-530B-2C97A8251712}"/>
                </a:ext>
              </a:extLst>
            </p:cNvPr>
            <p:cNvCxnSpPr>
              <a:cxnSpLocks/>
              <a:stCxn id="1212" idx="2"/>
              <a:endCxn id="1213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9" name="직선 연결선[R] 1278">
              <a:extLst>
                <a:ext uri="{FF2B5EF4-FFF2-40B4-BE49-F238E27FC236}">
                  <a16:creationId xmlns:a16="http://schemas.microsoft.com/office/drawing/2014/main" id="{D610C366-6E62-5F9C-85B8-787DDD5AE891}"/>
                </a:ext>
              </a:extLst>
            </p:cNvPr>
            <p:cNvCxnSpPr>
              <a:cxnSpLocks/>
              <a:stCxn id="1211" idx="2"/>
              <a:endCxn id="1213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0" name="모서리가 둥근 직사각형 1279">
            <a:extLst>
              <a:ext uri="{FF2B5EF4-FFF2-40B4-BE49-F238E27FC236}">
                <a16:creationId xmlns:a16="http://schemas.microsoft.com/office/drawing/2014/main" id="{127B7F59-6220-E1E2-9841-0C42ADEBE98B}"/>
              </a:ext>
            </a:extLst>
          </p:cNvPr>
          <p:cNvSpPr/>
          <p:nvPr/>
        </p:nvSpPr>
        <p:spPr>
          <a:xfrm>
            <a:off x="10840744" y="2766593"/>
            <a:ext cx="749061" cy="1507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81" name="직선 화살표 연결선 1280">
            <a:extLst>
              <a:ext uri="{FF2B5EF4-FFF2-40B4-BE49-F238E27FC236}">
                <a16:creationId xmlns:a16="http://schemas.microsoft.com/office/drawing/2014/main" id="{8B3BE1AE-107D-2F3F-D28A-57C3A4F770A3}"/>
              </a:ext>
            </a:extLst>
          </p:cNvPr>
          <p:cNvCxnSpPr>
            <a:cxnSpLocks/>
          </p:cNvCxnSpPr>
          <p:nvPr/>
        </p:nvCxnSpPr>
        <p:spPr>
          <a:xfrm flipV="1">
            <a:off x="11215274" y="4353691"/>
            <a:ext cx="0" cy="17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2" name="직선 화살표 연결선 1281">
            <a:extLst>
              <a:ext uri="{FF2B5EF4-FFF2-40B4-BE49-F238E27FC236}">
                <a16:creationId xmlns:a16="http://schemas.microsoft.com/office/drawing/2014/main" id="{41917CF2-D5CF-ECCB-8623-E9044554547B}"/>
              </a:ext>
            </a:extLst>
          </p:cNvPr>
          <p:cNvCxnSpPr>
            <a:cxnSpLocks/>
          </p:cNvCxnSpPr>
          <p:nvPr/>
        </p:nvCxnSpPr>
        <p:spPr>
          <a:xfrm>
            <a:off x="10475134" y="3520459"/>
            <a:ext cx="2915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6" name="TextBox 1285">
            <a:extLst>
              <a:ext uri="{FF2B5EF4-FFF2-40B4-BE49-F238E27FC236}">
                <a16:creationId xmlns:a16="http://schemas.microsoft.com/office/drawing/2014/main" id="{50D4E674-CB5C-D633-83F7-63360752D18A}"/>
              </a:ext>
            </a:extLst>
          </p:cNvPr>
          <p:cNvSpPr txBox="1"/>
          <p:nvPr/>
        </p:nvSpPr>
        <p:spPr>
          <a:xfrm>
            <a:off x="5898412" y="2086202"/>
            <a:ext cx="96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/>
              <a:t>Yes</a:t>
            </a:r>
          </a:p>
        </p:txBody>
      </p:sp>
      <p:cxnSp>
        <p:nvCxnSpPr>
          <p:cNvPr id="1287" name="직선 화살표 연결선 1286">
            <a:extLst>
              <a:ext uri="{FF2B5EF4-FFF2-40B4-BE49-F238E27FC236}">
                <a16:creationId xmlns:a16="http://schemas.microsoft.com/office/drawing/2014/main" id="{FE3FBC68-F69F-6E8E-3D4E-E38392D62B01}"/>
              </a:ext>
            </a:extLst>
          </p:cNvPr>
          <p:cNvCxnSpPr>
            <a:cxnSpLocks/>
          </p:cNvCxnSpPr>
          <p:nvPr/>
        </p:nvCxnSpPr>
        <p:spPr>
          <a:xfrm flipV="1">
            <a:off x="7689748" y="2530554"/>
            <a:ext cx="0" cy="17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8" name="TextBox 1287">
            <a:extLst>
              <a:ext uri="{FF2B5EF4-FFF2-40B4-BE49-F238E27FC236}">
                <a16:creationId xmlns:a16="http://schemas.microsoft.com/office/drawing/2014/main" id="{5B7198B3-C3FD-88E1-401D-5CB3C9018A46}"/>
              </a:ext>
            </a:extLst>
          </p:cNvPr>
          <p:cNvSpPr txBox="1"/>
          <p:nvPr/>
        </p:nvSpPr>
        <p:spPr>
          <a:xfrm>
            <a:off x="7134416" y="4645196"/>
            <a:ext cx="96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/>
              <a:t>Yes</a:t>
            </a:r>
          </a:p>
        </p:txBody>
      </p:sp>
      <p:sp>
        <p:nvSpPr>
          <p:cNvPr id="1289" name="TextBox 1288">
            <a:extLst>
              <a:ext uri="{FF2B5EF4-FFF2-40B4-BE49-F238E27FC236}">
                <a16:creationId xmlns:a16="http://schemas.microsoft.com/office/drawing/2014/main" id="{0859135D-E274-EC0F-599B-6B22C38DC15C}"/>
              </a:ext>
            </a:extLst>
          </p:cNvPr>
          <p:cNvSpPr txBox="1"/>
          <p:nvPr/>
        </p:nvSpPr>
        <p:spPr>
          <a:xfrm>
            <a:off x="8331513" y="4645186"/>
            <a:ext cx="96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/>
              <a:t>it</a:t>
            </a:r>
          </a:p>
        </p:txBody>
      </p:sp>
      <p:sp>
        <p:nvSpPr>
          <p:cNvPr id="1290" name="TextBox 1289">
            <a:extLst>
              <a:ext uri="{FF2B5EF4-FFF2-40B4-BE49-F238E27FC236}">
                <a16:creationId xmlns:a16="http://schemas.microsoft.com/office/drawing/2014/main" id="{806D5BFD-7DB7-E5BD-362A-817DB202C904}"/>
              </a:ext>
            </a:extLst>
          </p:cNvPr>
          <p:cNvSpPr txBox="1"/>
          <p:nvPr/>
        </p:nvSpPr>
        <p:spPr>
          <a:xfrm>
            <a:off x="8331513" y="2074699"/>
            <a:ext cx="96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/>
              <a:t>is</a:t>
            </a:r>
          </a:p>
        </p:txBody>
      </p:sp>
      <p:cxnSp>
        <p:nvCxnSpPr>
          <p:cNvPr id="1291" name="직선 화살표 연결선 1290">
            <a:extLst>
              <a:ext uri="{FF2B5EF4-FFF2-40B4-BE49-F238E27FC236}">
                <a16:creationId xmlns:a16="http://schemas.microsoft.com/office/drawing/2014/main" id="{E9FA0793-CE0B-8F44-CC75-E5C29A08C8DD}"/>
              </a:ext>
            </a:extLst>
          </p:cNvPr>
          <p:cNvCxnSpPr>
            <a:cxnSpLocks/>
          </p:cNvCxnSpPr>
          <p:nvPr/>
        </p:nvCxnSpPr>
        <p:spPr>
          <a:xfrm flipV="1">
            <a:off x="8815641" y="2491464"/>
            <a:ext cx="0" cy="17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2" name="TextBox 1291">
            <a:extLst>
              <a:ext uri="{FF2B5EF4-FFF2-40B4-BE49-F238E27FC236}">
                <a16:creationId xmlns:a16="http://schemas.microsoft.com/office/drawing/2014/main" id="{00BD683E-F226-CDD1-B36C-3C7A8B29C8F6}"/>
              </a:ext>
            </a:extLst>
          </p:cNvPr>
          <p:cNvSpPr txBox="1"/>
          <p:nvPr/>
        </p:nvSpPr>
        <p:spPr>
          <a:xfrm>
            <a:off x="9542442" y="4648686"/>
            <a:ext cx="96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/>
              <a:t>is</a:t>
            </a:r>
          </a:p>
        </p:txBody>
      </p:sp>
      <p:sp>
        <p:nvSpPr>
          <p:cNvPr id="1293" name="TextBox 1292">
            <a:extLst>
              <a:ext uri="{FF2B5EF4-FFF2-40B4-BE49-F238E27FC236}">
                <a16:creationId xmlns:a16="http://schemas.microsoft.com/office/drawing/2014/main" id="{EF1190C3-DEAF-7909-24EC-3E9D679E6264}"/>
              </a:ext>
            </a:extLst>
          </p:cNvPr>
          <p:cNvSpPr txBox="1"/>
          <p:nvPr/>
        </p:nvSpPr>
        <p:spPr>
          <a:xfrm>
            <a:off x="9555174" y="2077569"/>
            <a:ext cx="96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/>
              <a:t>.</a:t>
            </a:r>
          </a:p>
        </p:txBody>
      </p:sp>
      <p:cxnSp>
        <p:nvCxnSpPr>
          <p:cNvPr id="1294" name="직선 화살표 연결선 1293">
            <a:extLst>
              <a:ext uri="{FF2B5EF4-FFF2-40B4-BE49-F238E27FC236}">
                <a16:creationId xmlns:a16="http://schemas.microsoft.com/office/drawing/2014/main" id="{2C24F25B-3F56-EBCA-36FC-A209BDE81146}"/>
              </a:ext>
            </a:extLst>
          </p:cNvPr>
          <p:cNvCxnSpPr>
            <a:cxnSpLocks/>
          </p:cNvCxnSpPr>
          <p:nvPr/>
        </p:nvCxnSpPr>
        <p:spPr>
          <a:xfrm flipV="1">
            <a:off x="10039301" y="2494335"/>
            <a:ext cx="0" cy="17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5" name="TextBox 1294">
            <a:extLst>
              <a:ext uri="{FF2B5EF4-FFF2-40B4-BE49-F238E27FC236}">
                <a16:creationId xmlns:a16="http://schemas.microsoft.com/office/drawing/2014/main" id="{FAA370D3-F831-51A1-2C49-638204D17603}"/>
              </a:ext>
            </a:extLst>
          </p:cNvPr>
          <p:cNvSpPr txBox="1"/>
          <p:nvPr/>
        </p:nvSpPr>
        <p:spPr>
          <a:xfrm>
            <a:off x="10727482" y="4628849"/>
            <a:ext cx="96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/>
              <a:t>.</a:t>
            </a:r>
          </a:p>
        </p:txBody>
      </p:sp>
      <p:sp>
        <p:nvSpPr>
          <p:cNvPr id="1296" name="TextBox 1295">
            <a:extLst>
              <a:ext uri="{FF2B5EF4-FFF2-40B4-BE49-F238E27FC236}">
                <a16:creationId xmlns:a16="http://schemas.microsoft.com/office/drawing/2014/main" id="{83C39CB2-040C-B982-2E11-7D1C39CB8CE0}"/>
              </a:ext>
            </a:extLst>
          </p:cNvPr>
          <p:cNvSpPr txBox="1"/>
          <p:nvPr/>
        </p:nvSpPr>
        <p:spPr>
          <a:xfrm>
            <a:off x="10415066" y="2076645"/>
            <a:ext cx="1631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/>
              <a:t>&lt;End Of String&gt;</a:t>
            </a:r>
          </a:p>
        </p:txBody>
      </p:sp>
      <p:cxnSp>
        <p:nvCxnSpPr>
          <p:cNvPr id="1297" name="직선 화살표 연결선 1296">
            <a:extLst>
              <a:ext uri="{FF2B5EF4-FFF2-40B4-BE49-F238E27FC236}">
                <a16:creationId xmlns:a16="http://schemas.microsoft.com/office/drawing/2014/main" id="{3F2379BE-8DA4-BD5C-9C66-A9EE504C59A0}"/>
              </a:ext>
            </a:extLst>
          </p:cNvPr>
          <p:cNvCxnSpPr>
            <a:cxnSpLocks/>
          </p:cNvCxnSpPr>
          <p:nvPr/>
        </p:nvCxnSpPr>
        <p:spPr>
          <a:xfrm flipV="1">
            <a:off x="11204293" y="2491464"/>
            <a:ext cx="0" cy="17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9" name="직사각형 1298">
            <a:extLst>
              <a:ext uri="{FF2B5EF4-FFF2-40B4-BE49-F238E27FC236}">
                <a16:creationId xmlns:a16="http://schemas.microsoft.com/office/drawing/2014/main" id="{0CFD0DA1-3842-72DA-52B1-7E8BD82D4933}"/>
              </a:ext>
            </a:extLst>
          </p:cNvPr>
          <p:cNvSpPr/>
          <p:nvPr/>
        </p:nvSpPr>
        <p:spPr>
          <a:xfrm>
            <a:off x="1276362" y="4641058"/>
            <a:ext cx="450730" cy="318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0" name="직사각형 1299">
            <a:extLst>
              <a:ext uri="{FF2B5EF4-FFF2-40B4-BE49-F238E27FC236}">
                <a16:creationId xmlns:a16="http://schemas.microsoft.com/office/drawing/2014/main" id="{5920268C-DF55-4F03-3BC7-7E723FB6E1C1}"/>
              </a:ext>
            </a:extLst>
          </p:cNvPr>
          <p:cNvSpPr/>
          <p:nvPr/>
        </p:nvSpPr>
        <p:spPr>
          <a:xfrm>
            <a:off x="2471223" y="4638012"/>
            <a:ext cx="450730" cy="318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1" name="직사각형 1300">
            <a:extLst>
              <a:ext uri="{FF2B5EF4-FFF2-40B4-BE49-F238E27FC236}">
                <a16:creationId xmlns:a16="http://schemas.microsoft.com/office/drawing/2014/main" id="{C5DC9A70-12B7-A133-83DC-90EC76CC8638}"/>
              </a:ext>
            </a:extLst>
          </p:cNvPr>
          <p:cNvSpPr/>
          <p:nvPr/>
        </p:nvSpPr>
        <p:spPr>
          <a:xfrm>
            <a:off x="3430809" y="4628850"/>
            <a:ext cx="930020" cy="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2" name="직사각형 1301">
            <a:extLst>
              <a:ext uri="{FF2B5EF4-FFF2-40B4-BE49-F238E27FC236}">
                <a16:creationId xmlns:a16="http://schemas.microsoft.com/office/drawing/2014/main" id="{4BE05D15-77E7-0027-E7AE-C7043208F42C}"/>
              </a:ext>
            </a:extLst>
          </p:cNvPr>
          <p:cNvSpPr/>
          <p:nvPr/>
        </p:nvSpPr>
        <p:spPr>
          <a:xfrm>
            <a:off x="4846224" y="4628850"/>
            <a:ext cx="417553" cy="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3" name="직사각형 1302">
            <a:extLst>
              <a:ext uri="{FF2B5EF4-FFF2-40B4-BE49-F238E27FC236}">
                <a16:creationId xmlns:a16="http://schemas.microsoft.com/office/drawing/2014/main" id="{59D42142-CFE2-51CD-A2AC-A2DFB2859C8A}"/>
              </a:ext>
            </a:extLst>
          </p:cNvPr>
          <p:cNvSpPr/>
          <p:nvPr/>
        </p:nvSpPr>
        <p:spPr>
          <a:xfrm>
            <a:off x="7391844" y="4652740"/>
            <a:ext cx="450730" cy="318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4" name="직사각형 1303">
            <a:extLst>
              <a:ext uri="{FF2B5EF4-FFF2-40B4-BE49-F238E27FC236}">
                <a16:creationId xmlns:a16="http://schemas.microsoft.com/office/drawing/2014/main" id="{3E382F7E-FC0C-2723-3B6F-F49E210C926A}"/>
              </a:ext>
            </a:extLst>
          </p:cNvPr>
          <p:cNvSpPr/>
          <p:nvPr/>
        </p:nvSpPr>
        <p:spPr>
          <a:xfrm>
            <a:off x="8586705" y="4649694"/>
            <a:ext cx="450730" cy="318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5" name="직사각형 1304">
            <a:extLst>
              <a:ext uri="{FF2B5EF4-FFF2-40B4-BE49-F238E27FC236}">
                <a16:creationId xmlns:a16="http://schemas.microsoft.com/office/drawing/2014/main" id="{FCC61DCB-2113-9283-FC44-6D00B4DC8DE1}"/>
              </a:ext>
            </a:extLst>
          </p:cNvPr>
          <p:cNvSpPr/>
          <p:nvPr/>
        </p:nvSpPr>
        <p:spPr>
          <a:xfrm>
            <a:off x="9788153" y="4640532"/>
            <a:ext cx="417466" cy="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6" name="직사각형 1305">
            <a:extLst>
              <a:ext uri="{FF2B5EF4-FFF2-40B4-BE49-F238E27FC236}">
                <a16:creationId xmlns:a16="http://schemas.microsoft.com/office/drawing/2014/main" id="{53524EF0-16A1-09AF-2EC2-53B4E82CC9A5}"/>
              </a:ext>
            </a:extLst>
          </p:cNvPr>
          <p:cNvSpPr/>
          <p:nvPr/>
        </p:nvSpPr>
        <p:spPr>
          <a:xfrm>
            <a:off x="11003441" y="4640532"/>
            <a:ext cx="417553" cy="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7" name="직사각형 1306">
            <a:extLst>
              <a:ext uri="{FF2B5EF4-FFF2-40B4-BE49-F238E27FC236}">
                <a16:creationId xmlns:a16="http://schemas.microsoft.com/office/drawing/2014/main" id="{FE25F9B5-A405-59E4-8C1B-C78C3721988C}"/>
              </a:ext>
            </a:extLst>
          </p:cNvPr>
          <p:cNvSpPr/>
          <p:nvPr/>
        </p:nvSpPr>
        <p:spPr>
          <a:xfrm>
            <a:off x="6156578" y="2077745"/>
            <a:ext cx="450730" cy="318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8" name="직사각형 1307">
            <a:extLst>
              <a:ext uri="{FF2B5EF4-FFF2-40B4-BE49-F238E27FC236}">
                <a16:creationId xmlns:a16="http://schemas.microsoft.com/office/drawing/2014/main" id="{F4C4F298-5CF3-25E0-BFFE-DD8453EECE98}"/>
              </a:ext>
            </a:extLst>
          </p:cNvPr>
          <p:cNvSpPr/>
          <p:nvPr/>
        </p:nvSpPr>
        <p:spPr>
          <a:xfrm>
            <a:off x="7447515" y="2074699"/>
            <a:ext cx="450730" cy="318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9" name="직사각형 1308">
            <a:extLst>
              <a:ext uri="{FF2B5EF4-FFF2-40B4-BE49-F238E27FC236}">
                <a16:creationId xmlns:a16="http://schemas.microsoft.com/office/drawing/2014/main" id="{CCBC6A39-C7F2-F49D-9C06-98A95D3A1B1E}"/>
              </a:ext>
            </a:extLst>
          </p:cNvPr>
          <p:cNvSpPr/>
          <p:nvPr/>
        </p:nvSpPr>
        <p:spPr>
          <a:xfrm>
            <a:off x="8593465" y="2065537"/>
            <a:ext cx="417466" cy="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10" name="직사각형 1309">
            <a:extLst>
              <a:ext uri="{FF2B5EF4-FFF2-40B4-BE49-F238E27FC236}">
                <a16:creationId xmlns:a16="http://schemas.microsoft.com/office/drawing/2014/main" id="{D4D33A6F-8154-00E5-7B99-83475701414B}"/>
              </a:ext>
            </a:extLst>
          </p:cNvPr>
          <p:cNvSpPr/>
          <p:nvPr/>
        </p:nvSpPr>
        <p:spPr>
          <a:xfrm>
            <a:off x="9821418" y="2065537"/>
            <a:ext cx="417553" cy="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E1532-DA11-170D-6CE3-6AA02FBE7E2E}"/>
              </a:ext>
            </a:extLst>
          </p:cNvPr>
          <p:cNvSpPr txBox="1"/>
          <p:nvPr/>
        </p:nvSpPr>
        <p:spPr>
          <a:xfrm>
            <a:off x="-431182" y="5181218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After the input sequence is completed, the output sequence is obtained</a:t>
            </a:r>
          </a:p>
        </p:txBody>
      </p:sp>
    </p:spTree>
    <p:extLst>
      <p:ext uri="{BB962C8B-B14F-4D97-AF65-F5344CB8AC3E}">
        <p14:creationId xmlns:p14="http://schemas.microsoft.com/office/powerpoint/2010/main" val="246572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6F39F95F-A750-FE6A-381D-B8B264B01CFA}"/>
              </a:ext>
            </a:extLst>
          </p:cNvPr>
          <p:cNvSpPr txBox="1"/>
          <p:nvPr/>
        </p:nvSpPr>
        <p:spPr>
          <a:xfrm>
            <a:off x="-62822" y="578205"/>
            <a:ext cx="903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How can we use RNN for seq2seq problem?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5BE6D-D238-9FD4-E1BD-F6EF016A4052}"/>
              </a:ext>
            </a:extLst>
          </p:cNvPr>
          <p:cNvSpPr txBox="1"/>
          <p:nvPr/>
        </p:nvSpPr>
        <p:spPr>
          <a:xfrm>
            <a:off x="1050670" y="1351839"/>
            <a:ext cx="12020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The next thing to consider is that the </a:t>
            </a:r>
            <a:r>
              <a:rPr kumimoji="1" lang="en-US" altLang="ko-Kore-KR" sz="2400" u="sng"/>
              <a:t>input sequence</a:t>
            </a:r>
            <a:r>
              <a:rPr kumimoji="1" lang="en-US" altLang="ko-Kore-KR" sz="2400"/>
              <a:t> and the </a:t>
            </a:r>
            <a:r>
              <a:rPr kumimoji="1" lang="en-US" altLang="ko-Kore-KR" sz="2400" u="sng"/>
              <a:t>output sequence</a:t>
            </a:r>
          </a:p>
          <a:p>
            <a:r>
              <a:rPr kumimoji="1" lang="en-US" altLang="ko-Kore-KR" sz="2400"/>
              <a:t>have </a:t>
            </a:r>
            <a:r>
              <a:rPr kumimoji="1" lang="en-US" altLang="ko-Kore-KR" sz="2400" u="sng"/>
              <a:t>different conditional probability distributions </a:t>
            </a:r>
          </a:p>
        </p:txBody>
      </p:sp>
    </p:spTree>
    <p:extLst>
      <p:ext uri="{BB962C8B-B14F-4D97-AF65-F5344CB8AC3E}">
        <p14:creationId xmlns:p14="http://schemas.microsoft.com/office/powerpoint/2010/main" val="1240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6F39F95F-A750-FE6A-381D-B8B264B01CFA}"/>
              </a:ext>
            </a:extLst>
          </p:cNvPr>
          <p:cNvSpPr txBox="1"/>
          <p:nvPr/>
        </p:nvSpPr>
        <p:spPr>
          <a:xfrm>
            <a:off x="-62822" y="578205"/>
            <a:ext cx="903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How can we use RNN for seq2seq problem?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5BE6D-D238-9FD4-E1BD-F6EF016A4052}"/>
              </a:ext>
            </a:extLst>
          </p:cNvPr>
          <p:cNvSpPr txBox="1"/>
          <p:nvPr/>
        </p:nvSpPr>
        <p:spPr>
          <a:xfrm>
            <a:off x="1050670" y="1351839"/>
            <a:ext cx="12020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The next thing to consider is that the input sequence and the output sequence</a:t>
            </a:r>
          </a:p>
          <a:p>
            <a:r>
              <a:rPr kumimoji="1" lang="en-US" altLang="ko-Kore-KR" sz="2400"/>
              <a:t>have different conditional probability distributions </a:t>
            </a:r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05A4B3FB-C597-25D4-D878-45F18CEDD51C}"/>
              </a:ext>
            </a:extLst>
          </p:cNvPr>
          <p:cNvSpPr txBox="1"/>
          <p:nvPr/>
        </p:nvSpPr>
        <p:spPr>
          <a:xfrm>
            <a:off x="1055027" y="5582790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So we use </a:t>
            </a:r>
            <a:r>
              <a:rPr kumimoji="1" lang="en-US" altLang="ko-Kore-KR" sz="2400" u="sng"/>
              <a:t>two RNN</a:t>
            </a:r>
            <a:r>
              <a:rPr kumimoji="1" lang="en-US" altLang="ko-Kore-KR" sz="2400"/>
              <a:t>, one for input (encoder) and one for output (decoder)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D07E23-8B4B-E0D2-24E0-2B5D73EC817F}"/>
              </a:ext>
            </a:extLst>
          </p:cNvPr>
          <p:cNvSpPr txBox="1"/>
          <p:nvPr/>
        </p:nvSpPr>
        <p:spPr>
          <a:xfrm>
            <a:off x="1006796" y="4486491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5CCFA-CF20-F475-FEA0-D5C8A27CEFB0}"/>
              </a:ext>
            </a:extLst>
          </p:cNvPr>
          <p:cNvSpPr txBox="1"/>
          <p:nvPr/>
        </p:nvSpPr>
        <p:spPr>
          <a:xfrm>
            <a:off x="2008500" y="4486491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CF782-DD4E-C665-E1F6-039F1E534F95}"/>
              </a:ext>
            </a:extLst>
          </p:cNvPr>
          <p:cNvSpPr txBox="1"/>
          <p:nvPr/>
        </p:nvSpPr>
        <p:spPr>
          <a:xfrm>
            <a:off x="3065730" y="4486491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possible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56D3A-ECBE-E62E-3299-8D196930BD57}"/>
              </a:ext>
            </a:extLst>
          </p:cNvPr>
          <p:cNvSpPr txBox="1"/>
          <p:nvPr/>
        </p:nvSpPr>
        <p:spPr>
          <a:xfrm>
            <a:off x="4060193" y="4487281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D81A0-4A46-8E6D-C189-B6FDF810F68B}"/>
              </a:ext>
            </a:extLst>
          </p:cNvPr>
          <p:cNvSpPr txBox="1"/>
          <p:nvPr/>
        </p:nvSpPr>
        <p:spPr>
          <a:xfrm>
            <a:off x="4870302" y="4486055"/>
            <a:ext cx="1399568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&lt;End Of String&gt;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B620686-C01B-DA8E-00D9-B86D5E02C5FD}"/>
              </a:ext>
            </a:extLst>
          </p:cNvPr>
          <p:cNvGrpSpPr/>
          <p:nvPr/>
        </p:nvGrpSpPr>
        <p:grpSpPr>
          <a:xfrm rot="16200000">
            <a:off x="864563" y="3344063"/>
            <a:ext cx="1064311" cy="452987"/>
            <a:chOff x="3903976" y="1968842"/>
            <a:chExt cx="7164816" cy="452355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20611FC-7B46-1E67-0A34-6C0A08B954BE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D1AB691-5778-F76F-D92A-D30C9A068C1B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C51315C-2328-FC91-26FC-21D685FCCD20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4E0B3DD-D4AF-12E0-1CEE-FE8E232657F2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1458DCC-3BD9-E905-6A20-83D538BB6841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83D74B1-4BF3-86A6-0267-6F4AF2C35716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BF75E17-6B47-F0B1-035E-5A600F2CEF9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3E7A55A-7A72-7132-E553-A90C4C8EE386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E5D964A-79D3-D50C-BDDC-9ED2A739342E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D361A76-4211-9EF4-06B9-3CB2F8F56D7F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20B4BDC-E81D-310B-A17D-0A6A535961CF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AD46CAA-40B6-76CA-8611-CD94076FE0DC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94117F4-7413-7CB0-E367-2E9FD8969FBD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2AB468F-1E8C-AA59-A95B-34047E7E7760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F11DD2B-2F4C-90E7-AB2B-81FF72121C5D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A53D206-86A4-A544-54CC-BE8C9A8128AB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6D87D7F-95AB-1864-F48F-73A38A436162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843258A-AD1E-C183-5CF8-B1D86CC38CDB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D683A8A7-94B3-2BB3-7267-D8750CB383C0}"/>
                </a:ext>
              </a:extLst>
            </p:cNvPr>
            <p:cNvCxnSpPr>
              <a:cxnSpLocks/>
              <a:stCxn id="21" idx="2"/>
              <a:endCxn id="26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06B19B1F-47EB-CCC5-2B61-5304939D04A5}"/>
                </a:ext>
              </a:extLst>
            </p:cNvPr>
            <p:cNvCxnSpPr>
              <a:cxnSpLocks/>
              <a:stCxn id="21" idx="2"/>
              <a:endCxn id="25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7A49B88C-2E11-E5FC-3EE6-CA7608693BD7}"/>
                </a:ext>
              </a:extLst>
            </p:cNvPr>
            <p:cNvCxnSpPr>
              <a:cxnSpLocks/>
              <a:stCxn id="21" idx="2"/>
              <a:endCxn id="24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FCBB128F-8712-2B1A-193F-46CDBE505899}"/>
                </a:ext>
              </a:extLst>
            </p:cNvPr>
            <p:cNvCxnSpPr>
              <a:cxnSpLocks/>
              <a:stCxn id="21" idx="2"/>
              <a:endCxn id="23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AD2D699C-9B4A-7C51-AC49-03ED4CD6C6D9}"/>
                </a:ext>
              </a:extLst>
            </p:cNvPr>
            <p:cNvCxnSpPr>
              <a:cxnSpLocks/>
              <a:stCxn id="21" idx="2"/>
              <a:endCxn id="22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2B228E02-867D-6B2A-79BD-3003400FD316}"/>
                </a:ext>
              </a:extLst>
            </p:cNvPr>
            <p:cNvCxnSpPr>
              <a:cxnSpLocks/>
              <a:stCxn id="20" idx="2"/>
              <a:endCxn id="25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57B6C2BB-BF64-2279-5361-C39AEE7356DE}"/>
                </a:ext>
              </a:extLst>
            </p:cNvPr>
            <p:cNvCxnSpPr>
              <a:cxnSpLocks/>
              <a:stCxn id="19" idx="2"/>
              <a:endCxn id="25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53E109F9-6A95-84D4-F0CD-E4BD7C5ED893}"/>
                </a:ext>
              </a:extLst>
            </p:cNvPr>
            <p:cNvCxnSpPr>
              <a:cxnSpLocks/>
              <a:stCxn id="18" idx="2"/>
              <a:endCxn id="25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E8F3D518-2303-197B-5664-D3CD93F95C5F}"/>
                </a:ext>
              </a:extLst>
            </p:cNvPr>
            <p:cNvCxnSpPr>
              <a:cxnSpLocks/>
              <a:stCxn id="20" idx="2"/>
              <a:endCxn id="24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F7EB54A4-C719-FEDD-E058-F7908927002A}"/>
                </a:ext>
              </a:extLst>
            </p:cNvPr>
            <p:cNvCxnSpPr>
              <a:cxnSpLocks/>
              <a:stCxn id="19" idx="2"/>
              <a:endCxn id="24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id="{AC479012-53BC-3559-A3EE-B3532D4A1CA5}"/>
                </a:ext>
              </a:extLst>
            </p:cNvPr>
            <p:cNvCxnSpPr>
              <a:cxnSpLocks/>
              <a:stCxn id="18" idx="2"/>
              <a:endCxn id="24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723CA105-B91A-3618-A2D8-DB698ACDEB53}"/>
                </a:ext>
              </a:extLst>
            </p:cNvPr>
            <p:cNvCxnSpPr>
              <a:cxnSpLocks/>
              <a:stCxn id="20" idx="2"/>
              <a:endCxn id="23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[R] 38">
              <a:extLst>
                <a:ext uri="{FF2B5EF4-FFF2-40B4-BE49-F238E27FC236}">
                  <a16:creationId xmlns:a16="http://schemas.microsoft.com/office/drawing/2014/main" id="{BA4D0FF9-2AB6-DF39-AD97-492E2FB5414D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[R] 39">
              <a:extLst>
                <a:ext uri="{FF2B5EF4-FFF2-40B4-BE49-F238E27FC236}">
                  <a16:creationId xmlns:a16="http://schemas.microsoft.com/office/drawing/2014/main" id="{3FF00F7B-1362-1B0B-166F-0822939935CB}"/>
                </a:ext>
              </a:extLst>
            </p:cNvPr>
            <p:cNvCxnSpPr>
              <a:cxnSpLocks/>
              <a:stCxn id="20" idx="2"/>
              <a:endCxn id="22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707F9C67-CCDB-E68A-902E-30BA7E61A265}"/>
                </a:ext>
              </a:extLst>
            </p:cNvPr>
            <p:cNvCxnSpPr>
              <a:cxnSpLocks/>
              <a:stCxn id="18" idx="2"/>
              <a:endCxn id="23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62030BA1-E1E1-9398-02FD-E762AE636548}"/>
                </a:ext>
              </a:extLst>
            </p:cNvPr>
            <p:cNvCxnSpPr>
              <a:cxnSpLocks/>
              <a:stCxn id="19" idx="2"/>
              <a:endCxn id="22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26867CFD-8B50-B7CD-7FDB-B1F55ECC2E64}"/>
                </a:ext>
              </a:extLst>
            </p:cNvPr>
            <p:cNvCxnSpPr>
              <a:cxnSpLocks/>
              <a:stCxn id="18" idx="2"/>
              <a:endCxn id="22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D07C0032-CEE4-59E4-7433-6C036C3D0C8A}"/>
                </a:ext>
              </a:extLst>
            </p:cNvPr>
            <p:cNvCxnSpPr>
              <a:cxnSpLocks/>
              <a:stCxn id="20" idx="2"/>
              <a:endCxn id="26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61250BEE-ACF5-7274-32EC-853D608FA8A2}"/>
                </a:ext>
              </a:extLst>
            </p:cNvPr>
            <p:cNvCxnSpPr>
              <a:cxnSpLocks/>
              <a:stCxn id="19" idx="2"/>
              <a:endCxn id="26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E5DEEE10-6EFE-DD9B-2CA8-7901699BA22C}"/>
                </a:ext>
              </a:extLst>
            </p:cNvPr>
            <p:cNvCxnSpPr>
              <a:cxnSpLocks/>
              <a:stCxn id="18" idx="2"/>
              <a:endCxn id="26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B6419409-38A6-304A-1FA6-DEC5F3FB200D}"/>
                </a:ext>
              </a:extLst>
            </p:cNvPr>
            <p:cNvCxnSpPr>
              <a:cxnSpLocks/>
              <a:stCxn id="17" idx="2"/>
              <a:endCxn id="21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6E2FEFD0-0F12-00EF-BE2E-6B404C5DC2BA}"/>
                </a:ext>
              </a:extLst>
            </p:cNvPr>
            <p:cNvCxnSpPr>
              <a:cxnSpLocks/>
              <a:stCxn id="16" idx="2"/>
              <a:endCxn id="21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0C7A2F4E-112B-91AD-A633-D1E8C4C94C28}"/>
                </a:ext>
              </a:extLst>
            </p:cNvPr>
            <p:cNvCxnSpPr>
              <a:cxnSpLocks/>
              <a:stCxn id="15" idx="2"/>
              <a:endCxn id="21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9F4EB82E-25D7-58EA-3774-6BD1F08AC94D}"/>
                </a:ext>
              </a:extLst>
            </p:cNvPr>
            <p:cNvCxnSpPr>
              <a:cxnSpLocks/>
              <a:stCxn id="14" idx="2"/>
              <a:endCxn id="21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6B48E16-02B6-946A-6F8D-965613085C9B}"/>
                </a:ext>
              </a:extLst>
            </p:cNvPr>
            <p:cNvCxnSpPr>
              <a:cxnSpLocks/>
              <a:stCxn id="10" idx="2"/>
              <a:endCxn id="17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768EDE8-A200-1B1E-143A-47D6A73270ED}"/>
                </a:ext>
              </a:extLst>
            </p:cNvPr>
            <p:cNvCxnSpPr>
              <a:cxnSpLocks/>
              <a:stCxn id="9" idx="2"/>
              <a:endCxn id="17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188A1983-A288-C494-E109-7D1836CA753B}"/>
                </a:ext>
              </a:extLst>
            </p:cNvPr>
            <p:cNvCxnSpPr>
              <a:cxnSpLocks/>
              <a:stCxn id="13" idx="2"/>
              <a:endCxn id="17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179C4AC5-15BE-10E3-683E-02632095933B}"/>
                </a:ext>
              </a:extLst>
            </p:cNvPr>
            <p:cNvCxnSpPr>
              <a:cxnSpLocks/>
              <a:stCxn id="17" idx="2"/>
              <a:endCxn id="20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4DDF8BB9-C6AF-AD53-8C8B-C6A6D7702286}"/>
                </a:ext>
              </a:extLst>
            </p:cNvPr>
            <p:cNvCxnSpPr>
              <a:cxnSpLocks/>
              <a:stCxn id="16" idx="2"/>
              <a:endCxn id="20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D7A5FDE2-F0DA-CAAF-97A9-E84E5F0F1500}"/>
                </a:ext>
              </a:extLst>
            </p:cNvPr>
            <p:cNvCxnSpPr>
              <a:cxnSpLocks/>
              <a:stCxn id="15" idx="2"/>
              <a:endCxn id="20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E3B15F51-1D51-0FF5-442D-19FEDFFDAA02}"/>
                </a:ext>
              </a:extLst>
            </p:cNvPr>
            <p:cNvCxnSpPr>
              <a:cxnSpLocks/>
              <a:stCxn id="14" idx="2"/>
              <a:endCxn id="20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6F253507-ABDF-4FC2-DD94-E539342CC592}"/>
                </a:ext>
              </a:extLst>
            </p:cNvPr>
            <p:cNvCxnSpPr>
              <a:cxnSpLocks/>
              <a:stCxn id="17" idx="2"/>
              <a:endCxn id="19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1CB40A14-A588-9D25-111E-1AA179AAEA9D}"/>
                </a:ext>
              </a:extLst>
            </p:cNvPr>
            <p:cNvCxnSpPr>
              <a:cxnSpLocks/>
              <a:stCxn id="16" idx="2"/>
              <a:endCxn id="19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1441019B-CF35-770A-5B9B-FAE94E0EE1A2}"/>
                </a:ext>
              </a:extLst>
            </p:cNvPr>
            <p:cNvCxnSpPr>
              <a:cxnSpLocks/>
              <a:stCxn id="15" idx="2"/>
              <a:endCxn id="19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530AC3E7-EB62-4D85-5E4F-F185B0C2FC4A}"/>
                </a:ext>
              </a:extLst>
            </p:cNvPr>
            <p:cNvCxnSpPr>
              <a:cxnSpLocks/>
              <a:stCxn id="14" idx="2"/>
              <a:endCxn id="19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5502484B-11A8-E5AC-CC23-4A2F036FBC52}"/>
                </a:ext>
              </a:extLst>
            </p:cNvPr>
            <p:cNvCxnSpPr>
              <a:cxnSpLocks/>
              <a:stCxn id="17" idx="2"/>
              <a:endCxn id="18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C24F4FDE-A2B8-8CC5-0F4D-81F602F65B57}"/>
                </a:ext>
              </a:extLst>
            </p:cNvPr>
            <p:cNvCxnSpPr>
              <a:cxnSpLocks/>
              <a:stCxn id="16" idx="2"/>
              <a:endCxn id="18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3D8D6DBB-45CB-CAFF-A656-C7788491B025}"/>
                </a:ext>
              </a:extLst>
            </p:cNvPr>
            <p:cNvCxnSpPr>
              <a:cxnSpLocks/>
              <a:stCxn id="15" idx="2"/>
              <a:endCxn id="18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F991067B-2798-966A-99A1-F4D6CD8D97B5}"/>
                </a:ext>
              </a:extLst>
            </p:cNvPr>
            <p:cNvCxnSpPr>
              <a:cxnSpLocks/>
              <a:stCxn id="14" idx="2"/>
              <a:endCxn id="18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[R] 129">
              <a:extLst>
                <a:ext uri="{FF2B5EF4-FFF2-40B4-BE49-F238E27FC236}">
                  <a16:creationId xmlns:a16="http://schemas.microsoft.com/office/drawing/2014/main" id="{33058AC7-C498-94A6-0BC1-AA3B9F28478E}"/>
                </a:ext>
              </a:extLst>
            </p:cNvPr>
            <p:cNvCxnSpPr>
              <a:cxnSpLocks/>
              <a:stCxn id="10" idx="2"/>
              <a:endCxn id="16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[R] 130">
              <a:extLst>
                <a:ext uri="{FF2B5EF4-FFF2-40B4-BE49-F238E27FC236}">
                  <a16:creationId xmlns:a16="http://schemas.microsoft.com/office/drawing/2014/main" id="{51BA30F2-5799-3FD2-2C22-74CF1A5ECD31}"/>
                </a:ext>
              </a:extLst>
            </p:cNvPr>
            <p:cNvCxnSpPr>
              <a:cxnSpLocks/>
              <a:stCxn id="9" idx="2"/>
              <a:endCxn id="16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[R] 131">
              <a:extLst>
                <a:ext uri="{FF2B5EF4-FFF2-40B4-BE49-F238E27FC236}">
                  <a16:creationId xmlns:a16="http://schemas.microsoft.com/office/drawing/2014/main" id="{511790A7-7FCF-FC81-B72F-B4877CA676ED}"/>
                </a:ext>
              </a:extLst>
            </p:cNvPr>
            <p:cNvCxnSpPr>
              <a:cxnSpLocks/>
              <a:stCxn id="13" idx="2"/>
              <a:endCxn id="16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[R] 132">
              <a:extLst>
                <a:ext uri="{FF2B5EF4-FFF2-40B4-BE49-F238E27FC236}">
                  <a16:creationId xmlns:a16="http://schemas.microsoft.com/office/drawing/2014/main" id="{12846365-6C52-1923-9336-4DCB32024E59}"/>
                </a:ext>
              </a:extLst>
            </p:cNvPr>
            <p:cNvCxnSpPr>
              <a:cxnSpLocks/>
              <a:stCxn id="10" idx="2"/>
              <a:endCxn id="15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[R] 134">
              <a:extLst>
                <a:ext uri="{FF2B5EF4-FFF2-40B4-BE49-F238E27FC236}">
                  <a16:creationId xmlns:a16="http://schemas.microsoft.com/office/drawing/2014/main" id="{9BA52024-5C4A-37FD-1FAE-2203E5662554}"/>
                </a:ext>
              </a:extLst>
            </p:cNvPr>
            <p:cNvCxnSpPr>
              <a:cxnSpLocks/>
              <a:stCxn id="9" idx="2"/>
              <a:endCxn id="15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[R] 135">
              <a:extLst>
                <a:ext uri="{FF2B5EF4-FFF2-40B4-BE49-F238E27FC236}">
                  <a16:creationId xmlns:a16="http://schemas.microsoft.com/office/drawing/2014/main" id="{67FDE9C8-59F5-1680-1F63-0F1295872EEC}"/>
                </a:ext>
              </a:extLst>
            </p:cNvPr>
            <p:cNvCxnSpPr>
              <a:cxnSpLocks/>
              <a:stCxn id="13" idx="2"/>
              <a:endCxn id="15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[R] 136">
              <a:extLst>
                <a:ext uri="{FF2B5EF4-FFF2-40B4-BE49-F238E27FC236}">
                  <a16:creationId xmlns:a16="http://schemas.microsoft.com/office/drawing/2014/main" id="{D4F43DBD-413A-897B-A349-B5F5E1A0CFB4}"/>
                </a:ext>
              </a:extLst>
            </p:cNvPr>
            <p:cNvCxnSpPr>
              <a:cxnSpLocks/>
              <a:stCxn id="10" idx="2"/>
              <a:endCxn id="14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[R] 137">
              <a:extLst>
                <a:ext uri="{FF2B5EF4-FFF2-40B4-BE49-F238E27FC236}">
                  <a16:creationId xmlns:a16="http://schemas.microsoft.com/office/drawing/2014/main" id="{7035F7DB-AD8D-AAB0-D5D0-8EC8CCF7240E}"/>
                </a:ext>
              </a:extLst>
            </p:cNvPr>
            <p:cNvCxnSpPr>
              <a:cxnSpLocks/>
              <a:stCxn id="9" idx="2"/>
              <a:endCxn id="14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[R] 138">
              <a:extLst>
                <a:ext uri="{FF2B5EF4-FFF2-40B4-BE49-F238E27FC236}">
                  <a16:creationId xmlns:a16="http://schemas.microsoft.com/office/drawing/2014/main" id="{B62D3177-B9B4-0A55-A7D0-8F2AD7C562E5}"/>
                </a:ext>
              </a:extLst>
            </p:cNvPr>
            <p:cNvCxnSpPr>
              <a:cxnSpLocks/>
              <a:stCxn id="13" idx="2"/>
              <a:endCxn id="14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[R] 139">
              <a:extLst>
                <a:ext uri="{FF2B5EF4-FFF2-40B4-BE49-F238E27FC236}">
                  <a16:creationId xmlns:a16="http://schemas.microsoft.com/office/drawing/2014/main" id="{70856A43-66CD-9D3D-72E3-47B2AFB2A3B1}"/>
                </a:ext>
              </a:extLst>
            </p:cNvPr>
            <p:cNvCxnSpPr>
              <a:cxnSpLocks/>
              <a:stCxn id="12" idx="2"/>
              <a:endCxn id="10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[R] 140">
              <a:extLst>
                <a:ext uri="{FF2B5EF4-FFF2-40B4-BE49-F238E27FC236}">
                  <a16:creationId xmlns:a16="http://schemas.microsoft.com/office/drawing/2014/main" id="{3125F322-431C-5704-F01E-3F7C63FE2305}"/>
                </a:ext>
              </a:extLst>
            </p:cNvPr>
            <p:cNvCxnSpPr>
              <a:cxnSpLocks/>
              <a:stCxn id="11" idx="2"/>
              <a:endCxn id="10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[R] 141">
              <a:extLst>
                <a:ext uri="{FF2B5EF4-FFF2-40B4-BE49-F238E27FC236}">
                  <a16:creationId xmlns:a16="http://schemas.microsoft.com/office/drawing/2014/main" id="{0A2939B3-5172-4E2D-00D1-41699FD38CBF}"/>
                </a:ext>
              </a:extLst>
            </p:cNvPr>
            <p:cNvCxnSpPr>
              <a:cxnSpLocks/>
              <a:stCxn id="12" idx="2"/>
              <a:endCxn id="9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[R] 142">
              <a:extLst>
                <a:ext uri="{FF2B5EF4-FFF2-40B4-BE49-F238E27FC236}">
                  <a16:creationId xmlns:a16="http://schemas.microsoft.com/office/drawing/2014/main" id="{2B8446FF-05FE-28D2-A64C-70943CB40CE9}"/>
                </a:ext>
              </a:extLst>
            </p:cNvPr>
            <p:cNvCxnSpPr>
              <a:cxnSpLocks/>
              <a:stCxn id="12" idx="2"/>
              <a:endCxn id="13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[R] 143">
              <a:extLst>
                <a:ext uri="{FF2B5EF4-FFF2-40B4-BE49-F238E27FC236}">
                  <a16:creationId xmlns:a16="http://schemas.microsoft.com/office/drawing/2014/main" id="{547EE1C9-48B0-7502-0463-6FE41B6421AF}"/>
                </a:ext>
              </a:extLst>
            </p:cNvPr>
            <p:cNvCxnSpPr>
              <a:cxnSpLocks/>
              <a:stCxn id="11" idx="2"/>
              <a:endCxn id="13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C9456225-5287-3126-4BBA-6B68FDA94557}"/>
              </a:ext>
            </a:extLst>
          </p:cNvPr>
          <p:cNvSpPr/>
          <p:nvPr/>
        </p:nvSpPr>
        <p:spPr>
          <a:xfrm>
            <a:off x="1082564" y="2962796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8E7CD58-72F1-9861-BFFC-07BDD39A3A72}"/>
              </a:ext>
            </a:extLst>
          </p:cNvPr>
          <p:cNvCxnSpPr>
            <a:cxnSpLocks/>
          </p:cNvCxnSpPr>
          <p:nvPr/>
        </p:nvCxnSpPr>
        <p:spPr>
          <a:xfrm flipV="1">
            <a:off x="1403920" y="4291060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334D8D05-8179-DB03-F229-A549ACAB502B}"/>
              </a:ext>
            </a:extLst>
          </p:cNvPr>
          <p:cNvGrpSpPr/>
          <p:nvPr/>
        </p:nvGrpSpPr>
        <p:grpSpPr>
          <a:xfrm rot="16200000">
            <a:off x="1884496" y="3344063"/>
            <a:ext cx="1064311" cy="452987"/>
            <a:chOff x="3903976" y="1968842"/>
            <a:chExt cx="7164816" cy="4523558"/>
          </a:xfrm>
        </p:grpSpPr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841E4962-402B-B458-7CAE-073449E609BF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54A594E0-ACD6-B8E1-CA2F-1AD3721478A7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FE122790-7D8D-7586-B806-009AF3E2F83D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68DF82D0-4330-1563-4965-4FE6FAE75BDE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3DBD86D5-5FC1-5D84-A2F2-837A57B0E7EE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C709D0A2-671D-FC86-4AB0-4AD57C685AB7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F5B59224-6CAB-226B-ABF5-4737A28F29D5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1056C8A7-3528-4939-0982-9019D12B1FAD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5DC167A-9377-C70B-8402-AA233C9496A4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C9B4B9B2-BBD5-4904-620B-18C26AA7E9D0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8F8FF078-7CCB-A2BD-34E6-D14AD89C34AB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4FFFFC87-EE63-C278-F90B-B952CA5C28C2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095762C9-0944-E3E8-7CEC-6F2C104BECD9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CBE43B2F-1618-8D09-17D9-99631179C071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6B844FC3-F6D4-D584-EF7A-33B7F5AC9D45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F1A31223-9BC3-AD49-017A-DE0E4FF64F3C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8B8AC533-C56F-0ACD-0239-9A434AF9DD43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A8C329FE-EC85-76A4-28E4-8D59D2699D28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66" name="직선 연결선[R] 165">
              <a:extLst>
                <a:ext uri="{FF2B5EF4-FFF2-40B4-BE49-F238E27FC236}">
                  <a16:creationId xmlns:a16="http://schemas.microsoft.com/office/drawing/2014/main" id="{E5FAF6B5-87E4-75CD-055A-946FF45B4AAF}"/>
                </a:ext>
              </a:extLst>
            </p:cNvPr>
            <p:cNvCxnSpPr>
              <a:cxnSpLocks/>
              <a:stCxn id="160" idx="2"/>
              <a:endCxn id="165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[R] 166">
              <a:extLst>
                <a:ext uri="{FF2B5EF4-FFF2-40B4-BE49-F238E27FC236}">
                  <a16:creationId xmlns:a16="http://schemas.microsoft.com/office/drawing/2014/main" id="{664632D6-248F-A726-0EB9-289CBC47A019}"/>
                </a:ext>
              </a:extLst>
            </p:cNvPr>
            <p:cNvCxnSpPr>
              <a:cxnSpLocks/>
              <a:stCxn id="160" idx="2"/>
              <a:endCxn id="164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[R] 167">
              <a:extLst>
                <a:ext uri="{FF2B5EF4-FFF2-40B4-BE49-F238E27FC236}">
                  <a16:creationId xmlns:a16="http://schemas.microsoft.com/office/drawing/2014/main" id="{9266F8DC-453E-1B82-5DCE-F4B78443BAF4}"/>
                </a:ext>
              </a:extLst>
            </p:cNvPr>
            <p:cNvCxnSpPr>
              <a:cxnSpLocks/>
              <a:stCxn id="160" idx="2"/>
              <a:endCxn id="163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[R] 168">
              <a:extLst>
                <a:ext uri="{FF2B5EF4-FFF2-40B4-BE49-F238E27FC236}">
                  <a16:creationId xmlns:a16="http://schemas.microsoft.com/office/drawing/2014/main" id="{C2654705-4F62-07C5-DE3A-345D2F03C3B1}"/>
                </a:ext>
              </a:extLst>
            </p:cNvPr>
            <p:cNvCxnSpPr>
              <a:cxnSpLocks/>
              <a:stCxn id="160" idx="2"/>
              <a:endCxn id="162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[R] 169">
              <a:extLst>
                <a:ext uri="{FF2B5EF4-FFF2-40B4-BE49-F238E27FC236}">
                  <a16:creationId xmlns:a16="http://schemas.microsoft.com/office/drawing/2014/main" id="{E51F8A1F-743B-7B69-BEEF-A3D851A79128}"/>
                </a:ext>
              </a:extLst>
            </p:cNvPr>
            <p:cNvCxnSpPr>
              <a:cxnSpLocks/>
              <a:stCxn id="160" idx="2"/>
              <a:endCxn id="161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[R] 170">
              <a:extLst>
                <a:ext uri="{FF2B5EF4-FFF2-40B4-BE49-F238E27FC236}">
                  <a16:creationId xmlns:a16="http://schemas.microsoft.com/office/drawing/2014/main" id="{9558C524-F6F5-BF1D-CE95-7D8AF8A04CDA}"/>
                </a:ext>
              </a:extLst>
            </p:cNvPr>
            <p:cNvCxnSpPr>
              <a:cxnSpLocks/>
              <a:stCxn id="159" idx="2"/>
              <a:endCxn id="164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[R] 171">
              <a:extLst>
                <a:ext uri="{FF2B5EF4-FFF2-40B4-BE49-F238E27FC236}">
                  <a16:creationId xmlns:a16="http://schemas.microsoft.com/office/drawing/2014/main" id="{674A9269-1C1F-C57A-E2BB-1F765A372C01}"/>
                </a:ext>
              </a:extLst>
            </p:cNvPr>
            <p:cNvCxnSpPr>
              <a:cxnSpLocks/>
              <a:stCxn id="158" idx="2"/>
              <a:endCxn id="164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[R] 172">
              <a:extLst>
                <a:ext uri="{FF2B5EF4-FFF2-40B4-BE49-F238E27FC236}">
                  <a16:creationId xmlns:a16="http://schemas.microsoft.com/office/drawing/2014/main" id="{62E96559-440D-D031-2ADD-F467A0F89CEF}"/>
                </a:ext>
              </a:extLst>
            </p:cNvPr>
            <p:cNvCxnSpPr>
              <a:cxnSpLocks/>
              <a:stCxn id="157" idx="2"/>
              <a:endCxn id="164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[R] 173">
              <a:extLst>
                <a:ext uri="{FF2B5EF4-FFF2-40B4-BE49-F238E27FC236}">
                  <a16:creationId xmlns:a16="http://schemas.microsoft.com/office/drawing/2014/main" id="{D8C3DD77-23DB-84F7-E59F-E813165BDC16}"/>
                </a:ext>
              </a:extLst>
            </p:cNvPr>
            <p:cNvCxnSpPr>
              <a:cxnSpLocks/>
              <a:stCxn id="159" idx="2"/>
              <a:endCxn id="163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[R] 174">
              <a:extLst>
                <a:ext uri="{FF2B5EF4-FFF2-40B4-BE49-F238E27FC236}">
                  <a16:creationId xmlns:a16="http://schemas.microsoft.com/office/drawing/2014/main" id="{5C618C76-8B20-6382-0E99-5AC7759C5F6C}"/>
                </a:ext>
              </a:extLst>
            </p:cNvPr>
            <p:cNvCxnSpPr>
              <a:cxnSpLocks/>
              <a:stCxn id="158" idx="2"/>
              <a:endCxn id="163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[R] 175">
              <a:extLst>
                <a:ext uri="{FF2B5EF4-FFF2-40B4-BE49-F238E27FC236}">
                  <a16:creationId xmlns:a16="http://schemas.microsoft.com/office/drawing/2014/main" id="{5330AA4C-F025-1DA8-8F09-AF1481F62F19}"/>
                </a:ext>
              </a:extLst>
            </p:cNvPr>
            <p:cNvCxnSpPr>
              <a:cxnSpLocks/>
              <a:stCxn id="157" idx="2"/>
              <a:endCxn id="163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[R] 176">
              <a:extLst>
                <a:ext uri="{FF2B5EF4-FFF2-40B4-BE49-F238E27FC236}">
                  <a16:creationId xmlns:a16="http://schemas.microsoft.com/office/drawing/2014/main" id="{146B4D57-E826-9425-33A7-309DAFE8F7AB}"/>
                </a:ext>
              </a:extLst>
            </p:cNvPr>
            <p:cNvCxnSpPr>
              <a:cxnSpLocks/>
              <a:stCxn id="159" idx="2"/>
              <a:endCxn id="162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6043AB81-7400-3DBF-D3DE-330654425D22}"/>
                </a:ext>
              </a:extLst>
            </p:cNvPr>
            <p:cNvCxnSpPr>
              <a:cxnSpLocks/>
              <a:stCxn id="158" idx="2"/>
              <a:endCxn id="162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[R] 178">
              <a:extLst>
                <a:ext uri="{FF2B5EF4-FFF2-40B4-BE49-F238E27FC236}">
                  <a16:creationId xmlns:a16="http://schemas.microsoft.com/office/drawing/2014/main" id="{4E6B5B96-C72E-89D7-BEAF-517902F86352}"/>
                </a:ext>
              </a:extLst>
            </p:cNvPr>
            <p:cNvCxnSpPr>
              <a:cxnSpLocks/>
              <a:stCxn id="159" idx="2"/>
              <a:endCxn id="161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A886C1FD-7AC8-6070-F6F5-1A60695BE943}"/>
                </a:ext>
              </a:extLst>
            </p:cNvPr>
            <p:cNvCxnSpPr>
              <a:cxnSpLocks/>
              <a:stCxn id="157" idx="2"/>
              <a:endCxn id="162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DDBCD9CD-23A2-290F-BC02-D40141E99212}"/>
                </a:ext>
              </a:extLst>
            </p:cNvPr>
            <p:cNvCxnSpPr>
              <a:cxnSpLocks/>
              <a:stCxn id="158" idx="2"/>
              <a:endCxn id="161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[R] 181">
              <a:extLst>
                <a:ext uri="{FF2B5EF4-FFF2-40B4-BE49-F238E27FC236}">
                  <a16:creationId xmlns:a16="http://schemas.microsoft.com/office/drawing/2014/main" id="{848819B6-C39D-1F89-7BC9-B606572AB85D}"/>
                </a:ext>
              </a:extLst>
            </p:cNvPr>
            <p:cNvCxnSpPr>
              <a:cxnSpLocks/>
              <a:stCxn id="157" idx="2"/>
              <a:endCxn id="161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[R] 182">
              <a:extLst>
                <a:ext uri="{FF2B5EF4-FFF2-40B4-BE49-F238E27FC236}">
                  <a16:creationId xmlns:a16="http://schemas.microsoft.com/office/drawing/2014/main" id="{3B517951-60F5-AB6F-8A47-06CF64A34270}"/>
                </a:ext>
              </a:extLst>
            </p:cNvPr>
            <p:cNvCxnSpPr>
              <a:cxnSpLocks/>
              <a:stCxn id="159" idx="2"/>
              <a:endCxn id="165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A52AF3C8-EE67-7554-CB34-D2A764EDE2A3}"/>
                </a:ext>
              </a:extLst>
            </p:cNvPr>
            <p:cNvCxnSpPr>
              <a:cxnSpLocks/>
              <a:stCxn id="158" idx="2"/>
              <a:endCxn id="165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[R] 184">
              <a:extLst>
                <a:ext uri="{FF2B5EF4-FFF2-40B4-BE49-F238E27FC236}">
                  <a16:creationId xmlns:a16="http://schemas.microsoft.com/office/drawing/2014/main" id="{99A56601-8DE6-9E08-C1DF-395575158F31}"/>
                </a:ext>
              </a:extLst>
            </p:cNvPr>
            <p:cNvCxnSpPr>
              <a:cxnSpLocks/>
              <a:stCxn id="157" idx="2"/>
              <a:endCxn id="165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[R] 185">
              <a:extLst>
                <a:ext uri="{FF2B5EF4-FFF2-40B4-BE49-F238E27FC236}">
                  <a16:creationId xmlns:a16="http://schemas.microsoft.com/office/drawing/2014/main" id="{9E1AE407-ED02-0E07-A5BE-49C05722198D}"/>
                </a:ext>
              </a:extLst>
            </p:cNvPr>
            <p:cNvCxnSpPr>
              <a:cxnSpLocks/>
              <a:stCxn id="156" idx="2"/>
              <a:endCxn id="160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78793805-AA66-0018-A6CF-3C03C40BA9FE}"/>
                </a:ext>
              </a:extLst>
            </p:cNvPr>
            <p:cNvCxnSpPr>
              <a:cxnSpLocks/>
              <a:stCxn id="155" idx="2"/>
              <a:endCxn id="160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4F195DE1-AAB6-41C3-1D2E-430D689D10C5}"/>
                </a:ext>
              </a:extLst>
            </p:cNvPr>
            <p:cNvCxnSpPr>
              <a:cxnSpLocks/>
              <a:stCxn id="154" idx="2"/>
              <a:endCxn id="160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882FD4EF-15F9-0929-5381-3B5A2595B0E8}"/>
                </a:ext>
              </a:extLst>
            </p:cNvPr>
            <p:cNvCxnSpPr>
              <a:cxnSpLocks/>
              <a:stCxn id="153" idx="2"/>
              <a:endCxn id="160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3132397D-F8B0-4DAF-9E40-170F93DC0C62}"/>
                </a:ext>
              </a:extLst>
            </p:cNvPr>
            <p:cNvCxnSpPr>
              <a:cxnSpLocks/>
              <a:stCxn id="149" idx="2"/>
              <a:endCxn id="156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5FE03023-9082-ABA9-B7FD-72274236E513}"/>
                </a:ext>
              </a:extLst>
            </p:cNvPr>
            <p:cNvCxnSpPr>
              <a:cxnSpLocks/>
              <a:stCxn id="148" idx="2"/>
              <a:endCxn id="156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EFAC93A1-CDB3-2DED-3E69-6F96970234D9}"/>
                </a:ext>
              </a:extLst>
            </p:cNvPr>
            <p:cNvCxnSpPr>
              <a:cxnSpLocks/>
              <a:stCxn id="152" idx="2"/>
              <a:endCxn id="156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[R] 192">
              <a:extLst>
                <a:ext uri="{FF2B5EF4-FFF2-40B4-BE49-F238E27FC236}">
                  <a16:creationId xmlns:a16="http://schemas.microsoft.com/office/drawing/2014/main" id="{A39F46F5-DCBD-9936-1806-E9B289D4135F}"/>
                </a:ext>
              </a:extLst>
            </p:cNvPr>
            <p:cNvCxnSpPr>
              <a:cxnSpLocks/>
              <a:stCxn id="156" idx="2"/>
              <a:endCxn id="159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[R] 193">
              <a:extLst>
                <a:ext uri="{FF2B5EF4-FFF2-40B4-BE49-F238E27FC236}">
                  <a16:creationId xmlns:a16="http://schemas.microsoft.com/office/drawing/2014/main" id="{9D02AF63-239E-A198-162D-C90017BD31AD}"/>
                </a:ext>
              </a:extLst>
            </p:cNvPr>
            <p:cNvCxnSpPr>
              <a:cxnSpLocks/>
              <a:stCxn id="155" idx="2"/>
              <a:endCxn id="159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[R] 194">
              <a:extLst>
                <a:ext uri="{FF2B5EF4-FFF2-40B4-BE49-F238E27FC236}">
                  <a16:creationId xmlns:a16="http://schemas.microsoft.com/office/drawing/2014/main" id="{90C4BAA3-7713-9ABA-87E8-A3522F06FAC2}"/>
                </a:ext>
              </a:extLst>
            </p:cNvPr>
            <p:cNvCxnSpPr>
              <a:cxnSpLocks/>
              <a:stCxn id="154" idx="2"/>
              <a:endCxn id="159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[R] 195">
              <a:extLst>
                <a:ext uri="{FF2B5EF4-FFF2-40B4-BE49-F238E27FC236}">
                  <a16:creationId xmlns:a16="http://schemas.microsoft.com/office/drawing/2014/main" id="{42CF089D-1D24-E981-4583-AF79FD81ADDB}"/>
                </a:ext>
              </a:extLst>
            </p:cNvPr>
            <p:cNvCxnSpPr>
              <a:cxnSpLocks/>
              <a:stCxn id="153" idx="2"/>
              <a:endCxn id="159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8BC714B6-8A59-288B-D250-897C68BEC194}"/>
                </a:ext>
              </a:extLst>
            </p:cNvPr>
            <p:cNvCxnSpPr>
              <a:cxnSpLocks/>
              <a:stCxn id="156" idx="2"/>
              <a:endCxn id="158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[R] 197">
              <a:extLst>
                <a:ext uri="{FF2B5EF4-FFF2-40B4-BE49-F238E27FC236}">
                  <a16:creationId xmlns:a16="http://schemas.microsoft.com/office/drawing/2014/main" id="{D80A2C96-E2B5-90B8-FBF4-9FB2ECB627B0}"/>
                </a:ext>
              </a:extLst>
            </p:cNvPr>
            <p:cNvCxnSpPr>
              <a:cxnSpLocks/>
              <a:stCxn id="155" idx="2"/>
              <a:endCxn id="158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[R] 198">
              <a:extLst>
                <a:ext uri="{FF2B5EF4-FFF2-40B4-BE49-F238E27FC236}">
                  <a16:creationId xmlns:a16="http://schemas.microsoft.com/office/drawing/2014/main" id="{01314102-4305-A6E9-EB1D-DC27F021DD11}"/>
                </a:ext>
              </a:extLst>
            </p:cNvPr>
            <p:cNvCxnSpPr>
              <a:cxnSpLocks/>
              <a:stCxn id="154" idx="2"/>
              <a:endCxn id="158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D3AFC9E5-EA8D-C3F5-812B-B90C8FE27158}"/>
                </a:ext>
              </a:extLst>
            </p:cNvPr>
            <p:cNvCxnSpPr>
              <a:cxnSpLocks/>
              <a:stCxn id="153" idx="2"/>
              <a:endCxn id="158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[R] 200">
              <a:extLst>
                <a:ext uri="{FF2B5EF4-FFF2-40B4-BE49-F238E27FC236}">
                  <a16:creationId xmlns:a16="http://schemas.microsoft.com/office/drawing/2014/main" id="{70A3A32D-D5B1-3E14-B27B-EF13F5BE65F0}"/>
                </a:ext>
              </a:extLst>
            </p:cNvPr>
            <p:cNvCxnSpPr>
              <a:cxnSpLocks/>
              <a:stCxn id="156" idx="2"/>
              <a:endCxn id="157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[R] 201">
              <a:extLst>
                <a:ext uri="{FF2B5EF4-FFF2-40B4-BE49-F238E27FC236}">
                  <a16:creationId xmlns:a16="http://schemas.microsoft.com/office/drawing/2014/main" id="{29536A2D-3382-3314-9C58-3EB13E7CAAD8}"/>
                </a:ext>
              </a:extLst>
            </p:cNvPr>
            <p:cNvCxnSpPr>
              <a:cxnSpLocks/>
              <a:stCxn id="155" idx="2"/>
              <a:endCxn id="157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AA62CAF8-4031-25BA-8FDA-51FC5B8F22DE}"/>
                </a:ext>
              </a:extLst>
            </p:cNvPr>
            <p:cNvCxnSpPr>
              <a:cxnSpLocks/>
              <a:stCxn id="154" idx="2"/>
              <a:endCxn id="157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[R] 203">
              <a:extLst>
                <a:ext uri="{FF2B5EF4-FFF2-40B4-BE49-F238E27FC236}">
                  <a16:creationId xmlns:a16="http://schemas.microsoft.com/office/drawing/2014/main" id="{8621F6EE-CF7C-C03C-B609-412110BAC07E}"/>
                </a:ext>
              </a:extLst>
            </p:cNvPr>
            <p:cNvCxnSpPr>
              <a:cxnSpLocks/>
              <a:stCxn id="153" idx="2"/>
              <a:endCxn id="157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[R] 204">
              <a:extLst>
                <a:ext uri="{FF2B5EF4-FFF2-40B4-BE49-F238E27FC236}">
                  <a16:creationId xmlns:a16="http://schemas.microsoft.com/office/drawing/2014/main" id="{60A263BE-C9A8-7368-4308-E20282D35E36}"/>
                </a:ext>
              </a:extLst>
            </p:cNvPr>
            <p:cNvCxnSpPr>
              <a:cxnSpLocks/>
              <a:stCxn id="149" idx="2"/>
              <a:endCxn id="155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[R] 205">
              <a:extLst>
                <a:ext uri="{FF2B5EF4-FFF2-40B4-BE49-F238E27FC236}">
                  <a16:creationId xmlns:a16="http://schemas.microsoft.com/office/drawing/2014/main" id="{4BF1F584-CD3E-48D8-4954-BF60216581AD}"/>
                </a:ext>
              </a:extLst>
            </p:cNvPr>
            <p:cNvCxnSpPr>
              <a:cxnSpLocks/>
              <a:stCxn id="148" idx="2"/>
              <a:endCxn id="155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[R] 206">
              <a:extLst>
                <a:ext uri="{FF2B5EF4-FFF2-40B4-BE49-F238E27FC236}">
                  <a16:creationId xmlns:a16="http://schemas.microsoft.com/office/drawing/2014/main" id="{6E994C71-7A93-3346-301E-710092968683}"/>
                </a:ext>
              </a:extLst>
            </p:cNvPr>
            <p:cNvCxnSpPr>
              <a:cxnSpLocks/>
              <a:stCxn id="152" idx="2"/>
              <a:endCxn id="155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[R] 207">
              <a:extLst>
                <a:ext uri="{FF2B5EF4-FFF2-40B4-BE49-F238E27FC236}">
                  <a16:creationId xmlns:a16="http://schemas.microsoft.com/office/drawing/2014/main" id="{33928D97-1E00-1AD3-B964-C21AD2F0E304}"/>
                </a:ext>
              </a:extLst>
            </p:cNvPr>
            <p:cNvCxnSpPr>
              <a:cxnSpLocks/>
              <a:stCxn id="149" idx="2"/>
              <a:endCxn id="154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[R] 208">
              <a:extLst>
                <a:ext uri="{FF2B5EF4-FFF2-40B4-BE49-F238E27FC236}">
                  <a16:creationId xmlns:a16="http://schemas.microsoft.com/office/drawing/2014/main" id="{11E0ABC5-60AC-4821-6839-803C1413AE38}"/>
                </a:ext>
              </a:extLst>
            </p:cNvPr>
            <p:cNvCxnSpPr>
              <a:cxnSpLocks/>
              <a:stCxn id="148" idx="2"/>
              <a:endCxn id="154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[R] 209">
              <a:extLst>
                <a:ext uri="{FF2B5EF4-FFF2-40B4-BE49-F238E27FC236}">
                  <a16:creationId xmlns:a16="http://schemas.microsoft.com/office/drawing/2014/main" id="{D00DE3CF-3F2B-6896-62A1-B13C72D1A088}"/>
                </a:ext>
              </a:extLst>
            </p:cNvPr>
            <p:cNvCxnSpPr>
              <a:cxnSpLocks/>
              <a:stCxn id="152" idx="2"/>
              <a:endCxn id="154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[R] 210">
              <a:extLst>
                <a:ext uri="{FF2B5EF4-FFF2-40B4-BE49-F238E27FC236}">
                  <a16:creationId xmlns:a16="http://schemas.microsoft.com/office/drawing/2014/main" id="{25027BF9-42E6-23F9-5B1B-8C647F8D9E3A}"/>
                </a:ext>
              </a:extLst>
            </p:cNvPr>
            <p:cNvCxnSpPr>
              <a:cxnSpLocks/>
              <a:stCxn id="149" idx="2"/>
              <a:endCxn id="153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[R] 211">
              <a:extLst>
                <a:ext uri="{FF2B5EF4-FFF2-40B4-BE49-F238E27FC236}">
                  <a16:creationId xmlns:a16="http://schemas.microsoft.com/office/drawing/2014/main" id="{DDEC3FEA-3107-AE2E-78B3-8971F6F8B866}"/>
                </a:ext>
              </a:extLst>
            </p:cNvPr>
            <p:cNvCxnSpPr>
              <a:cxnSpLocks/>
              <a:stCxn id="148" idx="2"/>
              <a:endCxn id="153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[R] 212">
              <a:extLst>
                <a:ext uri="{FF2B5EF4-FFF2-40B4-BE49-F238E27FC236}">
                  <a16:creationId xmlns:a16="http://schemas.microsoft.com/office/drawing/2014/main" id="{4F8775BE-6540-B6EE-9941-1868CEB66F68}"/>
                </a:ext>
              </a:extLst>
            </p:cNvPr>
            <p:cNvCxnSpPr>
              <a:cxnSpLocks/>
              <a:stCxn id="152" idx="2"/>
              <a:endCxn id="153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[R] 213">
              <a:extLst>
                <a:ext uri="{FF2B5EF4-FFF2-40B4-BE49-F238E27FC236}">
                  <a16:creationId xmlns:a16="http://schemas.microsoft.com/office/drawing/2014/main" id="{1A7D4067-9D4A-B927-602A-DA83634D4677}"/>
                </a:ext>
              </a:extLst>
            </p:cNvPr>
            <p:cNvCxnSpPr>
              <a:cxnSpLocks/>
              <a:stCxn id="151" idx="2"/>
              <a:endCxn id="149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[R] 214">
              <a:extLst>
                <a:ext uri="{FF2B5EF4-FFF2-40B4-BE49-F238E27FC236}">
                  <a16:creationId xmlns:a16="http://schemas.microsoft.com/office/drawing/2014/main" id="{EB9AC180-3123-54BA-5EED-24E6552884EC}"/>
                </a:ext>
              </a:extLst>
            </p:cNvPr>
            <p:cNvCxnSpPr>
              <a:cxnSpLocks/>
              <a:stCxn id="150" idx="2"/>
              <a:endCxn id="149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[R] 215">
              <a:extLst>
                <a:ext uri="{FF2B5EF4-FFF2-40B4-BE49-F238E27FC236}">
                  <a16:creationId xmlns:a16="http://schemas.microsoft.com/office/drawing/2014/main" id="{21825314-A449-5530-0373-0695831D1FC8}"/>
                </a:ext>
              </a:extLst>
            </p:cNvPr>
            <p:cNvCxnSpPr>
              <a:cxnSpLocks/>
              <a:stCxn id="151" idx="2"/>
              <a:endCxn id="148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[R] 216">
              <a:extLst>
                <a:ext uri="{FF2B5EF4-FFF2-40B4-BE49-F238E27FC236}">
                  <a16:creationId xmlns:a16="http://schemas.microsoft.com/office/drawing/2014/main" id="{543C519E-2D6C-776D-FAF2-54360214FD2B}"/>
                </a:ext>
              </a:extLst>
            </p:cNvPr>
            <p:cNvCxnSpPr>
              <a:cxnSpLocks/>
              <a:stCxn id="151" idx="2"/>
              <a:endCxn id="152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[R] 217">
              <a:extLst>
                <a:ext uri="{FF2B5EF4-FFF2-40B4-BE49-F238E27FC236}">
                  <a16:creationId xmlns:a16="http://schemas.microsoft.com/office/drawing/2014/main" id="{45E64587-165B-D8AB-B7E9-BCD76109BE9E}"/>
                </a:ext>
              </a:extLst>
            </p:cNvPr>
            <p:cNvCxnSpPr>
              <a:cxnSpLocks/>
              <a:stCxn id="150" idx="2"/>
              <a:endCxn id="152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모서리가 둥근 직사각형 218">
            <a:extLst>
              <a:ext uri="{FF2B5EF4-FFF2-40B4-BE49-F238E27FC236}">
                <a16:creationId xmlns:a16="http://schemas.microsoft.com/office/drawing/2014/main" id="{B78EB0A1-762A-195C-6C35-B07B4F587F7F}"/>
              </a:ext>
            </a:extLst>
          </p:cNvPr>
          <p:cNvSpPr/>
          <p:nvPr/>
        </p:nvSpPr>
        <p:spPr>
          <a:xfrm>
            <a:off x="2102497" y="2962796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2824D484-50E5-DC7C-5817-EA4F6E2B3C28}"/>
              </a:ext>
            </a:extLst>
          </p:cNvPr>
          <p:cNvCxnSpPr>
            <a:cxnSpLocks/>
          </p:cNvCxnSpPr>
          <p:nvPr/>
        </p:nvCxnSpPr>
        <p:spPr>
          <a:xfrm flipV="1">
            <a:off x="2423852" y="4291060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8A5507FF-7D28-B8AD-802B-A12C96AE586B}"/>
              </a:ext>
            </a:extLst>
          </p:cNvPr>
          <p:cNvCxnSpPr>
            <a:cxnSpLocks/>
          </p:cNvCxnSpPr>
          <p:nvPr/>
        </p:nvCxnSpPr>
        <p:spPr>
          <a:xfrm>
            <a:off x="1788795" y="3593718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58808DC3-2251-F842-5C26-DC4270C4CF15}"/>
              </a:ext>
            </a:extLst>
          </p:cNvPr>
          <p:cNvGrpSpPr/>
          <p:nvPr/>
        </p:nvGrpSpPr>
        <p:grpSpPr>
          <a:xfrm rot="16200000">
            <a:off x="2923497" y="3343761"/>
            <a:ext cx="1064311" cy="452987"/>
            <a:chOff x="3903976" y="1968842"/>
            <a:chExt cx="7164816" cy="4523558"/>
          </a:xfrm>
        </p:grpSpPr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1B4AB73B-3A9C-8209-5067-57088E4074D9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34DE8CF2-FD14-6620-CEB2-D01610DEA522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2351DD7B-B411-BC6A-849F-7589E6AD727E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8B5E841B-E0BD-79C3-B6E7-19B3C27625EE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69F683FD-B68A-C84E-DB17-AEA9106605D6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C543367C-F9DB-E6BA-EBAB-AA74BF0F1074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C94CFFB6-3160-0044-12E8-B6F4FEC27EF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6A4346B8-F2F1-A2D4-80D8-62BF145A0382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D4F55307-CDBF-D17E-2C53-EC19AB0EEA69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DE3AF3C8-E732-771E-C282-1D34A3AB6A57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248C908C-B51B-3A1F-3E7D-D92EDCA91354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1FAC4CB6-E8B4-63A4-B029-24B61ADE04C2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8AC02EBB-5281-3A7A-541A-6B3597BC187A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70F3BBE2-B778-AFA0-B793-F694D84E5DB4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AB06243C-25BD-7A97-6DC1-1883BBBD5BC8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7470080F-3844-E299-3201-1A5803A438FE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B41989E-D9B4-ED0A-AB3A-7460CC7F4F6B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EE863084-34FA-41BB-AF87-A01214AB12EC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41" name="직선 연결선[R] 240">
              <a:extLst>
                <a:ext uri="{FF2B5EF4-FFF2-40B4-BE49-F238E27FC236}">
                  <a16:creationId xmlns:a16="http://schemas.microsoft.com/office/drawing/2014/main" id="{DA550E2B-B86F-6C77-E463-1CB70896710C}"/>
                </a:ext>
              </a:extLst>
            </p:cNvPr>
            <p:cNvCxnSpPr>
              <a:cxnSpLocks/>
              <a:stCxn id="235" idx="2"/>
              <a:endCxn id="240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[R] 241">
              <a:extLst>
                <a:ext uri="{FF2B5EF4-FFF2-40B4-BE49-F238E27FC236}">
                  <a16:creationId xmlns:a16="http://schemas.microsoft.com/office/drawing/2014/main" id="{D36090C9-335A-3455-66B3-5F3CDB705FCB}"/>
                </a:ext>
              </a:extLst>
            </p:cNvPr>
            <p:cNvCxnSpPr>
              <a:cxnSpLocks/>
              <a:stCxn id="235" idx="2"/>
              <a:endCxn id="239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[R] 242">
              <a:extLst>
                <a:ext uri="{FF2B5EF4-FFF2-40B4-BE49-F238E27FC236}">
                  <a16:creationId xmlns:a16="http://schemas.microsoft.com/office/drawing/2014/main" id="{7504CC3C-96FC-8615-9F7D-5BF9F3B0D71C}"/>
                </a:ext>
              </a:extLst>
            </p:cNvPr>
            <p:cNvCxnSpPr>
              <a:cxnSpLocks/>
              <a:stCxn id="235" idx="2"/>
              <a:endCxn id="238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[R] 243">
              <a:extLst>
                <a:ext uri="{FF2B5EF4-FFF2-40B4-BE49-F238E27FC236}">
                  <a16:creationId xmlns:a16="http://schemas.microsoft.com/office/drawing/2014/main" id="{19C71D83-7312-C0F6-A33B-4517447E462E}"/>
                </a:ext>
              </a:extLst>
            </p:cNvPr>
            <p:cNvCxnSpPr>
              <a:cxnSpLocks/>
              <a:stCxn id="235" idx="2"/>
              <a:endCxn id="237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[R] 244">
              <a:extLst>
                <a:ext uri="{FF2B5EF4-FFF2-40B4-BE49-F238E27FC236}">
                  <a16:creationId xmlns:a16="http://schemas.microsoft.com/office/drawing/2014/main" id="{B06047CE-F563-64B8-FFE6-EEEE2B3383AA}"/>
                </a:ext>
              </a:extLst>
            </p:cNvPr>
            <p:cNvCxnSpPr>
              <a:cxnSpLocks/>
              <a:stCxn id="235" idx="2"/>
              <a:endCxn id="236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[R] 245">
              <a:extLst>
                <a:ext uri="{FF2B5EF4-FFF2-40B4-BE49-F238E27FC236}">
                  <a16:creationId xmlns:a16="http://schemas.microsoft.com/office/drawing/2014/main" id="{703AC3C9-F922-852A-5511-7EEFDA76068A}"/>
                </a:ext>
              </a:extLst>
            </p:cNvPr>
            <p:cNvCxnSpPr>
              <a:cxnSpLocks/>
              <a:stCxn id="234" idx="2"/>
              <a:endCxn id="239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[R] 246">
              <a:extLst>
                <a:ext uri="{FF2B5EF4-FFF2-40B4-BE49-F238E27FC236}">
                  <a16:creationId xmlns:a16="http://schemas.microsoft.com/office/drawing/2014/main" id="{2EAA167E-EFE3-5CB5-0FD1-4C927B9BA28B}"/>
                </a:ext>
              </a:extLst>
            </p:cNvPr>
            <p:cNvCxnSpPr>
              <a:cxnSpLocks/>
              <a:stCxn id="233" idx="2"/>
              <a:endCxn id="239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[R] 247">
              <a:extLst>
                <a:ext uri="{FF2B5EF4-FFF2-40B4-BE49-F238E27FC236}">
                  <a16:creationId xmlns:a16="http://schemas.microsoft.com/office/drawing/2014/main" id="{9B948779-B2DB-D49A-2039-7CEAFB703D49}"/>
                </a:ext>
              </a:extLst>
            </p:cNvPr>
            <p:cNvCxnSpPr>
              <a:cxnSpLocks/>
              <a:stCxn id="232" idx="2"/>
              <a:endCxn id="239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[R] 248">
              <a:extLst>
                <a:ext uri="{FF2B5EF4-FFF2-40B4-BE49-F238E27FC236}">
                  <a16:creationId xmlns:a16="http://schemas.microsoft.com/office/drawing/2014/main" id="{C5DF1413-F651-84C2-0CDB-0C8FC91014B0}"/>
                </a:ext>
              </a:extLst>
            </p:cNvPr>
            <p:cNvCxnSpPr>
              <a:cxnSpLocks/>
              <a:stCxn id="234" idx="2"/>
              <a:endCxn id="238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[R] 249">
              <a:extLst>
                <a:ext uri="{FF2B5EF4-FFF2-40B4-BE49-F238E27FC236}">
                  <a16:creationId xmlns:a16="http://schemas.microsoft.com/office/drawing/2014/main" id="{C68A3B50-1743-05D6-B8D0-A049DA770A81}"/>
                </a:ext>
              </a:extLst>
            </p:cNvPr>
            <p:cNvCxnSpPr>
              <a:cxnSpLocks/>
              <a:stCxn id="233" idx="2"/>
              <a:endCxn id="238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250">
              <a:extLst>
                <a:ext uri="{FF2B5EF4-FFF2-40B4-BE49-F238E27FC236}">
                  <a16:creationId xmlns:a16="http://schemas.microsoft.com/office/drawing/2014/main" id="{7D353FB3-A56B-930B-15A9-6B91D3C9282E}"/>
                </a:ext>
              </a:extLst>
            </p:cNvPr>
            <p:cNvCxnSpPr>
              <a:cxnSpLocks/>
              <a:stCxn id="232" idx="2"/>
              <a:endCxn id="238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251">
              <a:extLst>
                <a:ext uri="{FF2B5EF4-FFF2-40B4-BE49-F238E27FC236}">
                  <a16:creationId xmlns:a16="http://schemas.microsoft.com/office/drawing/2014/main" id="{B41D89ED-2033-EE3B-2CFA-447B95FFF7D3}"/>
                </a:ext>
              </a:extLst>
            </p:cNvPr>
            <p:cNvCxnSpPr>
              <a:cxnSpLocks/>
              <a:stCxn id="234" idx="2"/>
              <a:endCxn id="237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252">
              <a:extLst>
                <a:ext uri="{FF2B5EF4-FFF2-40B4-BE49-F238E27FC236}">
                  <a16:creationId xmlns:a16="http://schemas.microsoft.com/office/drawing/2014/main" id="{F0C43CFC-ED00-C779-29B7-E64008A452FE}"/>
                </a:ext>
              </a:extLst>
            </p:cNvPr>
            <p:cNvCxnSpPr>
              <a:cxnSpLocks/>
              <a:stCxn id="233" idx="2"/>
              <a:endCxn id="237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253">
              <a:extLst>
                <a:ext uri="{FF2B5EF4-FFF2-40B4-BE49-F238E27FC236}">
                  <a16:creationId xmlns:a16="http://schemas.microsoft.com/office/drawing/2014/main" id="{8B28AB1D-963A-C58E-9A93-44C05AFE6477}"/>
                </a:ext>
              </a:extLst>
            </p:cNvPr>
            <p:cNvCxnSpPr>
              <a:cxnSpLocks/>
              <a:stCxn id="234" idx="2"/>
              <a:endCxn id="236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254">
              <a:extLst>
                <a:ext uri="{FF2B5EF4-FFF2-40B4-BE49-F238E27FC236}">
                  <a16:creationId xmlns:a16="http://schemas.microsoft.com/office/drawing/2014/main" id="{23BCD11D-03AB-3008-1C9E-E93DAF90B875}"/>
                </a:ext>
              </a:extLst>
            </p:cNvPr>
            <p:cNvCxnSpPr>
              <a:cxnSpLocks/>
              <a:stCxn id="232" idx="2"/>
              <a:endCxn id="237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[R] 255">
              <a:extLst>
                <a:ext uri="{FF2B5EF4-FFF2-40B4-BE49-F238E27FC236}">
                  <a16:creationId xmlns:a16="http://schemas.microsoft.com/office/drawing/2014/main" id="{F2F2E222-8B89-52AC-B07C-85AA0EB484E5}"/>
                </a:ext>
              </a:extLst>
            </p:cNvPr>
            <p:cNvCxnSpPr>
              <a:cxnSpLocks/>
              <a:stCxn id="233" idx="2"/>
              <a:endCxn id="236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[R] 256">
              <a:extLst>
                <a:ext uri="{FF2B5EF4-FFF2-40B4-BE49-F238E27FC236}">
                  <a16:creationId xmlns:a16="http://schemas.microsoft.com/office/drawing/2014/main" id="{7A3FF3F1-E840-22CF-4942-7C4A35CBAC4A}"/>
                </a:ext>
              </a:extLst>
            </p:cNvPr>
            <p:cNvCxnSpPr>
              <a:cxnSpLocks/>
              <a:stCxn id="232" idx="2"/>
              <a:endCxn id="236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[R] 257">
              <a:extLst>
                <a:ext uri="{FF2B5EF4-FFF2-40B4-BE49-F238E27FC236}">
                  <a16:creationId xmlns:a16="http://schemas.microsoft.com/office/drawing/2014/main" id="{821950A1-D5DF-8A94-4C24-F7C81465EDEE}"/>
                </a:ext>
              </a:extLst>
            </p:cNvPr>
            <p:cNvCxnSpPr>
              <a:cxnSpLocks/>
              <a:stCxn id="234" idx="2"/>
              <a:endCxn id="240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[R] 258">
              <a:extLst>
                <a:ext uri="{FF2B5EF4-FFF2-40B4-BE49-F238E27FC236}">
                  <a16:creationId xmlns:a16="http://schemas.microsoft.com/office/drawing/2014/main" id="{705588B2-06B2-9A37-5087-0B483B8EAAFF}"/>
                </a:ext>
              </a:extLst>
            </p:cNvPr>
            <p:cNvCxnSpPr>
              <a:cxnSpLocks/>
              <a:stCxn id="233" idx="2"/>
              <a:endCxn id="240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[R] 259">
              <a:extLst>
                <a:ext uri="{FF2B5EF4-FFF2-40B4-BE49-F238E27FC236}">
                  <a16:creationId xmlns:a16="http://schemas.microsoft.com/office/drawing/2014/main" id="{EE7AE9A6-06A7-8C60-66D6-D84332C5FF80}"/>
                </a:ext>
              </a:extLst>
            </p:cNvPr>
            <p:cNvCxnSpPr>
              <a:cxnSpLocks/>
              <a:stCxn id="232" idx="2"/>
              <a:endCxn id="240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[R] 260">
              <a:extLst>
                <a:ext uri="{FF2B5EF4-FFF2-40B4-BE49-F238E27FC236}">
                  <a16:creationId xmlns:a16="http://schemas.microsoft.com/office/drawing/2014/main" id="{68430D23-E74A-497D-3CC5-534D881847A5}"/>
                </a:ext>
              </a:extLst>
            </p:cNvPr>
            <p:cNvCxnSpPr>
              <a:cxnSpLocks/>
              <a:stCxn id="231" idx="2"/>
              <a:endCxn id="235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[R] 261">
              <a:extLst>
                <a:ext uri="{FF2B5EF4-FFF2-40B4-BE49-F238E27FC236}">
                  <a16:creationId xmlns:a16="http://schemas.microsoft.com/office/drawing/2014/main" id="{C6275085-2464-5D62-4BC7-524B7EFAC52B}"/>
                </a:ext>
              </a:extLst>
            </p:cNvPr>
            <p:cNvCxnSpPr>
              <a:cxnSpLocks/>
              <a:stCxn id="230" idx="2"/>
              <a:endCxn id="235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[R] 262">
              <a:extLst>
                <a:ext uri="{FF2B5EF4-FFF2-40B4-BE49-F238E27FC236}">
                  <a16:creationId xmlns:a16="http://schemas.microsoft.com/office/drawing/2014/main" id="{9A39E76C-9F4E-4E61-66C0-508E69B29D1B}"/>
                </a:ext>
              </a:extLst>
            </p:cNvPr>
            <p:cNvCxnSpPr>
              <a:cxnSpLocks/>
              <a:stCxn id="229" idx="2"/>
              <a:endCxn id="235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[R] 263">
              <a:extLst>
                <a:ext uri="{FF2B5EF4-FFF2-40B4-BE49-F238E27FC236}">
                  <a16:creationId xmlns:a16="http://schemas.microsoft.com/office/drawing/2014/main" id="{530E2280-FDA8-5406-EDCD-18687215F75F}"/>
                </a:ext>
              </a:extLst>
            </p:cNvPr>
            <p:cNvCxnSpPr>
              <a:cxnSpLocks/>
              <a:stCxn id="228" idx="2"/>
              <a:endCxn id="235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[R] 264">
              <a:extLst>
                <a:ext uri="{FF2B5EF4-FFF2-40B4-BE49-F238E27FC236}">
                  <a16:creationId xmlns:a16="http://schemas.microsoft.com/office/drawing/2014/main" id="{CE0732A9-74E7-E2D6-1D0F-7F0C2E5F3CB6}"/>
                </a:ext>
              </a:extLst>
            </p:cNvPr>
            <p:cNvCxnSpPr>
              <a:cxnSpLocks/>
              <a:stCxn id="224" idx="2"/>
              <a:endCxn id="231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[R] 265">
              <a:extLst>
                <a:ext uri="{FF2B5EF4-FFF2-40B4-BE49-F238E27FC236}">
                  <a16:creationId xmlns:a16="http://schemas.microsoft.com/office/drawing/2014/main" id="{F4C75A7B-9CC0-2C0F-28F7-7CCB1D63591F}"/>
                </a:ext>
              </a:extLst>
            </p:cNvPr>
            <p:cNvCxnSpPr>
              <a:cxnSpLocks/>
              <a:stCxn id="223" idx="2"/>
              <a:endCxn id="231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[R] 266">
              <a:extLst>
                <a:ext uri="{FF2B5EF4-FFF2-40B4-BE49-F238E27FC236}">
                  <a16:creationId xmlns:a16="http://schemas.microsoft.com/office/drawing/2014/main" id="{A4DE3090-0E61-34D5-68D4-15855636749F}"/>
                </a:ext>
              </a:extLst>
            </p:cNvPr>
            <p:cNvCxnSpPr>
              <a:cxnSpLocks/>
              <a:stCxn id="227" idx="2"/>
              <a:endCxn id="231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[R] 267">
              <a:extLst>
                <a:ext uri="{FF2B5EF4-FFF2-40B4-BE49-F238E27FC236}">
                  <a16:creationId xmlns:a16="http://schemas.microsoft.com/office/drawing/2014/main" id="{0AD4BF95-9DA8-F1D1-5BD6-0E9F18FF65B7}"/>
                </a:ext>
              </a:extLst>
            </p:cNvPr>
            <p:cNvCxnSpPr>
              <a:cxnSpLocks/>
              <a:stCxn id="231" idx="2"/>
              <a:endCxn id="234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[R] 268">
              <a:extLst>
                <a:ext uri="{FF2B5EF4-FFF2-40B4-BE49-F238E27FC236}">
                  <a16:creationId xmlns:a16="http://schemas.microsoft.com/office/drawing/2014/main" id="{9880FBD2-D364-8A06-7326-786DB522CFB5}"/>
                </a:ext>
              </a:extLst>
            </p:cNvPr>
            <p:cNvCxnSpPr>
              <a:cxnSpLocks/>
              <a:stCxn id="230" idx="2"/>
              <a:endCxn id="234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[R] 269">
              <a:extLst>
                <a:ext uri="{FF2B5EF4-FFF2-40B4-BE49-F238E27FC236}">
                  <a16:creationId xmlns:a16="http://schemas.microsoft.com/office/drawing/2014/main" id="{19793847-20A8-F349-CDC1-6D1EAB8BE0AD}"/>
                </a:ext>
              </a:extLst>
            </p:cNvPr>
            <p:cNvCxnSpPr>
              <a:cxnSpLocks/>
              <a:stCxn id="229" idx="2"/>
              <a:endCxn id="234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[R] 270">
              <a:extLst>
                <a:ext uri="{FF2B5EF4-FFF2-40B4-BE49-F238E27FC236}">
                  <a16:creationId xmlns:a16="http://schemas.microsoft.com/office/drawing/2014/main" id="{710BFBAD-52F7-64FA-255D-AB64E7418D10}"/>
                </a:ext>
              </a:extLst>
            </p:cNvPr>
            <p:cNvCxnSpPr>
              <a:cxnSpLocks/>
              <a:stCxn id="228" idx="2"/>
              <a:endCxn id="234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[R] 271">
              <a:extLst>
                <a:ext uri="{FF2B5EF4-FFF2-40B4-BE49-F238E27FC236}">
                  <a16:creationId xmlns:a16="http://schemas.microsoft.com/office/drawing/2014/main" id="{69968971-0702-E580-4F5D-FFFA9AD844C9}"/>
                </a:ext>
              </a:extLst>
            </p:cNvPr>
            <p:cNvCxnSpPr>
              <a:cxnSpLocks/>
              <a:stCxn id="231" idx="2"/>
              <a:endCxn id="233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[R] 272">
              <a:extLst>
                <a:ext uri="{FF2B5EF4-FFF2-40B4-BE49-F238E27FC236}">
                  <a16:creationId xmlns:a16="http://schemas.microsoft.com/office/drawing/2014/main" id="{44F09EB1-D776-7450-9D08-AB1528DC2F2A}"/>
                </a:ext>
              </a:extLst>
            </p:cNvPr>
            <p:cNvCxnSpPr>
              <a:cxnSpLocks/>
              <a:stCxn id="230" idx="2"/>
              <a:endCxn id="233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[R] 273">
              <a:extLst>
                <a:ext uri="{FF2B5EF4-FFF2-40B4-BE49-F238E27FC236}">
                  <a16:creationId xmlns:a16="http://schemas.microsoft.com/office/drawing/2014/main" id="{30DFB8B5-817E-F5B7-B002-48196941A2D7}"/>
                </a:ext>
              </a:extLst>
            </p:cNvPr>
            <p:cNvCxnSpPr>
              <a:cxnSpLocks/>
              <a:stCxn id="229" idx="2"/>
              <a:endCxn id="233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[R] 274">
              <a:extLst>
                <a:ext uri="{FF2B5EF4-FFF2-40B4-BE49-F238E27FC236}">
                  <a16:creationId xmlns:a16="http://schemas.microsoft.com/office/drawing/2014/main" id="{3E0FA232-E134-860F-9619-83C2447EAE28}"/>
                </a:ext>
              </a:extLst>
            </p:cNvPr>
            <p:cNvCxnSpPr>
              <a:cxnSpLocks/>
              <a:stCxn id="228" idx="2"/>
              <a:endCxn id="233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[R] 275">
              <a:extLst>
                <a:ext uri="{FF2B5EF4-FFF2-40B4-BE49-F238E27FC236}">
                  <a16:creationId xmlns:a16="http://schemas.microsoft.com/office/drawing/2014/main" id="{20388E7E-D482-0285-A841-EBBA756A2E2E}"/>
                </a:ext>
              </a:extLst>
            </p:cNvPr>
            <p:cNvCxnSpPr>
              <a:cxnSpLocks/>
              <a:stCxn id="231" idx="2"/>
              <a:endCxn id="232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[R] 276">
              <a:extLst>
                <a:ext uri="{FF2B5EF4-FFF2-40B4-BE49-F238E27FC236}">
                  <a16:creationId xmlns:a16="http://schemas.microsoft.com/office/drawing/2014/main" id="{A41D8B15-05BC-76E1-79A4-3B14727DA1AA}"/>
                </a:ext>
              </a:extLst>
            </p:cNvPr>
            <p:cNvCxnSpPr>
              <a:cxnSpLocks/>
              <a:stCxn id="230" idx="2"/>
              <a:endCxn id="232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277">
              <a:extLst>
                <a:ext uri="{FF2B5EF4-FFF2-40B4-BE49-F238E27FC236}">
                  <a16:creationId xmlns:a16="http://schemas.microsoft.com/office/drawing/2014/main" id="{2EBAC6DF-10FB-8245-5215-7F3913310F5A}"/>
                </a:ext>
              </a:extLst>
            </p:cNvPr>
            <p:cNvCxnSpPr>
              <a:cxnSpLocks/>
              <a:stCxn id="229" idx="2"/>
              <a:endCxn id="232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278">
              <a:extLst>
                <a:ext uri="{FF2B5EF4-FFF2-40B4-BE49-F238E27FC236}">
                  <a16:creationId xmlns:a16="http://schemas.microsoft.com/office/drawing/2014/main" id="{0E18CECE-966E-76AE-A844-2D9DD5D849C6}"/>
                </a:ext>
              </a:extLst>
            </p:cNvPr>
            <p:cNvCxnSpPr>
              <a:cxnSpLocks/>
              <a:stCxn id="228" idx="2"/>
              <a:endCxn id="232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279">
              <a:extLst>
                <a:ext uri="{FF2B5EF4-FFF2-40B4-BE49-F238E27FC236}">
                  <a16:creationId xmlns:a16="http://schemas.microsoft.com/office/drawing/2014/main" id="{2364E55C-D6D0-A822-8227-498C6604B366}"/>
                </a:ext>
              </a:extLst>
            </p:cNvPr>
            <p:cNvCxnSpPr>
              <a:cxnSpLocks/>
              <a:stCxn id="224" idx="2"/>
              <a:endCxn id="230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280">
              <a:extLst>
                <a:ext uri="{FF2B5EF4-FFF2-40B4-BE49-F238E27FC236}">
                  <a16:creationId xmlns:a16="http://schemas.microsoft.com/office/drawing/2014/main" id="{9BCEA88A-6D53-A103-0EBB-1D47F804A0B4}"/>
                </a:ext>
              </a:extLst>
            </p:cNvPr>
            <p:cNvCxnSpPr>
              <a:cxnSpLocks/>
              <a:stCxn id="223" idx="2"/>
              <a:endCxn id="230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281">
              <a:extLst>
                <a:ext uri="{FF2B5EF4-FFF2-40B4-BE49-F238E27FC236}">
                  <a16:creationId xmlns:a16="http://schemas.microsoft.com/office/drawing/2014/main" id="{5BE7C5E9-544F-62F2-5410-E9A4DE559FE2}"/>
                </a:ext>
              </a:extLst>
            </p:cNvPr>
            <p:cNvCxnSpPr>
              <a:cxnSpLocks/>
              <a:stCxn id="227" idx="2"/>
              <a:endCxn id="230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[R] 282">
              <a:extLst>
                <a:ext uri="{FF2B5EF4-FFF2-40B4-BE49-F238E27FC236}">
                  <a16:creationId xmlns:a16="http://schemas.microsoft.com/office/drawing/2014/main" id="{31D7F11B-E8A0-728F-6771-5B79135B761B}"/>
                </a:ext>
              </a:extLst>
            </p:cNvPr>
            <p:cNvCxnSpPr>
              <a:cxnSpLocks/>
              <a:stCxn id="224" idx="2"/>
              <a:endCxn id="229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[R] 283">
              <a:extLst>
                <a:ext uri="{FF2B5EF4-FFF2-40B4-BE49-F238E27FC236}">
                  <a16:creationId xmlns:a16="http://schemas.microsoft.com/office/drawing/2014/main" id="{82AE7973-0FB2-E091-BC46-51DD706F2A4C}"/>
                </a:ext>
              </a:extLst>
            </p:cNvPr>
            <p:cNvCxnSpPr>
              <a:cxnSpLocks/>
              <a:stCxn id="223" idx="2"/>
              <a:endCxn id="229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2126CB59-7487-B07F-8B52-8134C9D87049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444B8D9C-0668-5CAA-0086-4E8E265B0F16}"/>
                </a:ext>
              </a:extLst>
            </p:cNvPr>
            <p:cNvCxnSpPr>
              <a:cxnSpLocks/>
              <a:stCxn id="224" idx="2"/>
              <a:endCxn id="228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[R] 286">
              <a:extLst>
                <a:ext uri="{FF2B5EF4-FFF2-40B4-BE49-F238E27FC236}">
                  <a16:creationId xmlns:a16="http://schemas.microsoft.com/office/drawing/2014/main" id="{C55BD70F-3200-DCF1-6C1E-8E6C7BEB1783}"/>
                </a:ext>
              </a:extLst>
            </p:cNvPr>
            <p:cNvCxnSpPr>
              <a:cxnSpLocks/>
              <a:stCxn id="223" idx="2"/>
              <a:endCxn id="228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[R] 287">
              <a:extLst>
                <a:ext uri="{FF2B5EF4-FFF2-40B4-BE49-F238E27FC236}">
                  <a16:creationId xmlns:a16="http://schemas.microsoft.com/office/drawing/2014/main" id="{6EA6E815-9FBB-6F56-5E13-6A11C4B0D8F2}"/>
                </a:ext>
              </a:extLst>
            </p:cNvPr>
            <p:cNvCxnSpPr>
              <a:cxnSpLocks/>
              <a:stCxn id="227" idx="2"/>
              <a:endCxn id="228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[R] 288">
              <a:extLst>
                <a:ext uri="{FF2B5EF4-FFF2-40B4-BE49-F238E27FC236}">
                  <a16:creationId xmlns:a16="http://schemas.microsoft.com/office/drawing/2014/main" id="{0BEC56E7-82E7-A2A8-593F-5A870FCAF5EA}"/>
                </a:ext>
              </a:extLst>
            </p:cNvPr>
            <p:cNvCxnSpPr>
              <a:cxnSpLocks/>
              <a:stCxn id="226" idx="2"/>
              <a:endCxn id="224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289">
              <a:extLst>
                <a:ext uri="{FF2B5EF4-FFF2-40B4-BE49-F238E27FC236}">
                  <a16:creationId xmlns:a16="http://schemas.microsoft.com/office/drawing/2014/main" id="{01A442B8-813B-B591-BCCA-5EAD21B74A11}"/>
                </a:ext>
              </a:extLst>
            </p:cNvPr>
            <p:cNvCxnSpPr>
              <a:cxnSpLocks/>
              <a:stCxn id="225" idx="2"/>
              <a:endCxn id="224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290">
              <a:extLst>
                <a:ext uri="{FF2B5EF4-FFF2-40B4-BE49-F238E27FC236}">
                  <a16:creationId xmlns:a16="http://schemas.microsoft.com/office/drawing/2014/main" id="{DF371C8F-EFAB-9FC3-C5CD-237D3919EA8C}"/>
                </a:ext>
              </a:extLst>
            </p:cNvPr>
            <p:cNvCxnSpPr>
              <a:cxnSpLocks/>
              <a:stCxn id="226" idx="2"/>
              <a:endCxn id="223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291">
              <a:extLst>
                <a:ext uri="{FF2B5EF4-FFF2-40B4-BE49-F238E27FC236}">
                  <a16:creationId xmlns:a16="http://schemas.microsoft.com/office/drawing/2014/main" id="{B8FAE91B-5DF7-8C90-24D2-D4840B8D17DA}"/>
                </a:ext>
              </a:extLst>
            </p:cNvPr>
            <p:cNvCxnSpPr>
              <a:cxnSpLocks/>
              <a:stCxn id="226" idx="2"/>
              <a:endCxn id="227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[R] 292">
              <a:extLst>
                <a:ext uri="{FF2B5EF4-FFF2-40B4-BE49-F238E27FC236}">
                  <a16:creationId xmlns:a16="http://schemas.microsoft.com/office/drawing/2014/main" id="{6D781AE9-4AC5-26F0-F49F-E8CE863F5D0B}"/>
                </a:ext>
              </a:extLst>
            </p:cNvPr>
            <p:cNvCxnSpPr>
              <a:cxnSpLocks/>
              <a:stCxn id="225" idx="2"/>
              <a:endCxn id="227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4" name="모서리가 둥근 직사각형 293">
            <a:extLst>
              <a:ext uri="{FF2B5EF4-FFF2-40B4-BE49-F238E27FC236}">
                <a16:creationId xmlns:a16="http://schemas.microsoft.com/office/drawing/2014/main" id="{ED92F0A3-AF7B-8CAB-598B-5334EEA10F60}"/>
              </a:ext>
            </a:extLst>
          </p:cNvPr>
          <p:cNvSpPr/>
          <p:nvPr/>
        </p:nvSpPr>
        <p:spPr>
          <a:xfrm>
            <a:off x="3141499" y="2962494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95" name="직선 화살표 연결선 294">
            <a:extLst>
              <a:ext uri="{FF2B5EF4-FFF2-40B4-BE49-F238E27FC236}">
                <a16:creationId xmlns:a16="http://schemas.microsoft.com/office/drawing/2014/main" id="{55D2E232-B789-75BC-3896-422F49B681BD}"/>
              </a:ext>
            </a:extLst>
          </p:cNvPr>
          <p:cNvCxnSpPr>
            <a:cxnSpLocks/>
          </p:cNvCxnSpPr>
          <p:nvPr/>
        </p:nvCxnSpPr>
        <p:spPr>
          <a:xfrm flipV="1">
            <a:off x="3462853" y="4290759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2299D34F-1A3F-1EF7-83D1-DF3D1DC3A486}"/>
              </a:ext>
            </a:extLst>
          </p:cNvPr>
          <p:cNvCxnSpPr>
            <a:cxnSpLocks/>
          </p:cNvCxnSpPr>
          <p:nvPr/>
        </p:nvCxnSpPr>
        <p:spPr>
          <a:xfrm>
            <a:off x="2827798" y="3593416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762FFF1D-DF68-C9F7-2CFC-0F1DF305B2A5}"/>
              </a:ext>
            </a:extLst>
          </p:cNvPr>
          <p:cNvGrpSpPr/>
          <p:nvPr/>
        </p:nvGrpSpPr>
        <p:grpSpPr>
          <a:xfrm rot="16200000">
            <a:off x="3943429" y="3343761"/>
            <a:ext cx="1064311" cy="452987"/>
            <a:chOff x="3903976" y="1968842"/>
            <a:chExt cx="7164816" cy="4523558"/>
          </a:xfrm>
        </p:grpSpPr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11F74221-56E4-14DA-C226-4A6A722E7190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97FD6F46-C53A-045E-E20F-1C31FDDAE102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EB67411D-F17D-1C07-17AB-A8CE07487115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C9AEC86C-AC41-6F9A-8B62-708E64E8E0E6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5614FC87-44BB-1986-C897-7346772BFE23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3" name="타원 302">
              <a:extLst>
                <a:ext uri="{FF2B5EF4-FFF2-40B4-BE49-F238E27FC236}">
                  <a16:creationId xmlns:a16="http://schemas.microsoft.com/office/drawing/2014/main" id="{6D18867D-759E-1483-F038-A7397592B934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52D8810D-64BF-3562-47E9-A924CE1CBE98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A2CC3EFD-09CA-B7CE-0E2B-7EBF173B5296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309C45D4-B7DE-70A2-A82F-A5E7D4056D31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E9983C32-F561-CBF2-3626-952AB304FEC7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798FF131-4109-F0C0-B1AD-01C74229C280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FF324CA9-5839-99BF-7193-7D35D50A3462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56D5569D-514F-4FC0-D466-7566017CC353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A5B75699-751B-5162-EABF-444EF521D42B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C2EC84BC-35E3-6998-D6A2-62190198E829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9F4E6A0E-CEA2-26F1-EC49-13624D8B8D90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6611B070-7406-B1EE-4890-B313451A5B6B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42D3B727-6537-269C-4EFE-E8E4FFB5B3B8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16" name="직선 연결선[R] 315">
              <a:extLst>
                <a:ext uri="{FF2B5EF4-FFF2-40B4-BE49-F238E27FC236}">
                  <a16:creationId xmlns:a16="http://schemas.microsoft.com/office/drawing/2014/main" id="{0E841397-F7C0-DAB7-9AD8-7EF002368125}"/>
                </a:ext>
              </a:extLst>
            </p:cNvPr>
            <p:cNvCxnSpPr>
              <a:cxnSpLocks/>
              <a:stCxn id="310" idx="2"/>
              <a:endCxn id="315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[R] 316">
              <a:extLst>
                <a:ext uri="{FF2B5EF4-FFF2-40B4-BE49-F238E27FC236}">
                  <a16:creationId xmlns:a16="http://schemas.microsoft.com/office/drawing/2014/main" id="{74C6935D-5034-0BB4-53F3-62A84B3F5A2F}"/>
                </a:ext>
              </a:extLst>
            </p:cNvPr>
            <p:cNvCxnSpPr>
              <a:cxnSpLocks/>
              <a:stCxn id="310" idx="2"/>
              <a:endCxn id="314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[R] 317">
              <a:extLst>
                <a:ext uri="{FF2B5EF4-FFF2-40B4-BE49-F238E27FC236}">
                  <a16:creationId xmlns:a16="http://schemas.microsoft.com/office/drawing/2014/main" id="{4F71D008-72E7-D9B7-051B-6C47C766C9A1}"/>
                </a:ext>
              </a:extLst>
            </p:cNvPr>
            <p:cNvCxnSpPr>
              <a:cxnSpLocks/>
              <a:stCxn id="310" idx="2"/>
              <a:endCxn id="313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[R] 318">
              <a:extLst>
                <a:ext uri="{FF2B5EF4-FFF2-40B4-BE49-F238E27FC236}">
                  <a16:creationId xmlns:a16="http://schemas.microsoft.com/office/drawing/2014/main" id="{42DCE06D-54BC-4378-E3C7-ACC4F28CF279}"/>
                </a:ext>
              </a:extLst>
            </p:cNvPr>
            <p:cNvCxnSpPr>
              <a:cxnSpLocks/>
              <a:stCxn id="310" idx="2"/>
              <a:endCxn id="312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[R] 319">
              <a:extLst>
                <a:ext uri="{FF2B5EF4-FFF2-40B4-BE49-F238E27FC236}">
                  <a16:creationId xmlns:a16="http://schemas.microsoft.com/office/drawing/2014/main" id="{9C9964F9-CFF1-4A8D-1D00-400E33A2E5B4}"/>
                </a:ext>
              </a:extLst>
            </p:cNvPr>
            <p:cNvCxnSpPr>
              <a:cxnSpLocks/>
              <a:stCxn id="310" idx="2"/>
              <a:endCxn id="311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[R] 320">
              <a:extLst>
                <a:ext uri="{FF2B5EF4-FFF2-40B4-BE49-F238E27FC236}">
                  <a16:creationId xmlns:a16="http://schemas.microsoft.com/office/drawing/2014/main" id="{599CA837-DF94-3B70-40F4-65398B1DFB59}"/>
                </a:ext>
              </a:extLst>
            </p:cNvPr>
            <p:cNvCxnSpPr>
              <a:cxnSpLocks/>
              <a:stCxn id="309" idx="2"/>
              <a:endCxn id="314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[R] 321">
              <a:extLst>
                <a:ext uri="{FF2B5EF4-FFF2-40B4-BE49-F238E27FC236}">
                  <a16:creationId xmlns:a16="http://schemas.microsoft.com/office/drawing/2014/main" id="{05BDA271-CCE4-9184-EC35-F907C97047FF}"/>
                </a:ext>
              </a:extLst>
            </p:cNvPr>
            <p:cNvCxnSpPr>
              <a:cxnSpLocks/>
              <a:stCxn id="308" idx="2"/>
              <a:endCxn id="314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[R] 322">
              <a:extLst>
                <a:ext uri="{FF2B5EF4-FFF2-40B4-BE49-F238E27FC236}">
                  <a16:creationId xmlns:a16="http://schemas.microsoft.com/office/drawing/2014/main" id="{A96EBB43-BC07-50BD-5578-384C568BEF6A}"/>
                </a:ext>
              </a:extLst>
            </p:cNvPr>
            <p:cNvCxnSpPr>
              <a:cxnSpLocks/>
              <a:stCxn id="307" idx="2"/>
              <a:endCxn id="314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[R] 323">
              <a:extLst>
                <a:ext uri="{FF2B5EF4-FFF2-40B4-BE49-F238E27FC236}">
                  <a16:creationId xmlns:a16="http://schemas.microsoft.com/office/drawing/2014/main" id="{5FCE1ED2-EB9F-FD94-968B-6BF7AFEEE6A8}"/>
                </a:ext>
              </a:extLst>
            </p:cNvPr>
            <p:cNvCxnSpPr>
              <a:cxnSpLocks/>
              <a:stCxn id="309" idx="2"/>
              <a:endCxn id="313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[R] 324">
              <a:extLst>
                <a:ext uri="{FF2B5EF4-FFF2-40B4-BE49-F238E27FC236}">
                  <a16:creationId xmlns:a16="http://schemas.microsoft.com/office/drawing/2014/main" id="{3F0EF18D-EEC8-60A9-A787-393C6D556496}"/>
                </a:ext>
              </a:extLst>
            </p:cNvPr>
            <p:cNvCxnSpPr>
              <a:cxnSpLocks/>
              <a:stCxn id="308" idx="2"/>
              <a:endCxn id="313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[R] 325">
              <a:extLst>
                <a:ext uri="{FF2B5EF4-FFF2-40B4-BE49-F238E27FC236}">
                  <a16:creationId xmlns:a16="http://schemas.microsoft.com/office/drawing/2014/main" id="{9FE1D972-DD74-98FC-DC15-3E585B72358A}"/>
                </a:ext>
              </a:extLst>
            </p:cNvPr>
            <p:cNvCxnSpPr>
              <a:cxnSpLocks/>
              <a:stCxn id="307" idx="2"/>
              <a:endCxn id="313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[R] 326">
              <a:extLst>
                <a:ext uri="{FF2B5EF4-FFF2-40B4-BE49-F238E27FC236}">
                  <a16:creationId xmlns:a16="http://schemas.microsoft.com/office/drawing/2014/main" id="{B9137D43-94A9-4698-72F0-0DFE4059324A}"/>
                </a:ext>
              </a:extLst>
            </p:cNvPr>
            <p:cNvCxnSpPr>
              <a:cxnSpLocks/>
              <a:stCxn id="309" idx="2"/>
              <a:endCxn id="312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[R] 327">
              <a:extLst>
                <a:ext uri="{FF2B5EF4-FFF2-40B4-BE49-F238E27FC236}">
                  <a16:creationId xmlns:a16="http://schemas.microsoft.com/office/drawing/2014/main" id="{FE7D4F93-11A7-0941-B263-64E4C8E47272}"/>
                </a:ext>
              </a:extLst>
            </p:cNvPr>
            <p:cNvCxnSpPr>
              <a:cxnSpLocks/>
              <a:stCxn id="308" idx="2"/>
              <a:endCxn id="312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[R] 328">
              <a:extLst>
                <a:ext uri="{FF2B5EF4-FFF2-40B4-BE49-F238E27FC236}">
                  <a16:creationId xmlns:a16="http://schemas.microsoft.com/office/drawing/2014/main" id="{C677387A-D22E-0AC9-DB4B-EFF32E5039F7}"/>
                </a:ext>
              </a:extLst>
            </p:cNvPr>
            <p:cNvCxnSpPr>
              <a:cxnSpLocks/>
              <a:stCxn id="309" idx="2"/>
              <a:endCxn id="311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[R] 329">
              <a:extLst>
                <a:ext uri="{FF2B5EF4-FFF2-40B4-BE49-F238E27FC236}">
                  <a16:creationId xmlns:a16="http://schemas.microsoft.com/office/drawing/2014/main" id="{FC938882-43B6-FBCB-531F-4D5264F14039}"/>
                </a:ext>
              </a:extLst>
            </p:cNvPr>
            <p:cNvCxnSpPr>
              <a:cxnSpLocks/>
              <a:stCxn id="307" idx="2"/>
              <a:endCxn id="312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[R] 330">
              <a:extLst>
                <a:ext uri="{FF2B5EF4-FFF2-40B4-BE49-F238E27FC236}">
                  <a16:creationId xmlns:a16="http://schemas.microsoft.com/office/drawing/2014/main" id="{9CF3B366-A543-8189-B837-86ECF53EC604}"/>
                </a:ext>
              </a:extLst>
            </p:cNvPr>
            <p:cNvCxnSpPr>
              <a:cxnSpLocks/>
              <a:stCxn id="308" idx="2"/>
              <a:endCxn id="311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[R] 331">
              <a:extLst>
                <a:ext uri="{FF2B5EF4-FFF2-40B4-BE49-F238E27FC236}">
                  <a16:creationId xmlns:a16="http://schemas.microsoft.com/office/drawing/2014/main" id="{3B08A8BE-80E5-CB39-1801-D3B4AF331AF6}"/>
                </a:ext>
              </a:extLst>
            </p:cNvPr>
            <p:cNvCxnSpPr>
              <a:cxnSpLocks/>
              <a:stCxn id="307" idx="2"/>
              <a:endCxn id="311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[R] 332">
              <a:extLst>
                <a:ext uri="{FF2B5EF4-FFF2-40B4-BE49-F238E27FC236}">
                  <a16:creationId xmlns:a16="http://schemas.microsoft.com/office/drawing/2014/main" id="{7178C842-86D1-0F20-EC22-8B883C3DFED9}"/>
                </a:ext>
              </a:extLst>
            </p:cNvPr>
            <p:cNvCxnSpPr>
              <a:cxnSpLocks/>
              <a:stCxn id="309" idx="2"/>
              <a:endCxn id="315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[R] 333">
              <a:extLst>
                <a:ext uri="{FF2B5EF4-FFF2-40B4-BE49-F238E27FC236}">
                  <a16:creationId xmlns:a16="http://schemas.microsoft.com/office/drawing/2014/main" id="{B990859A-D6B7-6E4C-8033-9D6E6BA16721}"/>
                </a:ext>
              </a:extLst>
            </p:cNvPr>
            <p:cNvCxnSpPr>
              <a:cxnSpLocks/>
              <a:stCxn id="308" idx="2"/>
              <a:endCxn id="315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[R] 334">
              <a:extLst>
                <a:ext uri="{FF2B5EF4-FFF2-40B4-BE49-F238E27FC236}">
                  <a16:creationId xmlns:a16="http://schemas.microsoft.com/office/drawing/2014/main" id="{E47E7742-E4E0-6102-DFB4-C066E6163ACA}"/>
                </a:ext>
              </a:extLst>
            </p:cNvPr>
            <p:cNvCxnSpPr>
              <a:cxnSpLocks/>
              <a:stCxn id="307" idx="2"/>
              <a:endCxn id="315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연결선[R] 335">
              <a:extLst>
                <a:ext uri="{FF2B5EF4-FFF2-40B4-BE49-F238E27FC236}">
                  <a16:creationId xmlns:a16="http://schemas.microsoft.com/office/drawing/2014/main" id="{0D205344-30DD-4AB4-139D-6A43AAE8DC69}"/>
                </a:ext>
              </a:extLst>
            </p:cNvPr>
            <p:cNvCxnSpPr>
              <a:cxnSpLocks/>
              <a:stCxn id="306" idx="2"/>
              <a:endCxn id="310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[R] 336">
              <a:extLst>
                <a:ext uri="{FF2B5EF4-FFF2-40B4-BE49-F238E27FC236}">
                  <a16:creationId xmlns:a16="http://schemas.microsoft.com/office/drawing/2014/main" id="{B2DA0A80-1AB9-FE9B-73BA-3F0F23E2587B}"/>
                </a:ext>
              </a:extLst>
            </p:cNvPr>
            <p:cNvCxnSpPr>
              <a:cxnSpLocks/>
              <a:stCxn id="305" idx="2"/>
              <a:endCxn id="310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[R] 337">
              <a:extLst>
                <a:ext uri="{FF2B5EF4-FFF2-40B4-BE49-F238E27FC236}">
                  <a16:creationId xmlns:a16="http://schemas.microsoft.com/office/drawing/2014/main" id="{6D0A4592-5F98-1388-77B2-D4FC87935BEA}"/>
                </a:ext>
              </a:extLst>
            </p:cNvPr>
            <p:cNvCxnSpPr>
              <a:cxnSpLocks/>
              <a:stCxn id="304" idx="2"/>
              <a:endCxn id="310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[R] 338">
              <a:extLst>
                <a:ext uri="{FF2B5EF4-FFF2-40B4-BE49-F238E27FC236}">
                  <a16:creationId xmlns:a16="http://schemas.microsoft.com/office/drawing/2014/main" id="{951FF02F-A524-9138-A8F9-22D963AE5D9F}"/>
                </a:ext>
              </a:extLst>
            </p:cNvPr>
            <p:cNvCxnSpPr>
              <a:cxnSpLocks/>
              <a:stCxn id="303" idx="2"/>
              <a:endCxn id="310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[R] 339">
              <a:extLst>
                <a:ext uri="{FF2B5EF4-FFF2-40B4-BE49-F238E27FC236}">
                  <a16:creationId xmlns:a16="http://schemas.microsoft.com/office/drawing/2014/main" id="{92377EEB-D7D4-23C0-B1BE-3FCD4C5655FD}"/>
                </a:ext>
              </a:extLst>
            </p:cNvPr>
            <p:cNvCxnSpPr>
              <a:cxnSpLocks/>
              <a:stCxn id="299" idx="2"/>
              <a:endCxn id="306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[R] 340">
              <a:extLst>
                <a:ext uri="{FF2B5EF4-FFF2-40B4-BE49-F238E27FC236}">
                  <a16:creationId xmlns:a16="http://schemas.microsoft.com/office/drawing/2014/main" id="{0542C1BB-2A51-3A75-28BF-27008A14975D}"/>
                </a:ext>
              </a:extLst>
            </p:cNvPr>
            <p:cNvCxnSpPr>
              <a:cxnSpLocks/>
              <a:stCxn id="298" idx="2"/>
              <a:endCxn id="306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[R] 341">
              <a:extLst>
                <a:ext uri="{FF2B5EF4-FFF2-40B4-BE49-F238E27FC236}">
                  <a16:creationId xmlns:a16="http://schemas.microsoft.com/office/drawing/2014/main" id="{5FEA87B6-63B5-6407-3123-8C33E457EFD9}"/>
                </a:ext>
              </a:extLst>
            </p:cNvPr>
            <p:cNvCxnSpPr>
              <a:cxnSpLocks/>
              <a:stCxn id="302" idx="2"/>
              <a:endCxn id="306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[R] 342">
              <a:extLst>
                <a:ext uri="{FF2B5EF4-FFF2-40B4-BE49-F238E27FC236}">
                  <a16:creationId xmlns:a16="http://schemas.microsoft.com/office/drawing/2014/main" id="{BC620512-9938-AB0E-FA1A-BF11E3EF5742}"/>
                </a:ext>
              </a:extLst>
            </p:cNvPr>
            <p:cNvCxnSpPr>
              <a:cxnSpLocks/>
              <a:stCxn id="306" idx="2"/>
              <a:endCxn id="309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[R] 343">
              <a:extLst>
                <a:ext uri="{FF2B5EF4-FFF2-40B4-BE49-F238E27FC236}">
                  <a16:creationId xmlns:a16="http://schemas.microsoft.com/office/drawing/2014/main" id="{9909E7A8-577E-80C3-86F6-A4E13BDBAF2A}"/>
                </a:ext>
              </a:extLst>
            </p:cNvPr>
            <p:cNvCxnSpPr>
              <a:cxnSpLocks/>
              <a:stCxn id="305" idx="2"/>
              <a:endCxn id="309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연결선[R] 344">
              <a:extLst>
                <a:ext uri="{FF2B5EF4-FFF2-40B4-BE49-F238E27FC236}">
                  <a16:creationId xmlns:a16="http://schemas.microsoft.com/office/drawing/2014/main" id="{B2008E78-9241-F5EC-6129-E9D9794EE57B}"/>
                </a:ext>
              </a:extLst>
            </p:cNvPr>
            <p:cNvCxnSpPr>
              <a:cxnSpLocks/>
              <a:stCxn id="304" idx="2"/>
              <a:endCxn id="309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[R] 345">
              <a:extLst>
                <a:ext uri="{FF2B5EF4-FFF2-40B4-BE49-F238E27FC236}">
                  <a16:creationId xmlns:a16="http://schemas.microsoft.com/office/drawing/2014/main" id="{8C1BE1CC-5147-A4F2-A2F8-7422B4FCBEFA}"/>
                </a:ext>
              </a:extLst>
            </p:cNvPr>
            <p:cNvCxnSpPr>
              <a:cxnSpLocks/>
              <a:stCxn id="303" idx="2"/>
              <a:endCxn id="309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연결선[R] 346">
              <a:extLst>
                <a:ext uri="{FF2B5EF4-FFF2-40B4-BE49-F238E27FC236}">
                  <a16:creationId xmlns:a16="http://schemas.microsoft.com/office/drawing/2014/main" id="{7E563A8C-3E32-EA41-50F2-9E1116618B05}"/>
                </a:ext>
              </a:extLst>
            </p:cNvPr>
            <p:cNvCxnSpPr>
              <a:cxnSpLocks/>
              <a:stCxn id="306" idx="2"/>
              <a:endCxn id="308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직선 연결선[R] 347">
              <a:extLst>
                <a:ext uri="{FF2B5EF4-FFF2-40B4-BE49-F238E27FC236}">
                  <a16:creationId xmlns:a16="http://schemas.microsoft.com/office/drawing/2014/main" id="{F447D40F-A5F5-3F6D-2FED-01291021437F}"/>
                </a:ext>
              </a:extLst>
            </p:cNvPr>
            <p:cNvCxnSpPr>
              <a:cxnSpLocks/>
              <a:stCxn id="305" idx="2"/>
              <a:endCxn id="308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직선 연결선[R] 348">
              <a:extLst>
                <a:ext uri="{FF2B5EF4-FFF2-40B4-BE49-F238E27FC236}">
                  <a16:creationId xmlns:a16="http://schemas.microsoft.com/office/drawing/2014/main" id="{81E51CD6-A471-5854-4EEB-4A9D7E596396}"/>
                </a:ext>
              </a:extLst>
            </p:cNvPr>
            <p:cNvCxnSpPr>
              <a:cxnSpLocks/>
              <a:stCxn id="304" idx="2"/>
              <a:endCxn id="308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직선 연결선[R] 349">
              <a:extLst>
                <a:ext uri="{FF2B5EF4-FFF2-40B4-BE49-F238E27FC236}">
                  <a16:creationId xmlns:a16="http://schemas.microsoft.com/office/drawing/2014/main" id="{010FF486-4045-AC1B-4766-A8354BE365EA}"/>
                </a:ext>
              </a:extLst>
            </p:cNvPr>
            <p:cNvCxnSpPr>
              <a:cxnSpLocks/>
              <a:stCxn id="303" idx="2"/>
              <a:endCxn id="308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[R] 350">
              <a:extLst>
                <a:ext uri="{FF2B5EF4-FFF2-40B4-BE49-F238E27FC236}">
                  <a16:creationId xmlns:a16="http://schemas.microsoft.com/office/drawing/2014/main" id="{6114CD17-642E-B0A6-CE66-E5C3BBDB9517}"/>
                </a:ext>
              </a:extLst>
            </p:cNvPr>
            <p:cNvCxnSpPr>
              <a:cxnSpLocks/>
              <a:stCxn id="306" idx="2"/>
              <a:endCxn id="307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[R] 351">
              <a:extLst>
                <a:ext uri="{FF2B5EF4-FFF2-40B4-BE49-F238E27FC236}">
                  <a16:creationId xmlns:a16="http://schemas.microsoft.com/office/drawing/2014/main" id="{0B32C244-A147-75DC-AACF-665BEBB1702B}"/>
                </a:ext>
              </a:extLst>
            </p:cNvPr>
            <p:cNvCxnSpPr>
              <a:cxnSpLocks/>
              <a:stCxn id="305" idx="2"/>
              <a:endCxn id="307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[R] 352">
              <a:extLst>
                <a:ext uri="{FF2B5EF4-FFF2-40B4-BE49-F238E27FC236}">
                  <a16:creationId xmlns:a16="http://schemas.microsoft.com/office/drawing/2014/main" id="{DF69529E-52E6-835A-6503-9A880396D712}"/>
                </a:ext>
              </a:extLst>
            </p:cNvPr>
            <p:cNvCxnSpPr>
              <a:cxnSpLocks/>
              <a:stCxn id="304" idx="2"/>
              <a:endCxn id="307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[R] 353">
              <a:extLst>
                <a:ext uri="{FF2B5EF4-FFF2-40B4-BE49-F238E27FC236}">
                  <a16:creationId xmlns:a16="http://schemas.microsoft.com/office/drawing/2014/main" id="{80E16D15-B786-1912-63B3-BF6E35E6E908}"/>
                </a:ext>
              </a:extLst>
            </p:cNvPr>
            <p:cNvCxnSpPr>
              <a:cxnSpLocks/>
              <a:stCxn id="303" idx="2"/>
              <a:endCxn id="307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[R] 354">
              <a:extLst>
                <a:ext uri="{FF2B5EF4-FFF2-40B4-BE49-F238E27FC236}">
                  <a16:creationId xmlns:a16="http://schemas.microsoft.com/office/drawing/2014/main" id="{7FC16C49-0772-907C-FEB0-9C391971FCDD}"/>
                </a:ext>
              </a:extLst>
            </p:cNvPr>
            <p:cNvCxnSpPr>
              <a:cxnSpLocks/>
              <a:stCxn id="299" idx="2"/>
              <a:endCxn id="305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[R] 355">
              <a:extLst>
                <a:ext uri="{FF2B5EF4-FFF2-40B4-BE49-F238E27FC236}">
                  <a16:creationId xmlns:a16="http://schemas.microsoft.com/office/drawing/2014/main" id="{578C0D14-6BDC-5623-A17D-9D5AE712A019}"/>
                </a:ext>
              </a:extLst>
            </p:cNvPr>
            <p:cNvCxnSpPr>
              <a:cxnSpLocks/>
              <a:stCxn id="298" idx="2"/>
              <a:endCxn id="305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[R] 356">
              <a:extLst>
                <a:ext uri="{FF2B5EF4-FFF2-40B4-BE49-F238E27FC236}">
                  <a16:creationId xmlns:a16="http://schemas.microsoft.com/office/drawing/2014/main" id="{83ECB651-BD60-B21B-C24A-3E3E0DA0D3A8}"/>
                </a:ext>
              </a:extLst>
            </p:cNvPr>
            <p:cNvCxnSpPr>
              <a:cxnSpLocks/>
              <a:stCxn id="302" idx="2"/>
              <a:endCxn id="305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[R] 357">
              <a:extLst>
                <a:ext uri="{FF2B5EF4-FFF2-40B4-BE49-F238E27FC236}">
                  <a16:creationId xmlns:a16="http://schemas.microsoft.com/office/drawing/2014/main" id="{8E3AB22C-D383-9B06-DB3D-5AC95803D833}"/>
                </a:ext>
              </a:extLst>
            </p:cNvPr>
            <p:cNvCxnSpPr>
              <a:cxnSpLocks/>
              <a:stCxn id="299" idx="2"/>
              <a:endCxn id="304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[R] 358">
              <a:extLst>
                <a:ext uri="{FF2B5EF4-FFF2-40B4-BE49-F238E27FC236}">
                  <a16:creationId xmlns:a16="http://schemas.microsoft.com/office/drawing/2014/main" id="{0D5B1744-608E-D0AB-3AF5-9EB9BFAE6C19}"/>
                </a:ext>
              </a:extLst>
            </p:cNvPr>
            <p:cNvCxnSpPr>
              <a:cxnSpLocks/>
              <a:stCxn id="298" idx="2"/>
              <a:endCxn id="304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[R] 359">
              <a:extLst>
                <a:ext uri="{FF2B5EF4-FFF2-40B4-BE49-F238E27FC236}">
                  <a16:creationId xmlns:a16="http://schemas.microsoft.com/office/drawing/2014/main" id="{64E2B840-1FC8-4CF8-1C3C-69DBE839481E}"/>
                </a:ext>
              </a:extLst>
            </p:cNvPr>
            <p:cNvCxnSpPr>
              <a:cxnSpLocks/>
              <a:stCxn id="302" idx="2"/>
              <a:endCxn id="304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연결선[R] 360">
              <a:extLst>
                <a:ext uri="{FF2B5EF4-FFF2-40B4-BE49-F238E27FC236}">
                  <a16:creationId xmlns:a16="http://schemas.microsoft.com/office/drawing/2014/main" id="{30E2920C-5D4B-ED02-1E94-BEAE45D97CF2}"/>
                </a:ext>
              </a:extLst>
            </p:cNvPr>
            <p:cNvCxnSpPr>
              <a:cxnSpLocks/>
              <a:stCxn id="299" idx="2"/>
              <a:endCxn id="303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[R] 361">
              <a:extLst>
                <a:ext uri="{FF2B5EF4-FFF2-40B4-BE49-F238E27FC236}">
                  <a16:creationId xmlns:a16="http://schemas.microsoft.com/office/drawing/2014/main" id="{F12551A6-0D22-EF97-989B-A83283E8713B}"/>
                </a:ext>
              </a:extLst>
            </p:cNvPr>
            <p:cNvCxnSpPr>
              <a:cxnSpLocks/>
              <a:stCxn id="298" idx="2"/>
              <a:endCxn id="303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[R] 362">
              <a:extLst>
                <a:ext uri="{FF2B5EF4-FFF2-40B4-BE49-F238E27FC236}">
                  <a16:creationId xmlns:a16="http://schemas.microsoft.com/office/drawing/2014/main" id="{56BAD4EC-25BE-FE9D-F9CE-6534F7FBB6D2}"/>
                </a:ext>
              </a:extLst>
            </p:cNvPr>
            <p:cNvCxnSpPr>
              <a:cxnSpLocks/>
              <a:stCxn id="302" idx="2"/>
              <a:endCxn id="303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[R] 363">
              <a:extLst>
                <a:ext uri="{FF2B5EF4-FFF2-40B4-BE49-F238E27FC236}">
                  <a16:creationId xmlns:a16="http://schemas.microsoft.com/office/drawing/2014/main" id="{E2731D02-ACBD-0E4F-F5FB-28559C537FD4}"/>
                </a:ext>
              </a:extLst>
            </p:cNvPr>
            <p:cNvCxnSpPr>
              <a:cxnSpLocks/>
              <a:stCxn id="301" idx="2"/>
              <a:endCxn id="299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[R] 364">
              <a:extLst>
                <a:ext uri="{FF2B5EF4-FFF2-40B4-BE49-F238E27FC236}">
                  <a16:creationId xmlns:a16="http://schemas.microsoft.com/office/drawing/2014/main" id="{EE600978-ECF5-4894-8B3E-8D61DD738FB2}"/>
                </a:ext>
              </a:extLst>
            </p:cNvPr>
            <p:cNvCxnSpPr>
              <a:cxnSpLocks/>
              <a:stCxn id="300" idx="2"/>
              <a:endCxn id="299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[R] 365">
              <a:extLst>
                <a:ext uri="{FF2B5EF4-FFF2-40B4-BE49-F238E27FC236}">
                  <a16:creationId xmlns:a16="http://schemas.microsoft.com/office/drawing/2014/main" id="{7353BB83-AA5D-FDE7-2392-97C42AA222B7}"/>
                </a:ext>
              </a:extLst>
            </p:cNvPr>
            <p:cNvCxnSpPr>
              <a:cxnSpLocks/>
              <a:stCxn id="301" idx="2"/>
              <a:endCxn id="298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[R] 366">
              <a:extLst>
                <a:ext uri="{FF2B5EF4-FFF2-40B4-BE49-F238E27FC236}">
                  <a16:creationId xmlns:a16="http://schemas.microsoft.com/office/drawing/2014/main" id="{9A7657C7-600C-583F-F854-AB0A469F9DF1}"/>
                </a:ext>
              </a:extLst>
            </p:cNvPr>
            <p:cNvCxnSpPr>
              <a:cxnSpLocks/>
              <a:stCxn id="301" idx="2"/>
              <a:endCxn id="302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[R] 367">
              <a:extLst>
                <a:ext uri="{FF2B5EF4-FFF2-40B4-BE49-F238E27FC236}">
                  <a16:creationId xmlns:a16="http://schemas.microsoft.com/office/drawing/2014/main" id="{51AAEE56-07BD-34F0-DAEC-9DCF65511F42}"/>
                </a:ext>
              </a:extLst>
            </p:cNvPr>
            <p:cNvCxnSpPr>
              <a:cxnSpLocks/>
              <a:stCxn id="300" idx="2"/>
              <a:endCxn id="302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9" name="모서리가 둥근 직사각형 368">
            <a:extLst>
              <a:ext uri="{FF2B5EF4-FFF2-40B4-BE49-F238E27FC236}">
                <a16:creationId xmlns:a16="http://schemas.microsoft.com/office/drawing/2014/main" id="{3AFEBE43-00DF-D0B2-D50B-16DC6F7778F2}"/>
              </a:ext>
            </a:extLst>
          </p:cNvPr>
          <p:cNvSpPr/>
          <p:nvPr/>
        </p:nvSpPr>
        <p:spPr>
          <a:xfrm>
            <a:off x="4161431" y="2962494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70" name="직선 화살표 연결선 369">
            <a:extLst>
              <a:ext uri="{FF2B5EF4-FFF2-40B4-BE49-F238E27FC236}">
                <a16:creationId xmlns:a16="http://schemas.microsoft.com/office/drawing/2014/main" id="{79112AC6-32E8-2FD9-44D9-479EB13C5BDA}"/>
              </a:ext>
            </a:extLst>
          </p:cNvPr>
          <p:cNvCxnSpPr>
            <a:cxnSpLocks/>
          </p:cNvCxnSpPr>
          <p:nvPr/>
        </p:nvCxnSpPr>
        <p:spPr>
          <a:xfrm flipV="1">
            <a:off x="4482786" y="4290759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화살표 연결선 370">
            <a:extLst>
              <a:ext uri="{FF2B5EF4-FFF2-40B4-BE49-F238E27FC236}">
                <a16:creationId xmlns:a16="http://schemas.microsoft.com/office/drawing/2014/main" id="{4D74E898-7842-6280-EC29-B0F97EB33B79}"/>
              </a:ext>
            </a:extLst>
          </p:cNvPr>
          <p:cNvCxnSpPr>
            <a:cxnSpLocks/>
          </p:cNvCxnSpPr>
          <p:nvPr/>
        </p:nvCxnSpPr>
        <p:spPr>
          <a:xfrm>
            <a:off x="3847730" y="3593416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화살표 연결선 371">
            <a:extLst>
              <a:ext uri="{FF2B5EF4-FFF2-40B4-BE49-F238E27FC236}">
                <a16:creationId xmlns:a16="http://schemas.microsoft.com/office/drawing/2014/main" id="{17275BE6-4E90-6B38-2888-2A6F4EAEE162}"/>
              </a:ext>
            </a:extLst>
          </p:cNvPr>
          <p:cNvCxnSpPr>
            <a:cxnSpLocks/>
          </p:cNvCxnSpPr>
          <p:nvPr/>
        </p:nvCxnSpPr>
        <p:spPr>
          <a:xfrm>
            <a:off x="4893072" y="3593416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220275B8-DCE8-3AB2-7CE4-D5F3018895BE}"/>
              </a:ext>
            </a:extLst>
          </p:cNvPr>
          <p:cNvGrpSpPr/>
          <p:nvPr/>
        </p:nvGrpSpPr>
        <p:grpSpPr>
          <a:xfrm rot="16200000">
            <a:off x="5030731" y="3341282"/>
            <a:ext cx="1064311" cy="452987"/>
            <a:chOff x="3903976" y="1968842"/>
            <a:chExt cx="7164816" cy="4523558"/>
          </a:xfrm>
        </p:grpSpPr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27CED1D7-AC7B-46E0-7024-37822CB83CA3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4A5D81D3-4275-670D-6300-06E8295E0BF9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75C5FB93-7B22-7ABF-4242-3ACAE578429C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DA874CD0-E5FD-4815-AAA8-AE3A7086C74C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8" name="타원 377">
              <a:extLst>
                <a:ext uri="{FF2B5EF4-FFF2-40B4-BE49-F238E27FC236}">
                  <a16:creationId xmlns:a16="http://schemas.microsoft.com/office/drawing/2014/main" id="{DE6B18E2-5E07-DE86-0018-0FA25838B5BA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9" name="타원 378">
              <a:extLst>
                <a:ext uri="{FF2B5EF4-FFF2-40B4-BE49-F238E27FC236}">
                  <a16:creationId xmlns:a16="http://schemas.microsoft.com/office/drawing/2014/main" id="{1E3F71B0-CEE7-5EF8-7ECD-7773364EE3BA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0" name="타원 379">
              <a:extLst>
                <a:ext uri="{FF2B5EF4-FFF2-40B4-BE49-F238E27FC236}">
                  <a16:creationId xmlns:a16="http://schemas.microsoft.com/office/drawing/2014/main" id="{D8A6B5DE-7DA2-4E5B-C7E8-E2A6574DC9C7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6F80CC88-22B3-2637-3094-C9CA9CF8364A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11353032-527F-CDE0-BA09-E8A33CEBCCE6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51BE6C23-3446-6DCD-1623-8506DBB021F4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3CF428EF-83A9-118F-A5F1-83831D323734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B82B1DC4-CA8A-49BF-22D3-8537B3DB7A76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D3FA184A-C822-06CD-9628-F106E708D926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134CD09F-78AF-14E1-7A5F-97E65BAB1E59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AA322397-04B9-28A5-C892-00EA89925C98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2FA28CA6-03E8-98F1-FC07-538E8C16B4A6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56CE5E7E-8548-EF5E-90A3-A7FCF79767A1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49C2E2A4-0541-62F5-BB0F-3ADC6D33C41B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92" name="직선 연결선[R] 391">
              <a:extLst>
                <a:ext uri="{FF2B5EF4-FFF2-40B4-BE49-F238E27FC236}">
                  <a16:creationId xmlns:a16="http://schemas.microsoft.com/office/drawing/2014/main" id="{D2A51506-950A-FD2D-0DF3-5B252CDC5B8D}"/>
                </a:ext>
              </a:extLst>
            </p:cNvPr>
            <p:cNvCxnSpPr>
              <a:cxnSpLocks/>
              <a:stCxn id="386" idx="2"/>
              <a:endCxn id="391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60149EDD-7D80-420F-B947-50F2843B5E2B}"/>
                </a:ext>
              </a:extLst>
            </p:cNvPr>
            <p:cNvCxnSpPr>
              <a:cxnSpLocks/>
              <a:stCxn id="386" idx="2"/>
              <a:endCxn id="390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57A1E75D-37AE-F1C2-8057-D9A7F4440F57}"/>
                </a:ext>
              </a:extLst>
            </p:cNvPr>
            <p:cNvCxnSpPr>
              <a:cxnSpLocks/>
              <a:stCxn id="386" idx="2"/>
              <a:endCxn id="389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[R] 394">
              <a:extLst>
                <a:ext uri="{FF2B5EF4-FFF2-40B4-BE49-F238E27FC236}">
                  <a16:creationId xmlns:a16="http://schemas.microsoft.com/office/drawing/2014/main" id="{1B84432C-8509-E8F8-64DE-43C0ADFBBFED}"/>
                </a:ext>
              </a:extLst>
            </p:cNvPr>
            <p:cNvCxnSpPr>
              <a:cxnSpLocks/>
              <a:stCxn id="386" idx="2"/>
              <a:endCxn id="388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A3CD0CAB-AA36-B3F9-E6CD-D7EDAF2D9FB9}"/>
                </a:ext>
              </a:extLst>
            </p:cNvPr>
            <p:cNvCxnSpPr>
              <a:cxnSpLocks/>
              <a:stCxn id="386" idx="2"/>
              <a:endCxn id="387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8FE9CFB5-D370-C040-5D4E-C30F1B53A5B9}"/>
                </a:ext>
              </a:extLst>
            </p:cNvPr>
            <p:cNvCxnSpPr>
              <a:cxnSpLocks/>
              <a:stCxn id="385" idx="2"/>
              <a:endCxn id="390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[R] 397">
              <a:extLst>
                <a:ext uri="{FF2B5EF4-FFF2-40B4-BE49-F238E27FC236}">
                  <a16:creationId xmlns:a16="http://schemas.microsoft.com/office/drawing/2014/main" id="{44FE7CB3-6342-16A4-43F0-8339DACA9F56}"/>
                </a:ext>
              </a:extLst>
            </p:cNvPr>
            <p:cNvCxnSpPr>
              <a:cxnSpLocks/>
              <a:stCxn id="384" idx="2"/>
              <a:endCxn id="390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[R] 398">
              <a:extLst>
                <a:ext uri="{FF2B5EF4-FFF2-40B4-BE49-F238E27FC236}">
                  <a16:creationId xmlns:a16="http://schemas.microsoft.com/office/drawing/2014/main" id="{6D508E2F-F69E-2E66-AA1C-D63AF0350ECE}"/>
                </a:ext>
              </a:extLst>
            </p:cNvPr>
            <p:cNvCxnSpPr>
              <a:cxnSpLocks/>
              <a:stCxn id="383" idx="2"/>
              <a:endCxn id="390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[R] 399">
              <a:extLst>
                <a:ext uri="{FF2B5EF4-FFF2-40B4-BE49-F238E27FC236}">
                  <a16:creationId xmlns:a16="http://schemas.microsoft.com/office/drawing/2014/main" id="{70C6EE32-3608-3C9E-296E-6E6F0B4F5160}"/>
                </a:ext>
              </a:extLst>
            </p:cNvPr>
            <p:cNvCxnSpPr>
              <a:cxnSpLocks/>
              <a:stCxn id="385" idx="2"/>
              <a:endCxn id="389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직선 연결선[R] 400">
              <a:extLst>
                <a:ext uri="{FF2B5EF4-FFF2-40B4-BE49-F238E27FC236}">
                  <a16:creationId xmlns:a16="http://schemas.microsoft.com/office/drawing/2014/main" id="{90E930A2-83CC-14BD-1C18-52D4D56BD7CE}"/>
                </a:ext>
              </a:extLst>
            </p:cNvPr>
            <p:cNvCxnSpPr>
              <a:cxnSpLocks/>
              <a:stCxn id="384" idx="2"/>
              <a:endCxn id="389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직선 연결선[R] 401">
              <a:extLst>
                <a:ext uri="{FF2B5EF4-FFF2-40B4-BE49-F238E27FC236}">
                  <a16:creationId xmlns:a16="http://schemas.microsoft.com/office/drawing/2014/main" id="{3F030A4D-1F6A-16C3-9EB3-8016DE3C9AB8}"/>
                </a:ext>
              </a:extLst>
            </p:cNvPr>
            <p:cNvCxnSpPr>
              <a:cxnSpLocks/>
              <a:stCxn id="383" idx="2"/>
              <a:endCxn id="389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[R] 402">
              <a:extLst>
                <a:ext uri="{FF2B5EF4-FFF2-40B4-BE49-F238E27FC236}">
                  <a16:creationId xmlns:a16="http://schemas.microsoft.com/office/drawing/2014/main" id="{ACBA1A3B-6529-D192-C51D-FDCCCFA5007D}"/>
                </a:ext>
              </a:extLst>
            </p:cNvPr>
            <p:cNvCxnSpPr>
              <a:cxnSpLocks/>
              <a:stCxn id="385" idx="2"/>
              <a:endCxn id="388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[R] 403">
              <a:extLst>
                <a:ext uri="{FF2B5EF4-FFF2-40B4-BE49-F238E27FC236}">
                  <a16:creationId xmlns:a16="http://schemas.microsoft.com/office/drawing/2014/main" id="{E39385D9-48D6-C8DB-15E4-E0E010C27BBF}"/>
                </a:ext>
              </a:extLst>
            </p:cNvPr>
            <p:cNvCxnSpPr>
              <a:cxnSpLocks/>
              <a:stCxn id="384" idx="2"/>
              <a:endCxn id="388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[R] 404">
              <a:extLst>
                <a:ext uri="{FF2B5EF4-FFF2-40B4-BE49-F238E27FC236}">
                  <a16:creationId xmlns:a16="http://schemas.microsoft.com/office/drawing/2014/main" id="{274F578E-803E-00E8-431B-C79F107BEC64}"/>
                </a:ext>
              </a:extLst>
            </p:cNvPr>
            <p:cNvCxnSpPr>
              <a:cxnSpLocks/>
              <a:stCxn id="385" idx="2"/>
              <a:endCxn id="387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직선 연결선[R] 405">
              <a:extLst>
                <a:ext uri="{FF2B5EF4-FFF2-40B4-BE49-F238E27FC236}">
                  <a16:creationId xmlns:a16="http://schemas.microsoft.com/office/drawing/2014/main" id="{AE4A1FCC-8D64-DBC0-2163-5353468D1416}"/>
                </a:ext>
              </a:extLst>
            </p:cNvPr>
            <p:cNvCxnSpPr>
              <a:cxnSpLocks/>
              <a:stCxn id="383" idx="2"/>
              <a:endCxn id="388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[R] 406">
              <a:extLst>
                <a:ext uri="{FF2B5EF4-FFF2-40B4-BE49-F238E27FC236}">
                  <a16:creationId xmlns:a16="http://schemas.microsoft.com/office/drawing/2014/main" id="{72B3D08B-FE37-5ABF-267D-CC8CBB9FB314}"/>
                </a:ext>
              </a:extLst>
            </p:cNvPr>
            <p:cNvCxnSpPr>
              <a:cxnSpLocks/>
              <a:stCxn id="384" idx="2"/>
              <a:endCxn id="387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[R] 407">
              <a:extLst>
                <a:ext uri="{FF2B5EF4-FFF2-40B4-BE49-F238E27FC236}">
                  <a16:creationId xmlns:a16="http://schemas.microsoft.com/office/drawing/2014/main" id="{BD12E82F-6AFE-CAE2-B40E-EA776074575D}"/>
                </a:ext>
              </a:extLst>
            </p:cNvPr>
            <p:cNvCxnSpPr>
              <a:cxnSpLocks/>
              <a:stCxn id="383" idx="2"/>
              <a:endCxn id="387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[R] 408">
              <a:extLst>
                <a:ext uri="{FF2B5EF4-FFF2-40B4-BE49-F238E27FC236}">
                  <a16:creationId xmlns:a16="http://schemas.microsoft.com/office/drawing/2014/main" id="{D11049D8-F391-6327-98B1-308520159ED6}"/>
                </a:ext>
              </a:extLst>
            </p:cNvPr>
            <p:cNvCxnSpPr>
              <a:cxnSpLocks/>
              <a:stCxn id="385" idx="2"/>
              <a:endCxn id="391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[R] 409">
              <a:extLst>
                <a:ext uri="{FF2B5EF4-FFF2-40B4-BE49-F238E27FC236}">
                  <a16:creationId xmlns:a16="http://schemas.microsoft.com/office/drawing/2014/main" id="{2D2371E3-FCEE-697F-A14C-6870E864F4F8}"/>
                </a:ext>
              </a:extLst>
            </p:cNvPr>
            <p:cNvCxnSpPr>
              <a:cxnSpLocks/>
              <a:stCxn id="384" idx="2"/>
              <a:endCxn id="391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[R] 410">
              <a:extLst>
                <a:ext uri="{FF2B5EF4-FFF2-40B4-BE49-F238E27FC236}">
                  <a16:creationId xmlns:a16="http://schemas.microsoft.com/office/drawing/2014/main" id="{C6434568-C349-21C4-A448-90ED65F7ACF1}"/>
                </a:ext>
              </a:extLst>
            </p:cNvPr>
            <p:cNvCxnSpPr>
              <a:cxnSpLocks/>
              <a:stCxn id="383" idx="2"/>
              <a:endCxn id="391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[R] 411">
              <a:extLst>
                <a:ext uri="{FF2B5EF4-FFF2-40B4-BE49-F238E27FC236}">
                  <a16:creationId xmlns:a16="http://schemas.microsoft.com/office/drawing/2014/main" id="{5F0C880A-E102-BF6B-4B81-C927F339F300}"/>
                </a:ext>
              </a:extLst>
            </p:cNvPr>
            <p:cNvCxnSpPr>
              <a:cxnSpLocks/>
              <a:stCxn id="382" idx="2"/>
              <a:endCxn id="386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[R] 412">
              <a:extLst>
                <a:ext uri="{FF2B5EF4-FFF2-40B4-BE49-F238E27FC236}">
                  <a16:creationId xmlns:a16="http://schemas.microsoft.com/office/drawing/2014/main" id="{760340A3-A36D-036F-4DEA-3830F6027AD6}"/>
                </a:ext>
              </a:extLst>
            </p:cNvPr>
            <p:cNvCxnSpPr>
              <a:cxnSpLocks/>
              <a:stCxn id="381" idx="2"/>
              <a:endCxn id="386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직선 연결선[R] 413">
              <a:extLst>
                <a:ext uri="{FF2B5EF4-FFF2-40B4-BE49-F238E27FC236}">
                  <a16:creationId xmlns:a16="http://schemas.microsoft.com/office/drawing/2014/main" id="{555C1BD3-1DD5-7C74-9CAF-900B08D456E0}"/>
                </a:ext>
              </a:extLst>
            </p:cNvPr>
            <p:cNvCxnSpPr>
              <a:cxnSpLocks/>
              <a:stCxn id="380" idx="2"/>
              <a:endCxn id="386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직선 연결선[R] 414">
              <a:extLst>
                <a:ext uri="{FF2B5EF4-FFF2-40B4-BE49-F238E27FC236}">
                  <a16:creationId xmlns:a16="http://schemas.microsoft.com/office/drawing/2014/main" id="{448D66B4-80B7-BB55-1061-15B9B066C1C2}"/>
                </a:ext>
              </a:extLst>
            </p:cNvPr>
            <p:cNvCxnSpPr>
              <a:cxnSpLocks/>
              <a:stCxn id="379" idx="2"/>
              <a:endCxn id="386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직선 연결선[R] 415">
              <a:extLst>
                <a:ext uri="{FF2B5EF4-FFF2-40B4-BE49-F238E27FC236}">
                  <a16:creationId xmlns:a16="http://schemas.microsoft.com/office/drawing/2014/main" id="{255086B1-E90C-6232-AA18-1B38A169A9AF}"/>
                </a:ext>
              </a:extLst>
            </p:cNvPr>
            <p:cNvCxnSpPr>
              <a:cxnSpLocks/>
              <a:stCxn id="375" idx="2"/>
              <a:endCxn id="382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직선 연결선[R] 416">
              <a:extLst>
                <a:ext uri="{FF2B5EF4-FFF2-40B4-BE49-F238E27FC236}">
                  <a16:creationId xmlns:a16="http://schemas.microsoft.com/office/drawing/2014/main" id="{BEE855AF-096F-E549-7CB8-E59955FE7800}"/>
                </a:ext>
              </a:extLst>
            </p:cNvPr>
            <p:cNvCxnSpPr>
              <a:cxnSpLocks/>
              <a:stCxn id="374" idx="2"/>
              <a:endCxn id="382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직선 연결선[R] 417">
              <a:extLst>
                <a:ext uri="{FF2B5EF4-FFF2-40B4-BE49-F238E27FC236}">
                  <a16:creationId xmlns:a16="http://schemas.microsoft.com/office/drawing/2014/main" id="{1D2688B5-9B6B-2FB0-6937-53B3F3390994}"/>
                </a:ext>
              </a:extLst>
            </p:cNvPr>
            <p:cNvCxnSpPr>
              <a:cxnSpLocks/>
              <a:stCxn id="378" idx="2"/>
              <a:endCxn id="382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직선 연결선[R] 418">
              <a:extLst>
                <a:ext uri="{FF2B5EF4-FFF2-40B4-BE49-F238E27FC236}">
                  <a16:creationId xmlns:a16="http://schemas.microsoft.com/office/drawing/2014/main" id="{1BFE271E-5048-1510-9786-95031FA6DC4B}"/>
                </a:ext>
              </a:extLst>
            </p:cNvPr>
            <p:cNvCxnSpPr>
              <a:cxnSpLocks/>
              <a:stCxn id="382" idx="2"/>
              <a:endCxn id="385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직선 연결선[R] 419">
              <a:extLst>
                <a:ext uri="{FF2B5EF4-FFF2-40B4-BE49-F238E27FC236}">
                  <a16:creationId xmlns:a16="http://schemas.microsoft.com/office/drawing/2014/main" id="{1CDD95C7-4870-4479-949F-8C34924773C5}"/>
                </a:ext>
              </a:extLst>
            </p:cNvPr>
            <p:cNvCxnSpPr>
              <a:cxnSpLocks/>
              <a:stCxn id="381" idx="2"/>
              <a:endCxn id="385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[R] 420">
              <a:extLst>
                <a:ext uri="{FF2B5EF4-FFF2-40B4-BE49-F238E27FC236}">
                  <a16:creationId xmlns:a16="http://schemas.microsoft.com/office/drawing/2014/main" id="{CAEFA572-9185-0C47-19A5-ED7C4103D75D}"/>
                </a:ext>
              </a:extLst>
            </p:cNvPr>
            <p:cNvCxnSpPr>
              <a:cxnSpLocks/>
              <a:stCxn id="380" idx="2"/>
              <a:endCxn id="385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직선 연결선[R] 421">
              <a:extLst>
                <a:ext uri="{FF2B5EF4-FFF2-40B4-BE49-F238E27FC236}">
                  <a16:creationId xmlns:a16="http://schemas.microsoft.com/office/drawing/2014/main" id="{367713E4-0EDD-4B0B-77F8-C0492452D6CF}"/>
                </a:ext>
              </a:extLst>
            </p:cNvPr>
            <p:cNvCxnSpPr>
              <a:cxnSpLocks/>
              <a:stCxn id="379" idx="2"/>
              <a:endCxn id="385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직선 연결선[R] 422">
              <a:extLst>
                <a:ext uri="{FF2B5EF4-FFF2-40B4-BE49-F238E27FC236}">
                  <a16:creationId xmlns:a16="http://schemas.microsoft.com/office/drawing/2014/main" id="{69C11DE4-80ED-0EEE-CC39-BFBE589D8AA9}"/>
                </a:ext>
              </a:extLst>
            </p:cNvPr>
            <p:cNvCxnSpPr>
              <a:cxnSpLocks/>
              <a:stCxn id="382" idx="2"/>
              <a:endCxn id="384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[R] 423">
              <a:extLst>
                <a:ext uri="{FF2B5EF4-FFF2-40B4-BE49-F238E27FC236}">
                  <a16:creationId xmlns:a16="http://schemas.microsoft.com/office/drawing/2014/main" id="{61C8B287-9E3D-C4CA-5B1F-F54BE16D28A9}"/>
                </a:ext>
              </a:extLst>
            </p:cNvPr>
            <p:cNvCxnSpPr>
              <a:cxnSpLocks/>
              <a:stCxn id="381" idx="2"/>
              <a:endCxn id="384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직선 연결선[R] 424">
              <a:extLst>
                <a:ext uri="{FF2B5EF4-FFF2-40B4-BE49-F238E27FC236}">
                  <a16:creationId xmlns:a16="http://schemas.microsoft.com/office/drawing/2014/main" id="{376446FD-EA20-051D-5578-815E465630B2}"/>
                </a:ext>
              </a:extLst>
            </p:cNvPr>
            <p:cNvCxnSpPr>
              <a:cxnSpLocks/>
              <a:stCxn id="380" idx="2"/>
              <a:endCxn id="384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직선 연결선[R] 425">
              <a:extLst>
                <a:ext uri="{FF2B5EF4-FFF2-40B4-BE49-F238E27FC236}">
                  <a16:creationId xmlns:a16="http://schemas.microsoft.com/office/drawing/2014/main" id="{AEAEEBE3-A2D0-4055-E3A3-FD9093D3DB37}"/>
                </a:ext>
              </a:extLst>
            </p:cNvPr>
            <p:cNvCxnSpPr>
              <a:cxnSpLocks/>
              <a:stCxn id="379" idx="2"/>
              <a:endCxn id="384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직선 연결선[R] 426">
              <a:extLst>
                <a:ext uri="{FF2B5EF4-FFF2-40B4-BE49-F238E27FC236}">
                  <a16:creationId xmlns:a16="http://schemas.microsoft.com/office/drawing/2014/main" id="{EC0FDF07-5FFB-8386-05BA-559CD6C02618}"/>
                </a:ext>
              </a:extLst>
            </p:cNvPr>
            <p:cNvCxnSpPr>
              <a:cxnSpLocks/>
              <a:stCxn id="382" idx="2"/>
              <a:endCxn id="383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직선 연결선[R] 427">
              <a:extLst>
                <a:ext uri="{FF2B5EF4-FFF2-40B4-BE49-F238E27FC236}">
                  <a16:creationId xmlns:a16="http://schemas.microsoft.com/office/drawing/2014/main" id="{00A9822B-1A89-A391-17E2-6A5752D3BD4D}"/>
                </a:ext>
              </a:extLst>
            </p:cNvPr>
            <p:cNvCxnSpPr>
              <a:cxnSpLocks/>
              <a:stCxn id="381" idx="2"/>
              <a:endCxn id="383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직선 연결선[R] 428">
              <a:extLst>
                <a:ext uri="{FF2B5EF4-FFF2-40B4-BE49-F238E27FC236}">
                  <a16:creationId xmlns:a16="http://schemas.microsoft.com/office/drawing/2014/main" id="{C8EE757B-06BB-0A90-1424-FF027E77D45C}"/>
                </a:ext>
              </a:extLst>
            </p:cNvPr>
            <p:cNvCxnSpPr>
              <a:cxnSpLocks/>
              <a:stCxn id="380" idx="2"/>
              <a:endCxn id="383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직선 연결선[R] 429">
              <a:extLst>
                <a:ext uri="{FF2B5EF4-FFF2-40B4-BE49-F238E27FC236}">
                  <a16:creationId xmlns:a16="http://schemas.microsoft.com/office/drawing/2014/main" id="{E0CF7277-C263-34E3-1769-5FAE217B7DD7}"/>
                </a:ext>
              </a:extLst>
            </p:cNvPr>
            <p:cNvCxnSpPr>
              <a:cxnSpLocks/>
              <a:stCxn id="379" idx="2"/>
              <a:endCxn id="383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직선 연결선[R] 430">
              <a:extLst>
                <a:ext uri="{FF2B5EF4-FFF2-40B4-BE49-F238E27FC236}">
                  <a16:creationId xmlns:a16="http://schemas.microsoft.com/office/drawing/2014/main" id="{D2103816-39F5-C19D-58A2-30292D9B9D9D}"/>
                </a:ext>
              </a:extLst>
            </p:cNvPr>
            <p:cNvCxnSpPr>
              <a:cxnSpLocks/>
              <a:stCxn id="375" idx="2"/>
              <a:endCxn id="381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[R] 431">
              <a:extLst>
                <a:ext uri="{FF2B5EF4-FFF2-40B4-BE49-F238E27FC236}">
                  <a16:creationId xmlns:a16="http://schemas.microsoft.com/office/drawing/2014/main" id="{11E311B7-8010-3EC7-0496-0E653253427C}"/>
                </a:ext>
              </a:extLst>
            </p:cNvPr>
            <p:cNvCxnSpPr>
              <a:cxnSpLocks/>
              <a:stCxn id="374" idx="2"/>
              <a:endCxn id="381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[R] 432">
              <a:extLst>
                <a:ext uri="{FF2B5EF4-FFF2-40B4-BE49-F238E27FC236}">
                  <a16:creationId xmlns:a16="http://schemas.microsoft.com/office/drawing/2014/main" id="{21F59BA3-C172-E012-0828-CD8D5F5DC663}"/>
                </a:ext>
              </a:extLst>
            </p:cNvPr>
            <p:cNvCxnSpPr>
              <a:cxnSpLocks/>
              <a:stCxn id="378" idx="2"/>
              <a:endCxn id="381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[R] 433">
              <a:extLst>
                <a:ext uri="{FF2B5EF4-FFF2-40B4-BE49-F238E27FC236}">
                  <a16:creationId xmlns:a16="http://schemas.microsoft.com/office/drawing/2014/main" id="{806523E2-7BC3-9731-8DA9-603E79BF8D06}"/>
                </a:ext>
              </a:extLst>
            </p:cNvPr>
            <p:cNvCxnSpPr>
              <a:cxnSpLocks/>
              <a:stCxn id="375" idx="2"/>
              <a:endCxn id="380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[R] 434">
              <a:extLst>
                <a:ext uri="{FF2B5EF4-FFF2-40B4-BE49-F238E27FC236}">
                  <a16:creationId xmlns:a16="http://schemas.microsoft.com/office/drawing/2014/main" id="{5E98D2EF-D06A-C075-FC89-0D937B58E6C2}"/>
                </a:ext>
              </a:extLst>
            </p:cNvPr>
            <p:cNvCxnSpPr>
              <a:cxnSpLocks/>
              <a:stCxn id="374" idx="2"/>
              <a:endCxn id="380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[R] 435">
              <a:extLst>
                <a:ext uri="{FF2B5EF4-FFF2-40B4-BE49-F238E27FC236}">
                  <a16:creationId xmlns:a16="http://schemas.microsoft.com/office/drawing/2014/main" id="{104D852F-0456-452C-0F07-7B437A9AAFB6}"/>
                </a:ext>
              </a:extLst>
            </p:cNvPr>
            <p:cNvCxnSpPr>
              <a:cxnSpLocks/>
              <a:stCxn id="378" idx="2"/>
              <a:endCxn id="380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[R] 436">
              <a:extLst>
                <a:ext uri="{FF2B5EF4-FFF2-40B4-BE49-F238E27FC236}">
                  <a16:creationId xmlns:a16="http://schemas.microsoft.com/office/drawing/2014/main" id="{EF121172-8A16-52F0-5644-B18A8EF3B4ED}"/>
                </a:ext>
              </a:extLst>
            </p:cNvPr>
            <p:cNvCxnSpPr>
              <a:cxnSpLocks/>
              <a:stCxn id="375" idx="2"/>
              <a:endCxn id="379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[R] 437">
              <a:extLst>
                <a:ext uri="{FF2B5EF4-FFF2-40B4-BE49-F238E27FC236}">
                  <a16:creationId xmlns:a16="http://schemas.microsoft.com/office/drawing/2014/main" id="{F5EFDB24-FDB1-0CF7-1045-B45E0C09E246}"/>
                </a:ext>
              </a:extLst>
            </p:cNvPr>
            <p:cNvCxnSpPr>
              <a:cxnSpLocks/>
              <a:stCxn id="374" idx="2"/>
              <a:endCxn id="379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직선 연결선[R] 438">
              <a:extLst>
                <a:ext uri="{FF2B5EF4-FFF2-40B4-BE49-F238E27FC236}">
                  <a16:creationId xmlns:a16="http://schemas.microsoft.com/office/drawing/2014/main" id="{28ACAEEE-9640-C925-54F9-AC5B606E3072}"/>
                </a:ext>
              </a:extLst>
            </p:cNvPr>
            <p:cNvCxnSpPr>
              <a:cxnSpLocks/>
              <a:stCxn id="378" idx="2"/>
              <a:endCxn id="379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직선 연결선[R] 439">
              <a:extLst>
                <a:ext uri="{FF2B5EF4-FFF2-40B4-BE49-F238E27FC236}">
                  <a16:creationId xmlns:a16="http://schemas.microsoft.com/office/drawing/2014/main" id="{DD4165DF-9409-3875-E228-DE75C227B508}"/>
                </a:ext>
              </a:extLst>
            </p:cNvPr>
            <p:cNvCxnSpPr>
              <a:cxnSpLocks/>
              <a:stCxn id="377" idx="2"/>
              <a:endCxn id="375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[R] 440">
              <a:extLst>
                <a:ext uri="{FF2B5EF4-FFF2-40B4-BE49-F238E27FC236}">
                  <a16:creationId xmlns:a16="http://schemas.microsoft.com/office/drawing/2014/main" id="{3A05B7DF-FDFB-6757-B781-A89A3AFE4ACB}"/>
                </a:ext>
              </a:extLst>
            </p:cNvPr>
            <p:cNvCxnSpPr>
              <a:cxnSpLocks/>
              <a:stCxn id="376" idx="2"/>
              <a:endCxn id="375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직선 연결선[R] 441">
              <a:extLst>
                <a:ext uri="{FF2B5EF4-FFF2-40B4-BE49-F238E27FC236}">
                  <a16:creationId xmlns:a16="http://schemas.microsoft.com/office/drawing/2014/main" id="{150DC0B5-8B30-7F60-B439-948713754B83}"/>
                </a:ext>
              </a:extLst>
            </p:cNvPr>
            <p:cNvCxnSpPr>
              <a:cxnSpLocks/>
              <a:stCxn id="377" idx="2"/>
              <a:endCxn id="374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직선 연결선[R] 442">
              <a:extLst>
                <a:ext uri="{FF2B5EF4-FFF2-40B4-BE49-F238E27FC236}">
                  <a16:creationId xmlns:a16="http://schemas.microsoft.com/office/drawing/2014/main" id="{09D3D2C4-B760-A1E1-F82E-8EF84B47C3D2}"/>
                </a:ext>
              </a:extLst>
            </p:cNvPr>
            <p:cNvCxnSpPr>
              <a:cxnSpLocks/>
              <a:stCxn id="377" idx="2"/>
              <a:endCxn id="378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직선 연결선[R] 443">
              <a:extLst>
                <a:ext uri="{FF2B5EF4-FFF2-40B4-BE49-F238E27FC236}">
                  <a16:creationId xmlns:a16="http://schemas.microsoft.com/office/drawing/2014/main" id="{FB36279F-617A-D940-E1F3-C64D3BA46DBA}"/>
                </a:ext>
              </a:extLst>
            </p:cNvPr>
            <p:cNvCxnSpPr>
              <a:cxnSpLocks/>
              <a:stCxn id="376" idx="2"/>
              <a:endCxn id="378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5" name="모서리가 둥근 직사각형 444">
            <a:extLst>
              <a:ext uri="{FF2B5EF4-FFF2-40B4-BE49-F238E27FC236}">
                <a16:creationId xmlns:a16="http://schemas.microsoft.com/office/drawing/2014/main" id="{1B91A9EB-D3DC-7FC1-6199-46F7B8A39FC3}"/>
              </a:ext>
            </a:extLst>
          </p:cNvPr>
          <p:cNvSpPr/>
          <p:nvPr/>
        </p:nvSpPr>
        <p:spPr>
          <a:xfrm>
            <a:off x="5248733" y="2960015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6" name="직선 화살표 연결선 445">
            <a:extLst>
              <a:ext uri="{FF2B5EF4-FFF2-40B4-BE49-F238E27FC236}">
                <a16:creationId xmlns:a16="http://schemas.microsoft.com/office/drawing/2014/main" id="{8F6D46C4-DE77-BAFC-8BF0-E0376FE3ED1D}"/>
              </a:ext>
            </a:extLst>
          </p:cNvPr>
          <p:cNvCxnSpPr>
            <a:cxnSpLocks/>
          </p:cNvCxnSpPr>
          <p:nvPr/>
        </p:nvCxnSpPr>
        <p:spPr>
          <a:xfrm flipV="1">
            <a:off x="5570087" y="4288281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직선 화살표 연결선 447">
            <a:extLst>
              <a:ext uri="{FF2B5EF4-FFF2-40B4-BE49-F238E27FC236}">
                <a16:creationId xmlns:a16="http://schemas.microsoft.com/office/drawing/2014/main" id="{3DC07CE1-2E68-4D7C-2E4A-3E7D778F719E}"/>
              </a:ext>
            </a:extLst>
          </p:cNvPr>
          <p:cNvCxnSpPr>
            <a:cxnSpLocks/>
          </p:cNvCxnSpPr>
          <p:nvPr/>
        </p:nvCxnSpPr>
        <p:spPr>
          <a:xfrm>
            <a:off x="6354492" y="3590937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extBox 448">
            <a:extLst>
              <a:ext uri="{FF2B5EF4-FFF2-40B4-BE49-F238E27FC236}">
                <a16:creationId xmlns:a16="http://schemas.microsoft.com/office/drawing/2014/main" id="{FAF84684-5485-5E99-F3D1-C52181418B75}"/>
              </a:ext>
            </a:extLst>
          </p:cNvPr>
          <p:cNvSpPr txBox="1"/>
          <p:nvPr/>
        </p:nvSpPr>
        <p:spPr>
          <a:xfrm>
            <a:off x="6983409" y="2354184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it</a:t>
            </a:r>
          </a:p>
        </p:txBody>
      </p: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2E3B0123-71BB-AB57-87D6-23FC03D0A990}"/>
              </a:ext>
            </a:extLst>
          </p:cNvPr>
          <p:cNvGrpSpPr/>
          <p:nvPr/>
        </p:nvGrpSpPr>
        <p:grpSpPr>
          <a:xfrm rot="16200000">
            <a:off x="6847943" y="3308710"/>
            <a:ext cx="1064311" cy="452987"/>
            <a:chOff x="3903976" y="1968842"/>
            <a:chExt cx="7164816" cy="4523558"/>
          </a:xfrm>
        </p:grpSpPr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8C576EDF-CA55-FC38-846C-E2ADD2C3CAF0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172337A5-6992-FE41-03E2-62D6D4F248C3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EA5EEB09-0529-E331-9EE8-A3032DA061AC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4" name="타원 453">
              <a:extLst>
                <a:ext uri="{FF2B5EF4-FFF2-40B4-BE49-F238E27FC236}">
                  <a16:creationId xmlns:a16="http://schemas.microsoft.com/office/drawing/2014/main" id="{EA6B602A-C1CB-B7BB-9065-6672AB1AA90C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F0D596DA-0A95-3072-58D1-6BCC4A8E707F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B7C9953D-51CA-16F5-B88B-51D89EE75543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7" name="타원 456">
              <a:extLst>
                <a:ext uri="{FF2B5EF4-FFF2-40B4-BE49-F238E27FC236}">
                  <a16:creationId xmlns:a16="http://schemas.microsoft.com/office/drawing/2014/main" id="{0730A81E-C8B2-954F-6B40-EE70F0177058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21BCB707-CEB0-99C5-AFB2-FE285CB040E8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98D220EC-4E11-08F1-358A-F86E9281406B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BDE6A602-D9F6-7AE5-B25D-E270EAE00702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2AE219CC-4FD1-0745-62BB-D05210C68DE4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DA1B54A0-DE9C-654E-F206-C6505F18142A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3" name="타원 462">
              <a:extLst>
                <a:ext uri="{FF2B5EF4-FFF2-40B4-BE49-F238E27FC236}">
                  <a16:creationId xmlns:a16="http://schemas.microsoft.com/office/drawing/2014/main" id="{F9F46AAE-0450-7EA4-4F0B-17688306B5CB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B9D1CD58-CD2D-363F-75C0-0643A6D83EC6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487D4452-2666-879F-8AC6-A8DA62B214C4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5A459B64-328C-636D-FA43-B8063052F827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7" name="타원 466">
              <a:extLst>
                <a:ext uri="{FF2B5EF4-FFF2-40B4-BE49-F238E27FC236}">
                  <a16:creationId xmlns:a16="http://schemas.microsoft.com/office/drawing/2014/main" id="{CC0C2E97-98F4-6D04-5DFF-4F3589D66F04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BCCEE8E7-DDC3-529D-A18F-7DF6FB40E674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469" name="직선 연결선[R] 468">
              <a:extLst>
                <a:ext uri="{FF2B5EF4-FFF2-40B4-BE49-F238E27FC236}">
                  <a16:creationId xmlns:a16="http://schemas.microsoft.com/office/drawing/2014/main" id="{87E66166-832D-5549-5849-D612B1C76D9B}"/>
                </a:ext>
              </a:extLst>
            </p:cNvPr>
            <p:cNvCxnSpPr>
              <a:cxnSpLocks/>
              <a:stCxn id="463" idx="2"/>
              <a:endCxn id="468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직선 연결선[R] 469">
              <a:extLst>
                <a:ext uri="{FF2B5EF4-FFF2-40B4-BE49-F238E27FC236}">
                  <a16:creationId xmlns:a16="http://schemas.microsoft.com/office/drawing/2014/main" id="{5C747B43-8772-7A8C-559F-2F231F748026}"/>
                </a:ext>
              </a:extLst>
            </p:cNvPr>
            <p:cNvCxnSpPr>
              <a:cxnSpLocks/>
              <a:stCxn id="463" idx="2"/>
              <a:endCxn id="467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직선 연결선[R] 470">
              <a:extLst>
                <a:ext uri="{FF2B5EF4-FFF2-40B4-BE49-F238E27FC236}">
                  <a16:creationId xmlns:a16="http://schemas.microsoft.com/office/drawing/2014/main" id="{4E9F8DE2-FD2B-31AE-2E0A-36CE6B0C8B6C}"/>
                </a:ext>
              </a:extLst>
            </p:cNvPr>
            <p:cNvCxnSpPr>
              <a:cxnSpLocks/>
              <a:stCxn id="463" idx="2"/>
              <a:endCxn id="466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직선 연결선[R] 471">
              <a:extLst>
                <a:ext uri="{FF2B5EF4-FFF2-40B4-BE49-F238E27FC236}">
                  <a16:creationId xmlns:a16="http://schemas.microsoft.com/office/drawing/2014/main" id="{E2F44BA8-63BC-D6C6-F8D1-7CCCB4EB4776}"/>
                </a:ext>
              </a:extLst>
            </p:cNvPr>
            <p:cNvCxnSpPr>
              <a:cxnSpLocks/>
              <a:stCxn id="463" idx="2"/>
              <a:endCxn id="465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직선 연결선[R] 472">
              <a:extLst>
                <a:ext uri="{FF2B5EF4-FFF2-40B4-BE49-F238E27FC236}">
                  <a16:creationId xmlns:a16="http://schemas.microsoft.com/office/drawing/2014/main" id="{0012B888-02FA-8F25-3C1E-6752792D5032}"/>
                </a:ext>
              </a:extLst>
            </p:cNvPr>
            <p:cNvCxnSpPr>
              <a:cxnSpLocks/>
              <a:stCxn id="463" idx="2"/>
              <a:endCxn id="464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직선 연결선[R] 473">
              <a:extLst>
                <a:ext uri="{FF2B5EF4-FFF2-40B4-BE49-F238E27FC236}">
                  <a16:creationId xmlns:a16="http://schemas.microsoft.com/office/drawing/2014/main" id="{6E4F653F-A694-9FD7-804E-9AB4D1208114}"/>
                </a:ext>
              </a:extLst>
            </p:cNvPr>
            <p:cNvCxnSpPr>
              <a:cxnSpLocks/>
              <a:stCxn id="462" idx="2"/>
              <a:endCxn id="467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직선 연결선[R] 474">
              <a:extLst>
                <a:ext uri="{FF2B5EF4-FFF2-40B4-BE49-F238E27FC236}">
                  <a16:creationId xmlns:a16="http://schemas.microsoft.com/office/drawing/2014/main" id="{E0190314-4F6A-01CA-FDDC-FC43A2DC50EC}"/>
                </a:ext>
              </a:extLst>
            </p:cNvPr>
            <p:cNvCxnSpPr>
              <a:cxnSpLocks/>
              <a:stCxn id="461" idx="2"/>
              <a:endCxn id="467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직선 연결선[R] 475">
              <a:extLst>
                <a:ext uri="{FF2B5EF4-FFF2-40B4-BE49-F238E27FC236}">
                  <a16:creationId xmlns:a16="http://schemas.microsoft.com/office/drawing/2014/main" id="{9DC9EF02-91BC-2190-E1A9-6162B709958B}"/>
                </a:ext>
              </a:extLst>
            </p:cNvPr>
            <p:cNvCxnSpPr>
              <a:cxnSpLocks/>
              <a:stCxn id="460" idx="2"/>
              <a:endCxn id="467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직선 연결선[R] 476">
              <a:extLst>
                <a:ext uri="{FF2B5EF4-FFF2-40B4-BE49-F238E27FC236}">
                  <a16:creationId xmlns:a16="http://schemas.microsoft.com/office/drawing/2014/main" id="{40730FBB-6D4C-AE02-746C-DE20A6970102}"/>
                </a:ext>
              </a:extLst>
            </p:cNvPr>
            <p:cNvCxnSpPr>
              <a:cxnSpLocks/>
              <a:stCxn id="462" idx="2"/>
              <a:endCxn id="466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직선 연결선[R] 477">
              <a:extLst>
                <a:ext uri="{FF2B5EF4-FFF2-40B4-BE49-F238E27FC236}">
                  <a16:creationId xmlns:a16="http://schemas.microsoft.com/office/drawing/2014/main" id="{0ED7B329-C7B2-3792-02C6-9CAF60EE0DF9}"/>
                </a:ext>
              </a:extLst>
            </p:cNvPr>
            <p:cNvCxnSpPr>
              <a:cxnSpLocks/>
              <a:stCxn id="461" idx="2"/>
              <a:endCxn id="466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직선 연결선[R] 478">
              <a:extLst>
                <a:ext uri="{FF2B5EF4-FFF2-40B4-BE49-F238E27FC236}">
                  <a16:creationId xmlns:a16="http://schemas.microsoft.com/office/drawing/2014/main" id="{91F16064-6458-46BC-BDD6-638524FE0B1D}"/>
                </a:ext>
              </a:extLst>
            </p:cNvPr>
            <p:cNvCxnSpPr>
              <a:cxnSpLocks/>
              <a:stCxn id="460" idx="2"/>
              <a:endCxn id="466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직선 연결선[R] 479">
              <a:extLst>
                <a:ext uri="{FF2B5EF4-FFF2-40B4-BE49-F238E27FC236}">
                  <a16:creationId xmlns:a16="http://schemas.microsoft.com/office/drawing/2014/main" id="{6D686E6F-6102-BB7A-371C-A2611D3703E9}"/>
                </a:ext>
              </a:extLst>
            </p:cNvPr>
            <p:cNvCxnSpPr>
              <a:cxnSpLocks/>
              <a:stCxn id="462" idx="2"/>
              <a:endCxn id="465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직선 연결선[R] 480">
              <a:extLst>
                <a:ext uri="{FF2B5EF4-FFF2-40B4-BE49-F238E27FC236}">
                  <a16:creationId xmlns:a16="http://schemas.microsoft.com/office/drawing/2014/main" id="{241055FC-9DFF-4326-1477-216C3468B994}"/>
                </a:ext>
              </a:extLst>
            </p:cNvPr>
            <p:cNvCxnSpPr>
              <a:cxnSpLocks/>
              <a:stCxn id="461" idx="2"/>
              <a:endCxn id="465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직선 연결선[R] 481">
              <a:extLst>
                <a:ext uri="{FF2B5EF4-FFF2-40B4-BE49-F238E27FC236}">
                  <a16:creationId xmlns:a16="http://schemas.microsoft.com/office/drawing/2014/main" id="{C73A81CB-3A6E-649B-7E08-86B4869C41AD}"/>
                </a:ext>
              </a:extLst>
            </p:cNvPr>
            <p:cNvCxnSpPr>
              <a:cxnSpLocks/>
              <a:stCxn id="462" idx="2"/>
              <a:endCxn id="464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직선 연결선[R] 482">
              <a:extLst>
                <a:ext uri="{FF2B5EF4-FFF2-40B4-BE49-F238E27FC236}">
                  <a16:creationId xmlns:a16="http://schemas.microsoft.com/office/drawing/2014/main" id="{2BC7AA7D-7B29-D36A-A7F0-766597EADA8A}"/>
                </a:ext>
              </a:extLst>
            </p:cNvPr>
            <p:cNvCxnSpPr>
              <a:cxnSpLocks/>
              <a:stCxn id="460" idx="2"/>
              <a:endCxn id="465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직선 연결선[R] 483">
              <a:extLst>
                <a:ext uri="{FF2B5EF4-FFF2-40B4-BE49-F238E27FC236}">
                  <a16:creationId xmlns:a16="http://schemas.microsoft.com/office/drawing/2014/main" id="{333018E6-FBD6-6AC6-02A8-750DB3872ECC}"/>
                </a:ext>
              </a:extLst>
            </p:cNvPr>
            <p:cNvCxnSpPr>
              <a:cxnSpLocks/>
              <a:stCxn id="461" idx="2"/>
              <a:endCxn id="464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직선 연결선[R] 484">
              <a:extLst>
                <a:ext uri="{FF2B5EF4-FFF2-40B4-BE49-F238E27FC236}">
                  <a16:creationId xmlns:a16="http://schemas.microsoft.com/office/drawing/2014/main" id="{EEF508E7-A8F2-1F15-6609-605231EE6BA2}"/>
                </a:ext>
              </a:extLst>
            </p:cNvPr>
            <p:cNvCxnSpPr>
              <a:cxnSpLocks/>
              <a:stCxn id="460" idx="2"/>
              <a:endCxn id="464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직선 연결선[R] 485">
              <a:extLst>
                <a:ext uri="{FF2B5EF4-FFF2-40B4-BE49-F238E27FC236}">
                  <a16:creationId xmlns:a16="http://schemas.microsoft.com/office/drawing/2014/main" id="{32A27B40-21FC-2B52-AEBD-A6B98BB9DE4D}"/>
                </a:ext>
              </a:extLst>
            </p:cNvPr>
            <p:cNvCxnSpPr>
              <a:cxnSpLocks/>
              <a:stCxn id="462" idx="2"/>
              <a:endCxn id="468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직선 연결선[R] 486">
              <a:extLst>
                <a:ext uri="{FF2B5EF4-FFF2-40B4-BE49-F238E27FC236}">
                  <a16:creationId xmlns:a16="http://schemas.microsoft.com/office/drawing/2014/main" id="{B547606B-1F13-DC73-C13D-EC3E135BFED6}"/>
                </a:ext>
              </a:extLst>
            </p:cNvPr>
            <p:cNvCxnSpPr>
              <a:cxnSpLocks/>
              <a:stCxn id="461" idx="2"/>
              <a:endCxn id="468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직선 연결선[R] 487">
              <a:extLst>
                <a:ext uri="{FF2B5EF4-FFF2-40B4-BE49-F238E27FC236}">
                  <a16:creationId xmlns:a16="http://schemas.microsoft.com/office/drawing/2014/main" id="{8A0ECCDC-F90B-1698-79AE-BC0790C0A26F}"/>
                </a:ext>
              </a:extLst>
            </p:cNvPr>
            <p:cNvCxnSpPr>
              <a:cxnSpLocks/>
              <a:stCxn id="460" idx="2"/>
              <a:endCxn id="468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직선 연결선[R] 488">
              <a:extLst>
                <a:ext uri="{FF2B5EF4-FFF2-40B4-BE49-F238E27FC236}">
                  <a16:creationId xmlns:a16="http://schemas.microsoft.com/office/drawing/2014/main" id="{6BDE5801-1763-9689-7289-480596C8B5D9}"/>
                </a:ext>
              </a:extLst>
            </p:cNvPr>
            <p:cNvCxnSpPr>
              <a:cxnSpLocks/>
              <a:stCxn id="459" idx="2"/>
              <a:endCxn id="463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직선 연결선[R] 489">
              <a:extLst>
                <a:ext uri="{FF2B5EF4-FFF2-40B4-BE49-F238E27FC236}">
                  <a16:creationId xmlns:a16="http://schemas.microsoft.com/office/drawing/2014/main" id="{EA939102-015F-490F-405D-0F802DD3E872}"/>
                </a:ext>
              </a:extLst>
            </p:cNvPr>
            <p:cNvCxnSpPr>
              <a:cxnSpLocks/>
              <a:stCxn id="458" idx="2"/>
              <a:endCxn id="463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직선 연결선[R] 490">
              <a:extLst>
                <a:ext uri="{FF2B5EF4-FFF2-40B4-BE49-F238E27FC236}">
                  <a16:creationId xmlns:a16="http://schemas.microsoft.com/office/drawing/2014/main" id="{6B7A37CB-E176-897E-B6E2-8B2D7AD36829}"/>
                </a:ext>
              </a:extLst>
            </p:cNvPr>
            <p:cNvCxnSpPr>
              <a:cxnSpLocks/>
              <a:stCxn id="457" idx="2"/>
              <a:endCxn id="463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직선 연결선[R] 491">
              <a:extLst>
                <a:ext uri="{FF2B5EF4-FFF2-40B4-BE49-F238E27FC236}">
                  <a16:creationId xmlns:a16="http://schemas.microsoft.com/office/drawing/2014/main" id="{385E62EF-35C7-B75C-8BF7-FFF86F809F46}"/>
                </a:ext>
              </a:extLst>
            </p:cNvPr>
            <p:cNvCxnSpPr>
              <a:cxnSpLocks/>
              <a:stCxn id="456" idx="2"/>
              <a:endCxn id="463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직선 연결선[R] 492">
              <a:extLst>
                <a:ext uri="{FF2B5EF4-FFF2-40B4-BE49-F238E27FC236}">
                  <a16:creationId xmlns:a16="http://schemas.microsoft.com/office/drawing/2014/main" id="{6C513017-F874-A43C-08A8-B814C16E2927}"/>
                </a:ext>
              </a:extLst>
            </p:cNvPr>
            <p:cNvCxnSpPr>
              <a:cxnSpLocks/>
              <a:stCxn id="452" idx="2"/>
              <a:endCxn id="459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직선 연결선[R] 493">
              <a:extLst>
                <a:ext uri="{FF2B5EF4-FFF2-40B4-BE49-F238E27FC236}">
                  <a16:creationId xmlns:a16="http://schemas.microsoft.com/office/drawing/2014/main" id="{F258AA96-9980-82C9-DD02-26F05E7E3EA8}"/>
                </a:ext>
              </a:extLst>
            </p:cNvPr>
            <p:cNvCxnSpPr>
              <a:cxnSpLocks/>
              <a:stCxn id="451" idx="2"/>
              <a:endCxn id="459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직선 연결선[R] 494">
              <a:extLst>
                <a:ext uri="{FF2B5EF4-FFF2-40B4-BE49-F238E27FC236}">
                  <a16:creationId xmlns:a16="http://schemas.microsoft.com/office/drawing/2014/main" id="{0D4E496E-26A4-653B-1806-57C04ED0CA3D}"/>
                </a:ext>
              </a:extLst>
            </p:cNvPr>
            <p:cNvCxnSpPr>
              <a:cxnSpLocks/>
              <a:stCxn id="455" idx="2"/>
              <a:endCxn id="459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직선 연결선[R] 495">
              <a:extLst>
                <a:ext uri="{FF2B5EF4-FFF2-40B4-BE49-F238E27FC236}">
                  <a16:creationId xmlns:a16="http://schemas.microsoft.com/office/drawing/2014/main" id="{FDE29D4E-31F1-FAF2-B8F9-69846E405908}"/>
                </a:ext>
              </a:extLst>
            </p:cNvPr>
            <p:cNvCxnSpPr>
              <a:cxnSpLocks/>
              <a:stCxn id="459" idx="2"/>
              <a:endCxn id="462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직선 연결선[R] 496">
              <a:extLst>
                <a:ext uri="{FF2B5EF4-FFF2-40B4-BE49-F238E27FC236}">
                  <a16:creationId xmlns:a16="http://schemas.microsoft.com/office/drawing/2014/main" id="{70897793-6413-B855-A956-963705D67E54}"/>
                </a:ext>
              </a:extLst>
            </p:cNvPr>
            <p:cNvCxnSpPr>
              <a:cxnSpLocks/>
              <a:stCxn id="458" idx="2"/>
              <a:endCxn id="462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직선 연결선[R] 497">
              <a:extLst>
                <a:ext uri="{FF2B5EF4-FFF2-40B4-BE49-F238E27FC236}">
                  <a16:creationId xmlns:a16="http://schemas.microsoft.com/office/drawing/2014/main" id="{4D1E5495-23FA-0C7E-5859-2B49ED972D47}"/>
                </a:ext>
              </a:extLst>
            </p:cNvPr>
            <p:cNvCxnSpPr>
              <a:cxnSpLocks/>
              <a:stCxn id="457" idx="2"/>
              <a:endCxn id="462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직선 연결선[R] 498">
              <a:extLst>
                <a:ext uri="{FF2B5EF4-FFF2-40B4-BE49-F238E27FC236}">
                  <a16:creationId xmlns:a16="http://schemas.microsoft.com/office/drawing/2014/main" id="{C3FE2485-F246-DE24-5163-FC7C19064844}"/>
                </a:ext>
              </a:extLst>
            </p:cNvPr>
            <p:cNvCxnSpPr>
              <a:cxnSpLocks/>
              <a:stCxn id="456" idx="2"/>
              <a:endCxn id="462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직선 연결선[R] 499">
              <a:extLst>
                <a:ext uri="{FF2B5EF4-FFF2-40B4-BE49-F238E27FC236}">
                  <a16:creationId xmlns:a16="http://schemas.microsoft.com/office/drawing/2014/main" id="{9EE17927-1DE7-CCD3-7A48-F0221B836F8B}"/>
                </a:ext>
              </a:extLst>
            </p:cNvPr>
            <p:cNvCxnSpPr>
              <a:cxnSpLocks/>
              <a:stCxn id="459" idx="2"/>
              <a:endCxn id="461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직선 연결선[R] 500">
              <a:extLst>
                <a:ext uri="{FF2B5EF4-FFF2-40B4-BE49-F238E27FC236}">
                  <a16:creationId xmlns:a16="http://schemas.microsoft.com/office/drawing/2014/main" id="{99351F1D-02B8-6F97-62D0-C64995E16154}"/>
                </a:ext>
              </a:extLst>
            </p:cNvPr>
            <p:cNvCxnSpPr>
              <a:cxnSpLocks/>
              <a:stCxn id="458" idx="2"/>
              <a:endCxn id="461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직선 연결선[R] 501">
              <a:extLst>
                <a:ext uri="{FF2B5EF4-FFF2-40B4-BE49-F238E27FC236}">
                  <a16:creationId xmlns:a16="http://schemas.microsoft.com/office/drawing/2014/main" id="{A2BD7368-71BB-E941-CB6E-A8041E55E671}"/>
                </a:ext>
              </a:extLst>
            </p:cNvPr>
            <p:cNvCxnSpPr>
              <a:cxnSpLocks/>
              <a:stCxn id="457" idx="2"/>
              <a:endCxn id="461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직선 연결선[R] 502">
              <a:extLst>
                <a:ext uri="{FF2B5EF4-FFF2-40B4-BE49-F238E27FC236}">
                  <a16:creationId xmlns:a16="http://schemas.microsoft.com/office/drawing/2014/main" id="{E4392A8F-85EF-2DE3-DE97-10FA94ABBA74}"/>
                </a:ext>
              </a:extLst>
            </p:cNvPr>
            <p:cNvCxnSpPr>
              <a:cxnSpLocks/>
              <a:stCxn id="456" idx="2"/>
              <a:endCxn id="461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직선 연결선[R] 503">
              <a:extLst>
                <a:ext uri="{FF2B5EF4-FFF2-40B4-BE49-F238E27FC236}">
                  <a16:creationId xmlns:a16="http://schemas.microsoft.com/office/drawing/2014/main" id="{02B6A158-05AD-D369-0CF9-4425BE5A59CE}"/>
                </a:ext>
              </a:extLst>
            </p:cNvPr>
            <p:cNvCxnSpPr>
              <a:cxnSpLocks/>
              <a:stCxn id="459" idx="2"/>
              <a:endCxn id="460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직선 연결선[R] 504">
              <a:extLst>
                <a:ext uri="{FF2B5EF4-FFF2-40B4-BE49-F238E27FC236}">
                  <a16:creationId xmlns:a16="http://schemas.microsoft.com/office/drawing/2014/main" id="{548B7A38-B2E9-444C-2CBA-37DD0CE2CB35}"/>
                </a:ext>
              </a:extLst>
            </p:cNvPr>
            <p:cNvCxnSpPr>
              <a:cxnSpLocks/>
              <a:stCxn id="458" idx="2"/>
              <a:endCxn id="460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직선 연결선[R] 505">
              <a:extLst>
                <a:ext uri="{FF2B5EF4-FFF2-40B4-BE49-F238E27FC236}">
                  <a16:creationId xmlns:a16="http://schemas.microsoft.com/office/drawing/2014/main" id="{0164A083-BD65-C4E6-C855-338375914D12}"/>
                </a:ext>
              </a:extLst>
            </p:cNvPr>
            <p:cNvCxnSpPr>
              <a:cxnSpLocks/>
              <a:stCxn id="457" idx="2"/>
              <a:endCxn id="460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직선 연결선[R] 506">
              <a:extLst>
                <a:ext uri="{FF2B5EF4-FFF2-40B4-BE49-F238E27FC236}">
                  <a16:creationId xmlns:a16="http://schemas.microsoft.com/office/drawing/2014/main" id="{BBD7F9F2-CF42-1FC6-7B37-D831DE873429}"/>
                </a:ext>
              </a:extLst>
            </p:cNvPr>
            <p:cNvCxnSpPr>
              <a:cxnSpLocks/>
              <a:stCxn id="456" idx="2"/>
              <a:endCxn id="460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직선 연결선[R] 507">
              <a:extLst>
                <a:ext uri="{FF2B5EF4-FFF2-40B4-BE49-F238E27FC236}">
                  <a16:creationId xmlns:a16="http://schemas.microsoft.com/office/drawing/2014/main" id="{13B7EC7B-70E6-6789-B749-CF9E09DAA223}"/>
                </a:ext>
              </a:extLst>
            </p:cNvPr>
            <p:cNvCxnSpPr>
              <a:cxnSpLocks/>
              <a:stCxn id="452" idx="2"/>
              <a:endCxn id="458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직선 연결선[R] 508">
              <a:extLst>
                <a:ext uri="{FF2B5EF4-FFF2-40B4-BE49-F238E27FC236}">
                  <a16:creationId xmlns:a16="http://schemas.microsoft.com/office/drawing/2014/main" id="{A44EFA0D-7B22-0501-70CD-6A4A928A1D75}"/>
                </a:ext>
              </a:extLst>
            </p:cNvPr>
            <p:cNvCxnSpPr>
              <a:cxnSpLocks/>
              <a:stCxn id="451" idx="2"/>
              <a:endCxn id="458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직선 연결선[R] 509">
              <a:extLst>
                <a:ext uri="{FF2B5EF4-FFF2-40B4-BE49-F238E27FC236}">
                  <a16:creationId xmlns:a16="http://schemas.microsoft.com/office/drawing/2014/main" id="{267D3C86-2764-844F-C525-371B3EBF0DD2}"/>
                </a:ext>
              </a:extLst>
            </p:cNvPr>
            <p:cNvCxnSpPr>
              <a:cxnSpLocks/>
              <a:stCxn id="455" idx="2"/>
              <a:endCxn id="458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직선 연결선[R] 510">
              <a:extLst>
                <a:ext uri="{FF2B5EF4-FFF2-40B4-BE49-F238E27FC236}">
                  <a16:creationId xmlns:a16="http://schemas.microsoft.com/office/drawing/2014/main" id="{515192E4-356F-CF2F-4D7A-F7737BCC6271}"/>
                </a:ext>
              </a:extLst>
            </p:cNvPr>
            <p:cNvCxnSpPr>
              <a:cxnSpLocks/>
              <a:stCxn id="452" idx="2"/>
              <a:endCxn id="457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직선 연결선[R] 511">
              <a:extLst>
                <a:ext uri="{FF2B5EF4-FFF2-40B4-BE49-F238E27FC236}">
                  <a16:creationId xmlns:a16="http://schemas.microsoft.com/office/drawing/2014/main" id="{E11330EA-280C-7E9D-6EB1-0F23A2D31A2E}"/>
                </a:ext>
              </a:extLst>
            </p:cNvPr>
            <p:cNvCxnSpPr>
              <a:cxnSpLocks/>
              <a:stCxn id="451" idx="2"/>
              <a:endCxn id="457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직선 연결선[R] 512">
              <a:extLst>
                <a:ext uri="{FF2B5EF4-FFF2-40B4-BE49-F238E27FC236}">
                  <a16:creationId xmlns:a16="http://schemas.microsoft.com/office/drawing/2014/main" id="{F63E992C-4AED-B9ED-CA07-262E58445AC4}"/>
                </a:ext>
              </a:extLst>
            </p:cNvPr>
            <p:cNvCxnSpPr>
              <a:cxnSpLocks/>
              <a:stCxn id="455" idx="2"/>
              <a:endCxn id="457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직선 연결선[R] 513">
              <a:extLst>
                <a:ext uri="{FF2B5EF4-FFF2-40B4-BE49-F238E27FC236}">
                  <a16:creationId xmlns:a16="http://schemas.microsoft.com/office/drawing/2014/main" id="{28EC19BA-5EBB-DF8A-19BA-55C5A061EF46}"/>
                </a:ext>
              </a:extLst>
            </p:cNvPr>
            <p:cNvCxnSpPr>
              <a:cxnSpLocks/>
              <a:stCxn id="452" idx="2"/>
              <a:endCxn id="456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직선 연결선[R] 514">
              <a:extLst>
                <a:ext uri="{FF2B5EF4-FFF2-40B4-BE49-F238E27FC236}">
                  <a16:creationId xmlns:a16="http://schemas.microsoft.com/office/drawing/2014/main" id="{002DAE09-52A7-4B82-0A6B-28130D48C364}"/>
                </a:ext>
              </a:extLst>
            </p:cNvPr>
            <p:cNvCxnSpPr>
              <a:cxnSpLocks/>
              <a:stCxn id="451" idx="2"/>
              <a:endCxn id="456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직선 연결선[R] 515">
              <a:extLst>
                <a:ext uri="{FF2B5EF4-FFF2-40B4-BE49-F238E27FC236}">
                  <a16:creationId xmlns:a16="http://schemas.microsoft.com/office/drawing/2014/main" id="{65772117-A422-E531-240B-4EFDD7DD1ABA}"/>
                </a:ext>
              </a:extLst>
            </p:cNvPr>
            <p:cNvCxnSpPr>
              <a:cxnSpLocks/>
              <a:stCxn id="455" idx="2"/>
              <a:endCxn id="456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직선 연결선[R] 516">
              <a:extLst>
                <a:ext uri="{FF2B5EF4-FFF2-40B4-BE49-F238E27FC236}">
                  <a16:creationId xmlns:a16="http://schemas.microsoft.com/office/drawing/2014/main" id="{5017912D-2ED8-F957-BF4D-0493A5341332}"/>
                </a:ext>
              </a:extLst>
            </p:cNvPr>
            <p:cNvCxnSpPr>
              <a:cxnSpLocks/>
              <a:stCxn id="454" idx="2"/>
              <a:endCxn id="452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직선 연결선[R] 517">
              <a:extLst>
                <a:ext uri="{FF2B5EF4-FFF2-40B4-BE49-F238E27FC236}">
                  <a16:creationId xmlns:a16="http://schemas.microsoft.com/office/drawing/2014/main" id="{B81DD422-FEF4-8E14-5E70-2311B2B2991C}"/>
                </a:ext>
              </a:extLst>
            </p:cNvPr>
            <p:cNvCxnSpPr>
              <a:cxnSpLocks/>
              <a:stCxn id="453" idx="2"/>
              <a:endCxn id="452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직선 연결선[R] 518">
              <a:extLst>
                <a:ext uri="{FF2B5EF4-FFF2-40B4-BE49-F238E27FC236}">
                  <a16:creationId xmlns:a16="http://schemas.microsoft.com/office/drawing/2014/main" id="{080BDE0F-E1CA-D900-4010-B414BE289270}"/>
                </a:ext>
              </a:extLst>
            </p:cNvPr>
            <p:cNvCxnSpPr>
              <a:cxnSpLocks/>
              <a:stCxn id="454" idx="2"/>
              <a:endCxn id="451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직선 연결선[R] 519">
              <a:extLst>
                <a:ext uri="{FF2B5EF4-FFF2-40B4-BE49-F238E27FC236}">
                  <a16:creationId xmlns:a16="http://schemas.microsoft.com/office/drawing/2014/main" id="{5C47C623-E1E2-004E-9C65-0ECF91AF1A1B}"/>
                </a:ext>
              </a:extLst>
            </p:cNvPr>
            <p:cNvCxnSpPr>
              <a:cxnSpLocks/>
              <a:stCxn id="454" idx="2"/>
              <a:endCxn id="455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직선 연결선[R] 520">
              <a:extLst>
                <a:ext uri="{FF2B5EF4-FFF2-40B4-BE49-F238E27FC236}">
                  <a16:creationId xmlns:a16="http://schemas.microsoft.com/office/drawing/2014/main" id="{37793182-C33F-B0FC-9969-A641701762AA}"/>
                </a:ext>
              </a:extLst>
            </p:cNvPr>
            <p:cNvCxnSpPr>
              <a:cxnSpLocks/>
              <a:stCxn id="453" idx="2"/>
              <a:endCxn id="455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2" name="모서리가 둥근 직사각형 521">
            <a:extLst>
              <a:ext uri="{FF2B5EF4-FFF2-40B4-BE49-F238E27FC236}">
                <a16:creationId xmlns:a16="http://schemas.microsoft.com/office/drawing/2014/main" id="{4414012E-4671-829F-3805-834CA5513CDD}"/>
              </a:ext>
            </a:extLst>
          </p:cNvPr>
          <p:cNvSpPr/>
          <p:nvPr/>
        </p:nvSpPr>
        <p:spPr>
          <a:xfrm>
            <a:off x="7065946" y="2927443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23" name="직선 화살표 연결선 522">
            <a:extLst>
              <a:ext uri="{FF2B5EF4-FFF2-40B4-BE49-F238E27FC236}">
                <a16:creationId xmlns:a16="http://schemas.microsoft.com/office/drawing/2014/main" id="{096897BA-6DE3-27E0-EC88-A8D76062B9D6}"/>
              </a:ext>
            </a:extLst>
          </p:cNvPr>
          <p:cNvCxnSpPr>
            <a:cxnSpLocks/>
          </p:cNvCxnSpPr>
          <p:nvPr/>
        </p:nvCxnSpPr>
        <p:spPr>
          <a:xfrm flipV="1">
            <a:off x="7387300" y="4255708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4" name="그룹 523">
            <a:extLst>
              <a:ext uri="{FF2B5EF4-FFF2-40B4-BE49-F238E27FC236}">
                <a16:creationId xmlns:a16="http://schemas.microsoft.com/office/drawing/2014/main" id="{46865AAB-C853-452B-38A2-B48BA0A289CA}"/>
              </a:ext>
            </a:extLst>
          </p:cNvPr>
          <p:cNvGrpSpPr/>
          <p:nvPr/>
        </p:nvGrpSpPr>
        <p:grpSpPr>
          <a:xfrm rot="16200000">
            <a:off x="7867876" y="3308710"/>
            <a:ext cx="1064311" cy="452987"/>
            <a:chOff x="3903976" y="1968842"/>
            <a:chExt cx="7164816" cy="4523558"/>
          </a:xfrm>
        </p:grpSpPr>
        <p:sp>
          <p:nvSpPr>
            <p:cNvPr id="525" name="타원 524">
              <a:extLst>
                <a:ext uri="{FF2B5EF4-FFF2-40B4-BE49-F238E27FC236}">
                  <a16:creationId xmlns:a16="http://schemas.microsoft.com/office/drawing/2014/main" id="{549E5E76-BEF6-322C-F3CC-4211068C82A3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6" name="타원 525">
              <a:extLst>
                <a:ext uri="{FF2B5EF4-FFF2-40B4-BE49-F238E27FC236}">
                  <a16:creationId xmlns:a16="http://schemas.microsoft.com/office/drawing/2014/main" id="{98A31A07-1BB8-7FFD-2493-BD791102FDE7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3B1D160C-405C-B176-1917-0F0712827DAF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1BED30B2-17AC-C2F4-CC43-6672DAF05399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FE67E220-301E-7C86-2A18-60AA9E6B4AF2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61A15AAF-8F7B-9F15-90FC-436D1E9B701D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3145678D-594C-D918-12D7-C8843191B059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54433884-3575-7343-A6D3-324A1789C06B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9463FCE2-625E-A6D0-B72C-F056A7CED69C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4" name="타원 533">
              <a:extLst>
                <a:ext uri="{FF2B5EF4-FFF2-40B4-BE49-F238E27FC236}">
                  <a16:creationId xmlns:a16="http://schemas.microsoft.com/office/drawing/2014/main" id="{8739973A-5AB7-BD9D-08CD-D6FD85C8C42F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137A2C6C-1CD6-94ED-6715-B8FB85988492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4252E069-B2E7-5361-1FCC-F08AE54FDA8E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D00B7C2E-48B2-91D3-76E2-4E98A261E3C6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6663BCEF-BE49-A66A-14BF-2AB0F3C05DA4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1B3B951A-AE73-68A2-7C42-46CCE1518EB3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0" name="타원 539">
              <a:extLst>
                <a:ext uri="{FF2B5EF4-FFF2-40B4-BE49-F238E27FC236}">
                  <a16:creationId xmlns:a16="http://schemas.microsoft.com/office/drawing/2014/main" id="{5829A8DA-AA5B-8583-C7C4-C564B0000951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3F68856D-5819-50DD-CFC8-F4DD885B3856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81FDDC64-B1F5-CAB0-BA6B-5A04DBC1BCC5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43" name="직선 연결선[R] 542">
              <a:extLst>
                <a:ext uri="{FF2B5EF4-FFF2-40B4-BE49-F238E27FC236}">
                  <a16:creationId xmlns:a16="http://schemas.microsoft.com/office/drawing/2014/main" id="{0EABE1B2-A045-6103-A3EC-CB22C5BAFE4E}"/>
                </a:ext>
              </a:extLst>
            </p:cNvPr>
            <p:cNvCxnSpPr>
              <a:cxnSpLocks/>
              <a:stCxn id="537" idx="2"/>
              <a:endCxn id="542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직선 연결선[R] 543">
              <a:extLst>
                <a:ext uri="{FF2B5EF4-FFF2-40B4-BE49-F238E27FC236}">
                  <a16:creationId xmlns:a16="http://schemas.microsoft.com/office/drawing/2014/main" id="{07953942-9102-9560-EEA4-9810B0F00129}"/>
                </a:ext>
              </a:extLst>
            </p:cNvPr>
            <p:cNvCxnSpPr>
              <a:cxnSpLocks/>
              <a:stCxn id="537" idx="2"/>
              <a:endCxn id="541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직선 연결선[R] 544">
              <a:extLst>
                <a:ext uri="{FF2B5EF4-FFF2-40B4-BE49-F238E27FC236}">
                  <a16:creationId xmlns:a16="http://schemas.microsoft.com/office/drawing/2014/main" id="{73C93CF4-8F5A-3EB1-A819-D2DC19B8E51C}"/>
                </a:ext>
              </a:extLst>
            </p:cNvPr>
            <p:cNvCxnSpPr>
              <a:cxnSpLocks/>
              <a:stCxn id="537" idx="2"/>
              <a:endCxn id="540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직선 연결선[R] 545">
              <a:extLst>
                <a:ext uri="{FF2B5EF4-FFF2-40B4-BE49-F238E27FC236}">
                  <a16:creationId xmlns:a16="http://schemas.microsoft.com/office/drawing/2014/main" id="{4DD8197F-24CC-DA60-BC8D-373C25DFF20E}"/>
                </a:ext>
              </a:extLst>
            </p:cNvPr>
            <p:cNvCxnSpPr>
              <a:cxnSpLocks/>
              <a:stCxn id="537" idx="2"/>
              <a:endCxn id="539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직선 연결선[R] 546">
              <a:extLst>
                <a:ext uri="{FF2B5EF4-FFF2-40B4-BE49-F238E27FC236}">
                  <a16:creationId xmlns:a16="http://schemas.microsoft.com/office/drawing/2014/main" id="{55081F3D-F262-ACE9-FA7F-6FBBB7B8A516}"/>
                </a:ext>
              </a:extLst>
            </p:cNvPr>
            <p:cNvCxnSpPr>
              <a:cxnSpLocks/>
              <a:stCxn id="537" idx="2"/>
              <a:endCxn id="538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직선 연결선[R] 547">
              <a:extLst>
                <a:ext uri="{FF2B5EF4-FFF2-40B4-BE49-F238E27FC236}">
                  <a16:creationId xmlns:a16="http://schemas.microsoft.com/office/drawing/2014/main" id="{25A5973A-4884-842C-17C9-19F770896F76}"/>
                </a:ext>
              </a:extLst>
            </p:cNvPr>
            <p:cNvCxnSpPr>
              <a:cxnSpLocks/>
              <a:stCxn id="536" idx="2"/>
              <a:endCxn id="541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직선 연결선[R] 548">
              <a:extLst>
                <a:ext uri="{FF2B5EF4-FFF2-40B4-BE49-F238E27FC236}">
                  <a16:creationId xmlns:a16="http://schemas.microsoft.com/office/drawing/2014/main" id="{D96A9C8D-433C-F55F-EF2E-CC85509B90E6}"/>
                </a:ext>
              </a:extLst>
            </p:cNvPr>
            <p:cNvCxnSpPr>
              <a:cxnSpLocks/>
              <a:stCxn id="535" idx="2"/>
              <a:endCxn id="541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직선 연결선[R] 549">
              <a:extLst>
                <a:ext uri="{FF2B5EF4-FFF2-40B4-BE49-F238E27FC236}">
                  <a16:creationId xmlns:a16="http://schemas.microsoft.com/office/drawing/2014/main" id="{75D70CBA-2B8D-0F0C-B8D0-5B12BA7525ED}"/>
                </a:ext>
              </a:extLst>
            </p:cNvPr>
            <p:cNvCxnSpPr>
              <a:cxnSpLocks/>
              <a:stCxn id="534" idx="2"/>
              <a:endCxn id="541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직선 연결선[R] 550">
              <a:extLst>
                <a:ext uri="{FF2B5EF4-FFF2-40B4-BE49-F238E27FC236}">
                  <a16:creationId xmlns:a16="http://schemas.microsoft.com/office/drawing/2014/main" id="{BA950DB4-4818-4D52-2DFC-1BDC6339FF05}"/>
                </a:ext>
              </a:extLst>
            </p:cNvPr>
            <p:cNvCxnSpPr>
              <a:cxnSpLocks/>
              <a:stCxn id="536" idx="2"/>
              <a:endCxn id="540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직선 연결선[R] 551">
              <a:extLst>
                <a:ext uri="{FF2B5EF4-FFF2-40B4-BE49-F238E27FC236}">
                  <a16:creationId xmlns:a16="http://schemas.microsoft.com/office/drawing/2014/main" id="{1407F7EE-7D05-EAE5-8E04-522B523A984B}"/>
                </a:ext>
              </a:extLst>
            </p:cNvPr>
            <p:cNvCxnSpPr>
              <a:cxnSpLocks/>
              <a:stCxn id="535" idx="2"/>
              <a:endCxn id="540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직선 연결선[R] 552">
              <a:extLst>
                <a:ext uri="{FF2B5EF4-FFF2-40B4-BE49-F238E27FC236}">
                  <a16:creationId xmlns:a16="http://schemas.microsoft.com/office/drawing/2014/main" id="{22C8315E-7DD3-E5B2-18C8-C3EDA5DBE7A6}"/>
                </a:ext>
              </a:extLst>
            </p:cNvPr>
            <p:cNvCxnSpPr>
              <a:cxnSpLocks/>
              <a:stCxn id="534" idx="2"/>
              <a:endCxn id="540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직선 연결선[R] 553">
              <a:extLst>
                <a:ext uri="{FF2B5EF4-FFF2-40B4-BE49-F238E27FC236}">
                  <a16:creationId xmlns:a16="http://schemas.microsoft.com/office/drawing/2014/main" id="{57303E39-5220-A9FE-6547-20D51F44FBB7}"/>
                </a:ext>
              </a:extLst>
            </p:cNvPr>
            <p:cNvCxnSpPr>
              <a:cxnSpLocks/>
              <a:stCxn id="536" idx="2"/>
              <a:endCxn id="539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직선 연결선[R] 554">
              <a:extLst>
                <a:ext uri="{FF2B5EF4-FFF2-40B4-BE49-F238E27FC236}">
                  <a16:creationId xmlns:a16="http://schemas.microsoft.com/office/drawing/2014/main" id="{5FE231A7-1F97-8FAC-85B5-1A5F56B0F2E6}"/>
                </a:ext>
              </a:extLst>
            </p:cNvPr>
            <p:cNvCxnSpPr>
              <a:cxnSpLocks/>
              <a:stCxn id="535" idx="2"/>
              <a:endCxn id="539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직선 연결선[R] 555">
              <a:extLst>
                <a:ext uri="{FF2B5EF4-FFF2-40B4-BE49-F238E27FC236}">
                  <a16:creationId xmlns:a16="http://schemas.microsoft.com/office/drawing/2014/main" id="{66722499-0C21-4146-F691-184BEC264ED9}"/>
                </a:ext>
              </a:extLst>
            </p:cNvPr>
            <p:cNvCxnSpPr>
              <a:cxnSpLocks/>
              <a:stCxn id="536" idx="2"/>
              <a:endCxn id="538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직선 연결선[R] 556">
              <a:extLst>
                <a:ext uri="{FF2B5EF4-FFF2-40B4-BE49-F238E27FC236}">
                  <a16:creationId xmlns:a16="http://schemas.microsoft.com/office/drawing/2014/main" id="{BA33B18C-BB74-27B0-87D9-92DEDCBD9BA6}"/>
                </a:ext>
              </a:extLst>
            </p:cNvPr>
            <p:cNvCxnSpPr>
              <a:cxnSpLocks/>
              <a:stCxn id="534" idx="2"/>
              <a:endCxn id="539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직선 연결선[R] 557">
              <a:extLst>
                <a:ext uri="{FF2B5EF4-FFF2-40B4-BE49-F238E27FC236}">
                  <a16:creationId xmlns:a16="http://schemas.microsoft.com/office/drawing/2014/main" id="{4232296A-11E8-4F72-28F0-1038F04D8AB7}"/>
                </a:ext>
              </a:extLst>
            </p:cNvPr>
            <p:cNvCxnSpPr>
              <a:cxnSpLocks/>
              <a:stCxn id="535" idx="2"/>
              <a:endCxn id="538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직선 연결선[R] 558">
              <a:extLst>
                <a:ext uri="{FF2B5EF4-FFF2-40B4-BE49-F238E27FC236}">
                  <a16:creationId xmlns:a16="http://schemas.microsoft.com/office/drawing/2014/main" id="{F344FBBC-5FB8-8AC9-E27A-FD623BBC1932}"/>
                </a:ext>
              </a:extLst>
            </p:cNvPr>
            <p:cNvCxnSpPr>
              <a:cxnSpLocks/>
              <a:stCxn id="534" idx="2"/>
              <a:endCxn id="538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직선 연결선[R] 559">
              <a:extLst>
                <a:ext uri="{FF2B5EF4-FFF2-40B4-BE49-F238E27FC236}">
                  <a16:creationId xmlns:a16="http://schemas.microsoft.com/office/drawing/2014/main" id="{4A0C8098-A3F8-1D77-B6F6-7D7F12E36B14}"/>
                </a:ext>
              </a:extLst>
            </p:cNvPr>
            <p:cNvCxnSpPr>
              <a:cxnSpLocks/>
              <a:stCxn id="536" idx="2"/>
              <a:endCxn id="542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직선 연결선[R] 560">
              <a:extLst>
                <a:ext uri="{FF2B5EF4-FFF2-40B4-BE49-F238E27FC236}">
                  <a16:creationId xmlns:a16="http://schemas.microsoft.com/office/drawing/2014/main" id="{E68F1160-D7C8-0034-A157-28C960D5E3B2}"/>
                </a:ext>
              </a:extLst>
            </p:cNvPr>
            <p:cNvCxnSpPr>
              <a:cxnSpLocks/>
              <a:stCxn id="535" idx="2"/>
              <a:endCxn id="542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직선 연결선[R] 561">
              <a:extLst>
                <a:ext uri="{FF2B5EF4-FFF2-40B4-BE49-F238E27FC236}">
                  <a16:creationId xmlns:a16="http://schemas.microsoft.com/office/drawing/2014/main" id="{C2911204-A28F-A7F7-F860-9EC6FE6C6214}"/>
                </a:ext>
              </a:extLst>
            </p:cNvPr>
            <p:cNvCxnSpPr>
              <a:cxnSpLocks/>
              <a:stCxn id="534" idx="2"/>
              <a:endCxn id="542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직선 연결선[R] 562">
              <a:extLst>
                <a:ext uri="{FF2B5EF4-FFF2-40B4-BE49-F238E27FC236}">
                  <a16:creationId xmlns:a16="http://schemas.microsoft.com/office/drawing/2014/main" id="{E8313CEF-2275-A66D-6D29-FAC106B9803D}"/>
                </a:ext>
              </a:extLst>
            </p:cNvPr>
            <p:cNvCxnSpPr>
              <a:cxnSpLocks/>
              <a:stCxn id="533" idx="2"/>
              <a:endCxn id="537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직선 연결선[R] 563">
              <a:extLst>
                <a:ext uri="{FF2B5EF4-FFF2-40B4-BE49-F238E27FC236}">
                  <a16:creationId xmlns:a16="http://schemas.microsoft.com/office/drawing/2014/main" id="{074539B3-B3B8-5FE5-D631-595D156126F5}"/>
                </a:ext>
              </a:extLst>
            </p:cNvPr>
            <p:cNvCxnSpPr>
              <a:cxnSpLocks/>
              <a:stCxn id="532" idx="2"/>
              <a:endCxn id="537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직선 연결선[R] 564">
              <a:extLst>
                <a:ext uri="{FF2B5EF4-FFF2-40B4-BE49-F238E27FC236}">
                  <a16:creationId xmlns:a16="http://schemas.microsoft.com/office/drawing/2014/main" id="{DAD29DE6-E803-22D4-707A-7E2B49C4A8DA}"/>
                </a:ext>
              </a:extLst>
            </p:cNvPr>
            <p:cNvCxnSpPr>
              <a:cxnSpLocks/>
              <a:stCxn id="531" idx="2"/>
              <a:endCxn id="537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직선 연결선[R] 565">
              <a:extLst>
                <a:ext uri="{FF2B5EF4-FFF2-40B4-BE49-F238E27FC236}">
                  <a16:creationId xmlns:a16="http://schemas.microsoft.com/office/drawing/2014/main" id="{8D7B0555-B92E-4E1D-DDE7-E0F39984B39A}"/>
                </a:ext>
              </a:extLst>
            </p:cNvPr>
            <p:cNvCxnSpPr>
              <a:cxnSpLocks/>
              <a:stCxn id="530" idx="2"/>
              <a:endCxn id="537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직선 연결선[R] 566">
              <a:extLst>
                <a:ext uri="{FF2B5EF4-FFF2-40B4-BE49-F238E27FC236}">
                  <a16:creationId xmlns:a16="http://schemas.microsoft.com/office/drawing/2014/main" id="{90831523-34C9-8C34-F90D-B6ADE749015A}"/>
                </a:ext>
              </a:extLst>
            </p:cNvPr>
            <p:cNvCxnSpPr>
              <a:cxnSpLocks/>
              <a:stCxn id="526" idx="2"/>
              <a:endCxn id="533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직선 연결선[R] 567">
              <a:extLst>
                <a:ext uri="{FF2B5EF4-FFF2-40B4-BE49-F238E27FC236}">
                  <a16:creationId xmlns:a16="http://schemas.microsoft.com/office/drawing/2014/main" id="{38E4B972-3440-122A-4514-F46176C0F4CB}"/>
                </a:ext>
              </a:extLst>
            </p:cNvPr>
            <p:cNvCxnSpPr>
              <a:cxnSpLocks/>
              <a:stCxn id="525" idx="2"/>
              <a:endCxn id="533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직선 연결선[R] 568">
              <a:extLst>
                <a:ext uri="{FF2B5EF4-FFF2-40B4-BE49-F238E27FC236}">
                  <a16:creationId xmlns:a16="http://schemas.microsoft.com/office/drawing/2014/main" id="{8C14369F-E1D5-865B-4CC9-39D35192442B}"/>
                </a:ext>
              </a:extLst>
            </p:cNvPr>
            <p:cNvCxnSpPr>
              <a:cxnSpLocks/>
              <a:stCxn id="529" idx="2"/>
              <a:endCxn id="533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직선 연결선[R] 569">
              <a:extLst>
                <a:ext uri="{FF2B5EF4-FFF2-40B4-BE49-F238E27FC236}">
                  <a16:creationId xmlns:a16="http://schemas.microsoft.com/office/drawing/2014/main" id="{5D1D1E2B-43BC-82DF-F23F-F22349C220E4}"/>
                </a:ext>
              </a:extLst>
            </p:cNvPr>
            <p:cNvCxnSpPr>
              <a:cxnSpLocks/>
              <a:stCxn id="533" idx="2"/>
              <a:endCxn id="536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직선 연결선[R] 570">
              <a:extLst>
                <a:ext uri="{FF2B5EF4-FFF2-40B4-BE49-F238E27FC236}">
                  <a16:creationId xmlns:a16="http://schemas.microsoft.com/office/drawing/2014/main" id="{303A408C-D332-0E12-9940-F3269BBB6BFC}"/>
                </a:ext>
              </a:extLst>
            </p:cNvPr>
            <p:cNvCxnSpPr>
              <a:cxnSpLocks/>
              <a:stCxn id="532" idx="2"/>
              <a:endCxn id="536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직선 연결선[R] 571">
              <a:extLst>
                <a:ext uri="{FF2B5EF4-FFF2-40B4-BE49-F238E27FC236}">
                  <a16:creationId xmlns:a16="http://schemas.microsoft.com/office/drawing/2014/main" id="{C2218DBC-B613-B35A-B786-AE67A43C6A0F}"/>
                </a:ext>
              </a:extLst>
            </p:cNvPr>
            <p:cNvCxnSpPr>
              <a:cxnSpLocks/>
              <a:stCxn id="531" idx="2"/>
              <a:endCxn id="536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직선 연결선[R] 572">
              <a:extLst>
                <a:ext uri="{FF2B5EF4-FFF2-40B4-BE49-F238E27FC236}">
                  <a16:creationId xmlns:a16="http://schemas.microsoft.com/office/drawing/2014/main" id="{BCAF75A0-76F5-AB42-FDBF-75E5567142B9}"/>
                </a:ext>
              </a:extLst>
            </p:cNvPr>
            <p:cNvCxnSpPr>
              <a:cxnSpLocks/>
              <a:stCxn id="530" idx="2"/>
              <a:endCxn id="536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직선 연결선[R] 573">
              <a:extLst>
                <a:ext uri="{FF2B5EF4-FFF2-40B4-BE49-F238E27FC236}">
                  <a16:creationId xmlns:a16="http://schemas.microsoft.com/office/drawing/2014/main" id="{13799A1A-73DF-C58E-5F1B-95D66F2D6A4F}"/>
                </a:ext>
              </a:extLst>
            </p:cNvPr>
            <p:cNvCxnSpPr>
              <a:cxnSpLocks/>
              <a:stCxn id="533" idx="2"/>
              <a:endCxn id="535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직선 연결선[R] 574">
              <a:extLst>
                <a:ext uri="{FF2B5EF4-FFF2-40B4-BE49-F238E27FC236}">
                  <a16:creationId xmlns:a16="http://schemas.microsoft.com/office/drawing/2014/main" id="{28D72FB0-2408-C1DF-28D6-C357DC09FB8E}"/>
                </a:ext>
              </a:extLst>
            </p:cNvPr>
            <p:cNvCxnSpPr>
              <a:cxnSpLocks/>
              <a:stCxn id="532" idx="2"/>
              <a:endCxn id="535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직선 연결선[R] 575">
              <a:extLst>
                <a:ext uri="{FF2B5EF4-FFF2-40B4-BE49-F238E27FC236}">
                  <a16:creationId xmlns:a16="http://schemas.microsoft.com/office/drawing/2014/main" id="{33AE4F5B-A9CF-C31E-0EB3-2C3D255EA8B5}"/>
                </a:ext>
              </a:extLst>
            </p:cNvPr>
            <p:cNvCxnSpPr>
              <a:cxnSpLocks/>
              <a:stCxn id="531" idx="2"/>
              <a:endCxn id="535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직선 연결선[R] 576">
              <a:extLst>
                <a:ext uri="{FF2B5EF4-FFF2-40B4-BE49-F238E27FC236}">
                  <a16:creationId xmlns:a16="http://schemas.microsoft.com/office/drawing/2014/main" id="{3561AE07-42D1-56D9-027A-1EF393C302B4}"/>
                </a:ext>
              </a:extLst>
            </p:cNvPr>
            <p:cNvCxnSpPr>
              <a:cxnSpLocks/>
              <a:stCxn id="530" idx="2"/>
              <a:endCxn id="535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직선 연결선[R] 577">
              <a:extLst>
                <a:ext uri="{FF2B5EF4-FFF2-40B4-BE49-F238E27FC236}">
                  <a16:creationId xmlns:a16="http://schemas.microsoft.com/office/drawing/2014/main" id="{0F0C4BAC-E224-2F61-265A-9B4050334D79}"/>
                </a:ext>
              </a:extLst>
            </p:cNvPr>
            <p:cNvCxnSpPr>
              <a:cxnSpLocks/>
              <a:stCxn id="533" idx="2"/>
              <a:endCxn id="534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직선 연결선[R] 578">
              <a:extLst>
                <a:ext uri="{FF2B5EF4-FFF2-40B4-BE49-F238E27FC236}">
                  <a16:creationId xmlns:a16="http://schemas.microsoft.com/office/drawing/2014/main" id="{46B34335-A6DE-0AAD-D925-DF31B5350685}"/>
                </a:ext>
              </a:extLst>
            </p:cNvPr>
            <p:cNvCxnSpPr>
              <a:cxnSpLocks/>
              <a:stCxn id="532" idx="2"/>
              <a:endCxn id="534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직선 연결선[R] 579">
              <a:extLst>
                <a:ext uri="{FF2B5EF4-FFF2-40B4-BE49-F238E27FC236}">
                  <a16:creationId xmlns:a16="http://schemas.microsoft.com/office/drawing/2014/main" id="{A6F4E8B7-4E89-49F8-37A8-23C13A84297A}"/>
                </a:ext>
              </a:extLst>
            </p:cNvPr>
            <p:cNvCxnSpPr>
              <a:cxnSpLocks/>
              <a:stCxn id="531" idx="2"/>
              <a:endCxn id="534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직선 연결선[R] 580">
              <a:extLst>
                <a:ext uri="{FF2B5EF4-FFF2-40B4-BE49-F238E27FC236}">
                  <a16:creationId xmlns:a16="http://schemas.microsoft.com/office/drawing/2014/main" id="{15C679BA-54AB-F35F-8022-2CD83BCC048B}"/>
                </a:ext>
              </a:extLst>
            </p:cNvPr>
            <p:cNvCxnSpPr>
              <a:cxnSpLocks/>
              <a:stCxn id="530" idx="2"/>
              <a:endCxn id="534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직선 연결선[R] 581">
              <a:extLst>
                <a:ext uri="{FF2B5EF4-FFF2-40B4-BE49-F238E27FC236}">
                  <a16:creationId xmlns:a16="http://schemas.microsoft.com/office/drawing/2014/main" id="{2D1B148F-CF77-C0D6-A9D8-136801F27BD5}"/>
                </a:ext>
              </a:extLst>
            </p:cNvPr>
            <p:cNvCxnSpPr>
              <a:cxnSpLocks/>
              <a:stCxn id="526" idx="2"/>
              <a:endCxn id="532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직선 연결선[R] 582">
              <a:extLst>
                <a:ext uri="{FF2B5EF4-FFF2-40B4-BE49-F238E27FC236}">
                  <a16:creationId xmlns:a16="http://schemas.microsoft.com/office/drawing/2014/main" id="{682C39C2-DFDE-80B5-2C37-2D5277114948}"/>
                </a:ext>
              </a:extLst>
            </p:cNvPr>
            <p:cNvCxnSpPr>
              <a:cxnSpLocks/>
              <a:stCxn id="525" idx="2"/>
              <a:endCxn id="532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직선 연결선[R] 583">
              <a:extLst>
                <a:ext uri="{FF2B5EF4-FFF2-40B4-BE49-F238E27FC236}">
                  <a16:creationId xmlns:a16="http://schemas.microsoft.com/office/drawing/2014/main" id="{9ED8C82E-384D-76F0-AB37-9E59A9F55E84}"/>
                </a:ext>
              </a:extLst>
            </p:cNvPr>
            <p:cNvCxnSpPr>
              <a:cxnSpLocks/>
              <a:stCxn id="529" idx="2"/>
              <a:endCxn id="532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직선 연결선[R] 584">
              <a:extLst>
                <a:ext uri="{FF2B5EF4-FFF2-40B4-BE49-F238E27FC236}">
                  <a16:creationId xmlns:a16="http://schemas.microsoft.com/office/drawing/2014/main" id="{257F1CEC-59B0-F3E2-A24E-718909E9DB3C}"/>
                </a:ext>
              </a:extLst>
            </p:cNvPr>
            <p:cNvCxnSpPr>
              <a:cxnSpLocks/>
              <a:stCxn id="526" idx="2"/>
              <a:endCxn id="531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직선 연결선[R] 585">
              <a:extLst>
                <a:ext uri="{FF2B5EF4-FFF2-40B4-BE49-F238E27FC236}">
                  <a16:creationId xmlns:a16="http://schemas.microsoft.com/office/drawing/2014/main" id="{0DFC9882-C5D4-D32F-72E3-9AF160EC1A72}"/>
                </a:ext>
              </a:extLst>
            </p:cNvPr>
            <p:cNvCxnSpPr>
              <a:cxnSpLocks/>
              <a:stCxn id="525" idx="2"/>
              <a:endCxn id="531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직선 연결선[R] 586">
              <a:extLst>
                <a:ext uri="{FF2B5EF4-FFF2-40B4-BE49-F238E27FC236}">
                  <a16:creationId xmlns:a16="http://schemas.microsoft.com/office/drawing/2014/main" id="{ACB5A552-811F-85FF-6D7E-E25CE0A87F82}"/>
                </a:ext>
              </a:extLst>
            </p:cNvPr>
            <p:cNvCxnSpPr>
              <a:cxnSpLocks/>
              <a:stCxn id="529" idx="2"/>
              <a:endCxn id="531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직선 연결선[R] 587">
              <a:extLst>
                <a:ext uri="{FF2B5EF4-FFF2-40B4-BE49-F238E27FC236}">
                  <a16:creationId xmlns:a16="http://schemas.microsoft.com/office/drawing/2014/main" id="{099E73FA-FDA4-00F0-FA37-BA1FF49818F8}"/>
                </a:ext>
              </a:extLst>
            </p:cNvPr>
            <p:cNvCxnSpPr>
              <a:cxnSpLocks/>
              <a:stCxn id="526" idx="2"/>
              <a:endCxn id="530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직선 연결선[R] 588">
              <a:extLst>
                <a:ext uri="{FF2B5EF4-FFF2-40B4-BE49-F238E27FC236}">
                  <a16:creationId xmlns:a16="http://schemas.microsoft.com/office/drawing/2014/main" id="{5FF5830B-3E62-4561-C0C3-78E334F7D5B3}"/>
                </a:ext>
              </a:extLst>
            </p:cNvPr>
            <p:cNvCxnSpPr>
              <a:cxnSpLocks/>
              <a:stCxn id="525" idx="2"/>
              <a:endCxn id="530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직선 연결선[R] 589">
              <a:extLst>
                <a:ext uri="{FF2B5EF4-FFF2-40B4-BE49-F238E27FC236}">
                  <a16:creationId xmlns:a16="http://schemas.microsoft.com/office/drawing/2014/main" id="{FBF3D9C1-0585-5818-D3F2-7DFF7A26EC22}"/>
                </a:ext>
              </a:extLst>
            </p:cNvPr>
            <p:cNvCxnSpPr>
              <a:cxnSpLocks/>
              <a:stCxn id="529" idx="2"/>
              <a:endCxn id="530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직선 연결선[R] 590">
              <a:extLst>
                <a:ext uri="{FF2B5EF4-FFF2-40B4-BE49-F238E27FC236}">
                  <a16:creationId xmlns:a16="http://schemas.microsoft.com/office/drawing/2014/main" id="{74BEA324-76A6-6730-8218-4172B2AD573D}"/>
                </a:ext>
              </a:extLst>
            </p:cNvPr>
            <p:cNvCxnSpPr>
              <a:cxnSpLocks/>
              <a:stCxn id="528" idx="2"/>
              <a:endCxn id="526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직선 연결선[R] 591">
              <a:extLst>
                <a:ext uri="{FF2B5EF4-FFF2-40B4-BE49-F238E27FC236}">
                  <a16:creationId xmlns:a16="http://schemas.microsoft.com/office/drawing/2014/main" id="{36B57C2F-D863-7390-5E8D-BF6143B367E5}"/>
                </a:ext>
              </a:extLst>
            </p:cNvPr>
            <p:cNvCxnSpPr>
              <a:cxnSpLocks/>
              <a:stCxn id="527" idx="2"/>
              <a:endCxn id="526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직선 연결선[R] 592">
              <a:extLst>
                <a:ext uri="{FF2B5EF4-FFF2-40B4-BE49-F238E27FC236}">
                  <a16:creationId xmlns:a16="http://schemas.microsoft.com/office/drawing/2014/main" id="{CDAAF3C1-FA8E-3052-DA12-8DD2AB21BAA3}"/>
                </a:ext>
              </a:extLst>
            </p:cNvPr>
            <p:cNvCxnSpPr>
              <a:cxnSpLocks/>
              <a:stCxn id="528" idx="2"/>
              <a:endCxn id="525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직선 연결선[R] 593">
              <a:extLst>
                <a:ext uri="{FF2B5EF4-FFF2-40B4-BE49-F238E27FC236}">
                  <a16:creationId xmlns:a16="http://schemas.microsoft.com/office/drawing/2014/main" id="{BE27760A-5FD4-8058-027A-20E8505333DA}"/>
                </a:ext>
              </a:extLst>
            </p:cNvPr>
            <p:cNvCxnSpPr>
              <a:cxnSpLocks/>
              <a:stCxn id="528" idx="2"/>
              <a:endCxn id="529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직선 연결선[R] 594">
              <a:extLst>
                <a:ext uri="{FF2B5EF4-FFF2-40B4-BE49-F238E27FC236}">
                  <a16:creationId xmlns:a16="http://schemas.microsoft.com/office/drawing/2014/main" id="{2DA8A38B-31A6-C652-AE67-32A3CBE4363F}"/>
                </a:ext>
              </a:extLst>
            </p:cNvPr>
            <p:cNvCxnSpPr>
              <a:cxnSpLocks/>
              <a:stCxn id="527" idx="2"/>
              <a:endCxn id="529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6" name="모서리가 둥근 직사각형 595">
            <a:extLst>
              <a:ext uri="{FF2B5EF4-FFF2-40B4-BE49-F238E27FC236}">
                <a16:creationId xmlns:a16="http://schemas.microsoft.com/office/drawing/2014/main" id="{C74D38DE-4FE2-B4DC-1064-01AA995DEA11}"/>
              </a:ext>
            </a:extLst>
          </p:cNvPr>
          <p:cNvSpPr/>
          <p:nvPr/>
        </p:nvSpPr>
        <p:spPr>
          <a:xfrm>
            <a:off x="8085878" y="2927443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7" name="직선 화살표 연결선 596">
            <a:extLst>
              <a:ext uri="{FF2B5EF4-FFF2-40B4-BE49-F238E27FC236}">
                <a16:creationId xmlns:a16="http://schemas.microsoft.com/office/drawing/2014/main" id="{56677641-5D7C-C669-DD76-ABC4BF324AEF}"/>
              </a:ext>
            </a:extLst>
          </p:cNvPr>
          <p:cNvCxnSpPr>
            <a:cxnSpLocks/>
          </p:cNvCxnSpPr>
          <p:nvPr/>
        </p:nvCxnSpPr>
        <p:spPr>
          <a:xfrm flipV="1">
            <a:off x="8407232" y="4255708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직선 화살표 연결선 597">
            <a:extLst>
              <a:ext uri="{FF2B5EF4-FFF2-40B4-BE49-F238E27FC236}">
                <a16:creationId xmlns:a16="http://schemas.microsoft.com/office/drawing/2014/main" id="{FA8C161A-5E3E-5E16-8945-D1AEE8CC5743}"/>
              </a:ext>
            </a:extLst>
          </p:cNvPr>
          <p:cNvCxnSpPr>
            <a:cxnSpLocks/>
          </p:cNvCxnSpPr>
          <p:nvPr/>
        </p:nvCxnSpPr>
        <p:spPr>
          <a:xfrm>
            <a:off x="7772176" y="3558365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9" name="그룹 598">
            <a:extLst>
              <a:ext uri="{FF2B5EF4-FFF2-40B4-BE49-F238E27FC236}">
                <a16:creationId xmlns:a16="http://schemas.microsoft.com/office/drawing/2014/main" id="{FE13D8AE-0FF7-5B92-C56B-DF62163914DA}"/>
              </a:ext>
            </a:extLst>
          </p:cNvPr>
          <p:cNvGrpSpPr/>
          <p:nvPr/>
        </p:nvGrpSpPr>
        <p:grpSpPr>
          <a:xfrm rot="16200000">
            <a:off x="8906877" y="3308409"/>
            <a:ext cx="1064311" cy="452987"/>
            <a:chOff x="3903976" y="1968842"/>
            <a:chExt cx="7164816" cy="4523558"/>
          </a:xfrm>
        </p:grpSpPr>
        <p:sp>
          <p:nvSpPr>
            <p:cNvPr id="600" name="타원 599">
              <a:extLst>
                <a:ext uri="{FF2B5EF4-FFF2-40B4-BE49-F238E27FC236}">
                  <a16:creationId xmlns:a16="http://schemas.microsoft.com/office/drawing/2014/main" id="{63FC889F-EFDE-B18C-07D3-1286CBC95865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1" name="타원 600">
              <a:extLst>
                <a:ext uri="{FF2B5EF4-FFF2-40B4-BE49-F238E27FC236}">
                  <a16:creationId xmlns:a16="http://schemas.microsoft.com/office/drawing/2014/main" id="{31D9DA59-737C-488D-5938-827BC0677D12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2" name="타원 601">
              <a:extLst>
                <a:ext uri="{FF2B5EF4-FFF2-40B4-BE49-F238E27FC236}">
                  <a16:creationId xmlns:a16="http://schemas.microsoft.com/office/drawing/2014/main" id="{2609AE86-DD3C-7472-9540-BDFDD11C72F3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3" name="타원 602">
              <a:extLst>
                <a:ext uri="{FF2B5EF4-FFF2-40B4-BE49-F238E27FC236}">
                  <a16:creationId xmlns:a16="http://schemas.microsoft.com/office/drawing/2014/main" id="{47AFDF32-7AF3-6C65-239D-D9D0CF0EBFA1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4" name="타원 603">
              <a:extLst>
                <a:ext uri="{FF2B5EF4-FFF2-40B4-BE49-F238E27FC236}">
                  <a16:creationId xmlns:a16="http://schemas.microsoft.com/office/drawing/2014/main" id="{CCE42EF6-3D3F-0BE2-03D5-549537BC14BE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5" name="타원 604">
              <a:extLst>
                <a:ext uri="{FF2B5EF4-FFF2-40B4-BE49-F238E27FC236}">
                  <a16:creationId xmlns:a16="http://schemas.microsoft.com/office/drawing/2014/main" id="{CF808DB5-F449-D8D8-8107-BBB8B13F6DBF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6" name="타원 605">
              <a:extLst>
                <a:ext uri="{FF2B5EF4-FFF2-40B4-BE49-F238E27FC236}">
                  <a16:creationId xmlns:a16="http://schemas.microsoft.com/office/drawing/2014/main" id="{29A7A224-2AF0-4B2D-6DB1-8191F9BCCA80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7" name="타원 606">
              <a:extLst>
                <a:ext uri="{FF2B5EF4-FFF2-40B4-BE49-F238E27FC236}">
                  <a16:creationId xmlns:a16="http://schemas.microsoft.com/office/drawing/2014/main" id="{B591F229-75D3-C644-0FF6-33B8295AC402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8" name="타원 607">
              <a:extLst>
                <a:ext uri="{FF2B5EF4-FFF2-40B4-BE49-F238E27FC236}">
                  <a16:creationId xmlns:a16="http://schemas.microsoft.com/office/drawing/2014/main" id="{7C48055C-77F7-8218-225C-1B98E9143A79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9" name="타원 608">
              <a:extLst>
                <a:ext uri="{FF2B5EF4-FFF2-40B4-BE49-F238E27FC236}">
                  <a16:creationId xmlns:a16="http://schemas.microsoft.com/office/drawing/2014/main" id="{0E54191E-0293-DF5B-026E-2413BD4F4ED6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0" name="타원 609">
              <a:extLst>
                <a:ext uri="{FF2B5EF4-FFF2-40B4-BE49-F238E27FC236}">
                  <a16:creationId xmlns:a16="http://schemas.microsoft.com/office/drawing/2014/main" id="{BA284DA8-D265-CDD6-C2B6-2A9627A5813C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1" name="타원 610">
              <a:extLst>
                <a:ext uri="{FF2B5EF4-FFF2-40B4-BE49-F238E27FC236}">
                  <a16:creationId xmlns:a16="http://schemas.microsoft.com/office/drawing/2014/main" id="{1B7B50E0-EDA3-4450-D6A5-8A630C044DDA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2" name="타원 611">
              <a:extLst>
                <a:ext uri="{FF2B5EF4-FFF2-40B4-BE49-F238E27FC236}">
                  <a16:creationId xmlns:a16="http://schemas.microsoft.com/office/drawing/2014/main" id="{1291BD6F-93FF-DBD2-21A8-90B479F5E579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3" name="타원 612">
              <a:extLst>
                <a:ext uri="{FF2B5EF4-FFF2-40B4-BE49-F238E27FC236}">
                  <a16:creationId xmlns:a16="http://schemas.microsoft.com/office/drawing/2014/main" id="{9AEDEF23-0728-8F88-FD8A-9685BCDF3492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4" name="타원 613">
              <a:extLst>
                <a:ext uri="{FF2B5EF4-FFF2-40B4-BE49-F238E27FC236}">
                  <a16:creationId xmlns:a16="http://schemas.microsoft.com/office/drawing/2014/main" id="{DA069B30-365F-3908-9B16-5CF9450B14C2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5" name="타원 614">
              <a:extLst>
                <a:ext uri="{FF2B5EF4-FFF2-40B4-BE49-F238E27FC236}">
                  <a16:creationId xmlns:a16="http://schemas.microsoft.com/office/drawing/2014/main" id="{8AB07827-6FC4-0DA5-1D23-29F2448CED59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6" name="타원 615">
              <a:extLst>
                <a:ext uri="{FF2B5EF4-FFF2-40B4-BE49-F238E27FC236}">
                  <a16:creationId xmlns:a16="http://schemas.microsoft.com/office/drawing/2014/main" id="{B833B992-4B46-18F7-25A4-DEF236A60BBF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7" name="타원 616">
              <a:extLst>
                <a:ext uri="{FF2B5EF4-FFF2-40B4-BE49-F238E27FC236}">
                  <a16:creationId xmlns:a16="http://schemas.microsoft.com/office/drawing/2014/main" id="{291C0DE5-4706-176D-7177-D205631429F6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618" name="직선 연결선[R] 617">
              <a:extLst>
                <a:ext uri="{FF2B5EF4-FFF2-40B4-BE49-F238E27FC236}">
                  <a16:creationId xmlns:a16="http://schemas.microsoft.com/office/drawing/2014/main" id="{22FCECF3-22A8-7A8E-0E92-815FB9EFF5CB}"/>
                </a:ext>
              </a:extLst>
            </p:cNvPr>
            <p:cNvCxnSpPr>
              <a:cxnSpLocks/>
              <a:stCxn id="612" idx="2"/>
              <a:endCxn id="617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직선 연결선[R] 618">
              <a:extLst>
                <a:ext uri="{FF2B5EF4-FFF2-40B4-BE49-F238E27FC236}">
                  <a16:creationId xmlns:a16="http://schemas.microsoft.com/office/drawing/2014/main" id="{12C54639-9CD5-725F-DD32-5A09958B2C04}"/>
                </a:ext>
              </a:extLst>
            </p:cNvPr>
            <p:cNvCxnSpPr>
              <a:cxnSpLocks/>
              <a:stCxn id="612" idx="2"/>
              <a:endCxn id="616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직선 연결선[R] 619">
              <a:extLst>
                <a:ext uri="{FF2B5EF4-FFF2-40B4-BE49-F238E27FC236}">
                  <a16:creationId xmlns:a16="http://schemas.microsoft.com/office/drawing/2014/main" id="{A3194FAB-B80B-24CD-19A2-0E8901102DC3}"/>
                </a:ext>
              </a:extLst>
            </p:cNvPr>
            <p:cNvCxnSpPr>
              <a:cxnSpLocks/>
              <a:stCxn id="612" idx="2"/>
              <a:endCxn id="615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직선 연결선[R] 620">
              <a:extLst>
                <a:ext uri="{FF2B5EF4-FFF2-40B4-BE49-F238E27FC236}">
                  <a16:creationId xmlns:a16="http://schemas.microsoft.com/office/drawing/2014/main" id="{7DE801FF-6079-F06F-5C65-F5AB0C7E0A89}"/>
                </a:ext>
              </a:extLst>
            </p:cNvPr>
            <p:cNvCxnSpPr>
              <a:cxnSpLocks/>
              <a:stCxn id="612" idx="2"/>
              <a:endCxn id="614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직선 연결선[R] 621">
              <a:extLst>
                <a:ext uri="{FF2B5EF4-FFF2-40B4-BE49-F238E27FC236}">
                  <a16:creationId xmlns:a16="http://schemas.microsoft.com/office/drawing/2014/main" id="{1D3896FC-DB3B-3CFF-6BC0-75182C1FEBBC}"/>
                </a:ext>
              </a:extLst>
            </p:cNvPr>
            <p:cNvCxnSpPr>
              <a:cxnSpLocks/>
              <a:stCxn id="612" idx="2"/>
              <a:endCxn id="613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직선 연결선[R] 622">
              <a:extLst>
                <a:ext uri="{FF2B5EF4-FFF2-40B4-BE49-F238E27FC236}">
                  <a16:creationId xmlns:a16="http://schemas.microsoft.com/office/drawing/2014/main" id="{643D698B-2DF5-DA11-C1D2-90FE4A6A4B00}"/>
                </a:ext>
              </a:extLst>
            </p:cNvPr>
            <p:cNvCxnSpPr>
              <a:cxnSpLocks/>
              <a:stCxn id="611" idx="2"/>
              <a:endCxn id="616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직선 연결선[R] 623">
              <a:extLst>
                <a:ext uri="{FF2B5EF4-FFF2-40B4-BE49-F238E27FC236}">
                  <a16:creationId xmlns:a16="http://schemas.microsoft.com/office/drawing/2014/main" id="{663D6F8F-9079-2BC8-3890-F722017E246F}"/>
                </a:ext>
              </a:extLst>
            </p:cNvPr>
            <p:cNvCxnSpPr>
              <a:cxnSpLocks/>
              <a:stCxn id="610" idx="2"/>
              <a:endCxn id="616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직선 연결선[R] 624">
              <a:extLst>
                <a:ext uri="{FF2B5EF4-FFF2-40B4-BE49-F238E27FC236}">
                  <a16:creationId xmlns:a16="http://schemas.microsoft.com/office/drawing/2014/main" id="{420EFB8D-D78E-341D-2781-A3DBBEED5EFE}"/>
                </a:ext>
              </a:extLst>
            </p:cNvPr>
            <p:cNvCxnSpPr>
              <a:cxnSpLocks/>
              <a:stCxn id="609" idx="2"/>
              <a:endCxn id="616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직선 연결선[R] 625">
              <a:extLst>
                <a:ext uri="{FF2B5EF4-FFF2-40B4-BE49-F238E27FC236}">
                  <a16:creationId xmlns:a16="http://schemas.microsoft.com/office/drawing/2014/main" id="{A3E7CE43-8B95-4705-7D0B-29BB57A4B942}"/>
                </a:ext>
              </a:extLst>
            </p:cNvPr>
            <p:cNvCxnSpPr>
              <a:cxnSpLocks/>
              <a:stCxn id="611" idx="2"/>
              <a:endCxn id="615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직선 연결선[R] 626">
              <a:extLst>
                <a:ext uri="{FF2B5EF4-FFF2-40B4-BE49-F238E27FC236}">
                  <a16:creationId xmlns:a16="http://schemas.microsoft.com/office/drawing/2014/main" id="{2F3E081A-765F-1401-D819-F4AA79F395AC}"/>
                </a:ext>
              </a:extLst>
            </p:cNvPr>
            <p:cNvCxnSpPr>
              <a:cxnSpLocks/>
              <a:stCxn id="610" idx="2"/>
              <a:endCxn id="615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직선 연결선[R] 627">
              <a:extLst>
                <a:ext uri="{FF2B5EF4-FFF2-40B4-BE49-F238E27FC236}">
                  <a16:creationId xmlns:a16="http://schemas.microsoft.com/office/drawing/2014/main" id="{6F64341F-C97C-97B4-431B-5104F3A84698}"/>
                </a:ext>
              </a:extLst>
            </p:cNvPr>
            <p:cNvCxnSpPr>
              <a:cxnSpLocks/>
              <a:stCxn id="609" idx="2"/>
              <a:endCxn id="615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직선 연결선[R] 628">
              <a:extLst>
                <a:ext uri="{FF2B5EF4-FFF2-40B4-BE49-F238E27FC236}">
                  <a16:creationId xmlns:a16="http://schemas.microsoft.com/office/drawing/2014/main" id="{0D421288-DAF3-B95C-CA0A-2002E294DA47}"/>
                </a:ext>
              </a:extLst>
            </p:cNvPr>
            <p:cNvCxnSpPr>
              <a:cxnSpLocks/>
              <a:stCxn id="611" idx="2"/>
              <a:endCxn id="614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직선 연결선[R] 629">
              <a:extLst>
                <a:ext uri="{FF2B5EF4-FFF2-40B4-BE49-F238E27FC236}">
                  <a16:creationId xmlns:a16="http://schemas.microsoft.com/office/drawing/2014/main" id="{6CE7C0FB-1CB7-45BD-FA90-9565F1CCBA18}"/>
                </a:ext>
              </a:extLst>
            </p:cNvPr>
            <p:cNvCxnSpPr>
              <a:cxnSpLocks/>
              <a:stCxn id="610" idx="2"/>
              <a:endCxn id="614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직선 연결선[R] 630">
              <a:extLst>
                <a:ext uri="{FF2B5EF4-FFF2-40B4-BE49-F238E27FC236}">
                  <a16:creationId xmlns:a16="http://schemas.microsoft.com/office/drawing/2014/main" id="{BD19997F-2B3C-B692-244F-49DAA2601271}"/>
                </a:ext>
              </a:extLst>
            </p:cNvPr>
            <p:cNvCxnSpPr>
              <a:cxnSpLocks/>
              <a:stCxn id="611" idx="2"/>
              <a:endCxn id="613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직선 연결선[R] 631">
              <a:extLst>
                <a:ext uri="{FF2B5EF4-FFF2-40B4-BE49-F238E27FC236}">
                  <a16:creationId xmlns:a16="http://schemas.microsoft.com/office/drawing/2014/main" id="{8AFF0668-1B1E-C4C6-D2F1-841CF8F2AF34}"/>
                </a:ext>
              </a:extLst>
            </p:cNvPr>
            <p:cNvCxnSpPr>
              <a:cxnSpLocks/>
              <a:stCxn id="609" idx="2"/>
              <a:endCxn id="614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직선 연결선[R] 632">
              <a:extLst>
                <a:ext uri="{FF2B5EF4-FFF2-40B4-BE49-F238E27FC236}">
                  <a16:creationId xmlns:a16="http://schemas.microsoft.com/office/drawing/2014/main" id="{82CC15CE-A94C-3D63-CEF9-74D3D2C79834}"/>
                </a:ext>
              </a:extLst>
            </p:cNvPr>
            <p:cNvCxnSpPr>
              <a:cxnSpLocks/>
              <a:stCxn id="610" idx="2"/>
              <a:endCxn id="613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직선 연결선[R] 633">
              <a:extLst>
                <a:ext uri="{FF2B5EF4-FFF2-40B4-BE49-F238E27FC236}">
                  <a16:creationId xmlns:a16="http://schemas.microsoft.com/office/drawing/2014/main" id="{1960CB35-B3EF-FEE1-15E7-E034428628EB}"/>
                </a:ext>
              </a:extLst>
            </p:cNvPr>
            <p:cNvCxnSpPr>
              <a:cxnSpLocks/>
              <a:stCxn id="609" idx="2"/>
              <a:endCxn id="613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직선 연결선[R] 634">
              <a:extLst>
                <a:ext uri="{FF2B5EF4-FFF2-40B4-BE49-F238E27FC236}">
                  <a16:creationId xmlns:a16="http://schemas.microsoft.com/office/drawing/2014/main" id="{AB7B250B-5076-3169-1F22-0862891F29B8}"/>
                </a:ext>
              </a:extLst>
            </p:cNvPr>
            <p:cNvCxnSpPr>
              <a:cxnSpLocks/>
              <a:stCxn id="611" idx="2"/>
              <a:endCxn id="617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직선 연결선[R] 635">
              <a:extLst>
                <a:ext uri="{FF2B5EF4-FFF2-40B4-BE49-F238E27FC236}">
                  <a16:creationId xmlns:a16="http://schemas.microsoft.com/office/drawing/2014/main" id="{7C90FFD1-E035-F83F-AA73-23AD18780F9A}"/>
                </a:ext>
              </a:extLst>
            </p:cNvPr>
            <p:cNvCxnSpPr>
              <a:cxnSpLocks/>
              <a:stCxn id="610" idx="2"/>
              <a:endCxn id="617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직선 연결선[R] 636">
              <a:extLst>
                <a:ext uri="{FF2B5EF4-FFF2-40B4-BE49-F238E27FC236}">
                  <a16:creationId xmlns:a16="http://schemas.microsoft.com/office/drawing/2014/main" id="{43B8C1D7-20AC-371B-FBBC-6452D80FFA12}"/>
                </a:ext>
              </a:extLst>
            </p:cNvPr>
            <p:cNvCxnSpPr>
              <a:cxnSpLocks/>
              <a:stCxn id="609" idx="2"/>
              <a:endCxn id="617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직선 연결선[R] 637">
              <a:extLst>
                <a:ext uri="{FF2B5EF4-FFF2-40B4-BE49-F238E27FC236}">
                  <a16:creationId xmlns:a16="http://schemas.microsoft.com/office/drawing/2014/main" id="{61D97BA7-F16F-8DEF-25AF-E33CEB0E0C39}"/>
                </a:ext>
              </a:extLst>
            </p:cNvPr>
            <p:cNvCxnSpPr>
              <a:cxnSpLocks/>
              <a:stCxn id="608" idx="2"/>
              <a:endCxn id="612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직선 연결선[R] 638">
              <a:extLst>
                <a:ext uri="{FF2B5EF4-FFF2-40B4-BE49-F238E27FC236}">
                  <a16:creationId xmlns:a16="http://schemas.microsoft.com/office/drawing/2014/main" id="{ABA5AF75-58B4-B973-05F5-26AD1CECE786}"/>
                </a:ext>
              </a:extLst>
            </p:cNvPr>
            <p:cNvCxnSpPr>
              <a:cxnSpLocks/>
              <a:stCxn id="607" idx="2"/>
              <a:endCxn id="612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직선 연결선[R] 639">
              <a:extLst>
                <a:ext uri="{FF2B5EF4-FFF2-40B4-BE49-F238E27FC236}">
                  <a16:creationId xmlns:a16="http://schemas.microsoft.com/office/drawing/2014/main" id="{08D92605-9017-790E-933B-68970F386ABF}"/>
                </a:ext>
              </a:extLst>
            </p:cNvPr>
            <p:cNvCxnSpPr>
              <a:cxnSpLocks/>
              <a:stCxn id="606" idx="2"/>
              <a:endCxn id="612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직선 연결선[R] 640">
              <a:extLst>
                <a:ext uri="{FF2B5EF4-FFF2-40B4-BE49-F238E27FC236}">
                  <a16:creationId xmlns:a16="http://schemas.microsoft.com/office/drawing/2014/main" id="{E0A25C42-72F3-0B7E-0F70-E73D0D8AF4F0}"/>
                </a:ext>
              </a:extLst>
            </p:cNvPr>
            <p:cNvCxnSpPr>
              <a:cxnSpLocks/>
              <a:stCxn id="605" idx="2"/>
              <a:endCxn id="612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직선 연결선[R] 641">
              <a:extLst>
                <a:ext uri="{FF2B5EF4-FFF2-40B4-BE49-F238E27FC236}">
                  <a16:creationId xmlns:a16="http://schemas.microsoft.com/office/drawing/2014/main" id="{A05D109C-E2AD-267A-4B99-97DC5123991B}"/>
                </a:ext>
              </a:extLst>
            </p:cNvPr>
            <p:cNvCxnSpPr>
              <a:cxnSpLocks/>
              <a:stCxn id="601" idx="2"/>
              <a:endCxn id="608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직선 연결선[R] 642">
              <a:extLst>
                <a:ext uri="{FF2B5EF4-FFF2-40B4-BE49-F238E27FC236}">
                  <a16:creationId xmlns:a16="http://schemas.microsoft.com/office/drawing/2014/main" id="{E027DAA2-062C-C04D-99D4-BF415E4F11CD}"/>
                </a:ext>
              </a:extLst>
            </p:cNvPr>
            <p:cNvCxnSpPr>
              <a:cxnSpLocks/>
              <a:stCxn id="600" idx="2"/>
              <a:endCxn id="608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직선 연결선[R] 643">
              <a:extLst>
                <a:ext uri="{FF2B5EF4-FFF2-40B4-BE49-F238E27FC236}">
                  <a16:creationId xmlns:a16="http://schemas.microsoft.com/office/drawing/2014/main" id="{61072D23-5398-364A-B841-97266C997EDF}"/>
                </a:ext>
              </a:extLst>
            </p:cNvPr>
            <p:cNvCxnSpPr>
              <a:cxnSpLocks/>
              <a:stCxn id="604" idx="2"/>
              <a:endCxn id="608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직선 연결선[R] 644">
              <a:extLst>
                <a:ext uri="{FF2B5EF4-FFF2-40B4-BE49-F238E27FC236}">
                  <a16:creationId xmlns:a16="http://schemas.microsoft.com/office/drawing/2014/main" id="{F74DE109-480F-6449-BE41-413346D86158}"/>
                </a:ext>
              </a:extLst>
            </p:cNvPr>
            <p:cNvCxnSpPr>
              <a:cxnSpLocks/>
              <a:stCxn id="608" idx="2"/>
              <a:endCxn id="611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직선 연결선[R] 645">
              <a:extLst>
                <a:ext uri="{FF2B5EF4-FFF2-40B4-BE49-F238E27FC236}">
                  <a16:creationId xmlns:a16="http://schemas.microsoft.com/office/drawing/2014/main" id="{8D78597E-26D2-DEEB-00E2-484F007B535C}"/>
                </a:ext>
              </a:extLst>
            </p:cNvPr>
            <p:cNvCxnSpPr>
              <a:cxnSpLocks/>
              <a:stCxn id="607" idx="2"/>
              <a:endCxn id="611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직선 연결선[R] 646">
              <a:extLst>
                <a:ext uri="{FF2B5EF4-FFF2-40B4-BE49-F238E27FC236}">
                  <a16:creationId xmlns:a16="http://schemas.microsoft.com/office/drawing/2014/main" id="{1710EE51-8281-ACAB-ED35-B0428EDEE85D}"/>
                </a:ext>
              </a:extLst>
            </p:cNvPr>
            <p:cNvCxnSpPr>
              <a:cxnSpLocks/>
              <a:stCxn id="606" idx="2"/>
              <a:endCxn id="611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직선 연결선[R] 647">
              <a:extLst>
                <a:ext uri="{FF2B5EF4-FFF2-40B4-BE49-F238E27FC236}">
                  <a16:creationId xmlns:a16="http://schemas.microsoft.com/office/drawing/2014/main" id="{B0A4F4C9-CDDC-6876-3B6C-7C0774FEEDC3}"/>
                </a:ext>
              </a:extLst>
            </p:cNvPr>
            <p:cNvCxnSpPr>
              <a:cxnSpLocks/>
              <a:stCxn id="605" idx="2"/>
              <a:endCxn id="611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직선 연결선[R] 648">
              <a:extLst>
                <a:ext uri="{FF2B5EF4-FFF2-40B4-BE49-F238E27FC236}">
                  <a16:creationId xmlns:a16="http://schemas.microsoft.com/office/drawing/2014/main" id="{C7380200-07C7-D93F-A32D-2782958B1C94}"/>
                </a:ext>
              </a:extLst>
            </p:cNvPr>
            <p:cNvCxnSpPr>
              <a:cxnSpLocks/>
              <a:stCxn id="608" idx="2"/>
              <a:endCxn id="610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직선 연결선[R] 649">
              <a:extLst>
                <a:ext uri="{FF2B5EF4-FFF2-40B4-BE49-F238E27FC236}">
                  <a16:creationId xmlns:a16="http://schemas.microsoft.com/office/drawing/2014/main" id="{049C4A28-71BD-8187-AA3F-073C664AB9C8}"/>
                </a:ext>
              </a:extLst>
            </p:cNvPr>
            <p:cNvCxnSpPr>
              <a:cxnSpLocks/>
              <a:stCxn id="607" idx="2"/>
              <a:endCxn id="610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직선 연결선[R] 650">
              <a:extLst>
                <a:ext uri="{FF2B5EF4-FFF2-40B4-BE49-F238E27FC236}">
                  <a16:creationId xmlns:a16="http://schemas.microsoft.com/office/drawing/2014/main" id="{C6377972-9244-02C4-B89D-E0A5B07B5CF0}"/>
                </a:ext>
              </a:extLst>
            </p:cNvPr>
            <p:cNvCxnSpPr>
              <a:cxnSpLocks/>
              <a:stCxn id="606" idx="2"/>
              <a:endCxn id="610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직선 연결선[R] 651">
              <a:extLst>
                <a:ext uri="{FF2B5EF4-FFF2-40B4-BE49-F238E27FC236}">
                  <a16:creationId xmlns:a16="http://schemas.microsoft.com/office/drawing/2014/main" id="{8E7860CA-2547-85A3-6F4F-A87E09D59891}"/>
                </a:ext>
              </a:extLst>
            </p:cNvPr>
            <p:cNvCxnSpPr>
              <a:cxnSpLocks/>
              <a:stCxn id="605" idx="2"/>
              <a:endCxn id="610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직선 연결선[R] 652">
              <a:extLst>
                <a:ext uri="{FF2B5EF4-FFF2-40B4-BE49-F238E27FC236}">
                  <a16:creationId xmlns:a16="http://schemas.microsoft.com/office/drawing/2014/main" id="{743B2B7D-C89C-E6C1-F466-95B173788977}"/>
                </a:ext>
              </a:extLst>
            </p:cNvPr>
            <p:cNvCxnSpPr>
              <a:cxnSpLocks/>
              <a:stCxn id="608" idx="2"/>
              <a:endCxn id="609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직선 연결선[R] 653">
              <a:extLst>
                <a:ext uri="{FF2B5EF4-FFF2-40B4-BE49-F238E27FC236}">
                  <a16:creationId xmlns:a16="http://schemas.microsoft.com/office/drawing/2014/main" id="{4CF22649-952C-E40C-943D-21956581A79C}"/>
                </a:ext>
              </a:extLst>
            </p:cNvPr>
            <p:cNvCxnSpPr>
              <a:cxnSpLocks/>
              <a:stCxn id="607" idx="2"/>
              <a:endCxn id="609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직선 연결선[R] 654">
              <a:extLst>
                <a:ext uri="{FF2B5EF4-FFF2-40B4-BE49-F238E27FC236}">
                  <a16:creationId xmlns:a16="http://schemas.microsoft.com/office/drawing/2014/main" id="{150ACC27-372B-EE22-61A3-27C4CB9778CE}"/>
                </a:ext>
              </a:extLst>
            </p:cNvPr>
            <p:cNvCxnSpPr>
              <a:cxnSpLocks/>
              <a:stCxn id="606" idx="2"/>
              <a:endCxn id="609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직선 연결선[R] 655">
              <a:extLst>
                <a:ext uri="{FF2B5EF4-FFF2-40B4-BE49-F238E27FC236}">
                  <a16:creationId xmlns:a16="http://schemas.microsoft.com/office/drawing/2014/main" id="{69ECC2B9-99AE-5B8F-5DE6-1D77A540B309}"/>
                </a:ext>
              </a:extLst>
            </p:cNvPr>
            <p:cNvCxnSpPr>
              <a:cxnSpLocks/>
              <a:stCxn id="605" idx="2"/>
              <a:endCxn id="609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직선 연결선[R] 656">
              <a:extLst>
                <a:ext uri="{FF2B5EF4-FFF2-40B4-BE49-F238E27FC236}">
                  <a16:creationId xmlns:a16="http://schemas.microsoft.com/office/drawing/2014/main" id="{C6826867-02C2-2FB4-0709-A9D92F3CDA47}"/>
                </a:ext>
              </a:extLst>
            </p:cNvPr>
            <p:cNvCxnSpPr>
              <a:cxnSpLocks/>
              <a:stCxn id="601" idx="2"/>
              <a:endCxn id="607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직선 연결선[R] 657">
              <a:extLst>
                <a:ext uri="{FF2B5EF4-FFF2-40B4-BE49-F238E27FC236}">
                  <a16:creationId xmlns:a16="http://schemas.microsoft.com/office/drawing/2014/main" id="{A1A7FD84-F781-DDE7-3B9F-C5504810E38F}"/>
                </a:ext>
              </a:extLst>
            </p:cNvPr>
            <p:cNvCxnSpPr>
              <a:cxnSpLocks/>
              <a:stCxn id="600" idx="2"/>
              <a:endCxn id="607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직선 연결선[R] 658">
              <a:extLst>
                <a:ext uri="{FF2B5EF4-FFF2-40B4-BE49-F238E27FC236}">
                  <a16:creationId xmlns:a16="http://schemas.microsoft.com/office/drawing/2014/main" id="{C5A7B3EC-2F17-3E1D-589D-5467A3E0A4E4}"/>
                </a:ext>
              </a:extLst>
            </p:cNvPr>
            <p:cNvCxnSpPr>
              <a:cxnSpLocks/>
              <a:stCxn id="604" idx="2"/>
              <a:endCxn id="607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직선 연결선[R] 659">
              <a:extLst>
                <a:ext uri="{FF2B5EF4-FFF2-40B4-BE49-F238E27FC236}">
                  <a16:creationId xmlns:a16="http://schemas.microsoft.com/office/drawing/2014/main" id="{22DDC48E-2075-4B13-EDAC-1BF42352A512}"/>
                </a:ext>
              </a:extLst>
            </p:cNvPr>
            <p:cNvCxnSpPr>
              <a:cxnSpLocks/>
              <a:stCxn id="601" idx="2"/>
              <a:endCxn id="606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직선 연결선[R] 660">
              <a:extLst>
                <a:ext uri="{FF2B5EF4-FFF2-40B4-BE49-F238E27FC236}">
                  <a16:creationId xmlns:a16="http://schemas.microsoft.com/office/drawing/2014/main" id="{A694172F-F277-C3A7-708C-C860282F557F}"/>
                </a:ext>
              </a:extLst>
            </p:cNvPr>
            <p:cNvCxnSpPr>
              <a:cxnSpLocks/>
              <a:stCxn id="600" idx="2"/>
              <a:endCxn id="606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직선 연결선[R] 661">
              <a:extLst>
                <a:ext uri="{FF2B5EF4-FFF2-40B4-BE49-F238E27FC236}">
                  <a16:creationId xmlns:a16="http://schemas.microsoft.com/office/drawing/2014/main" id="{9DD9EDC5-706F-0FCC-57EC-9345FD142EAC}"/>
                </a:ext>
              </a:extLst>
            </p:cNvPr>
            <p:cNvCxnSpPr>
              <a:cxnSpLocks/>
              <a:stCxn id="604" idx="2"/>
              <a:endCxn id="606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직선 연결선[R] 662">
              <a:extLst>
                <a:ext uri="{FF2B5EF4-FFF2-40B4-BE49-F238E27FC236}">
                  <a16:creationId xmlns:a16="http://schemas.microsoft.com/office/drawing/2014/main" id="{3927760D-6AC9-C0E1-808F-0BEFDC2DA424}"/>
                </a:ext>
              </a:extLst>
            </p:cNvPr>
            <p:cNvCxnSpPr>
              <a:cxnSpLocks/>
              <a:stCxn id="601" idx="2"/>
              <a:endCxn id="605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직선 연결선[R] 663">
              <a:extLst>
                <a:ext uri="{FF2B5EF4-FFF2-40B4-BE49-F238E27FC236}">
                  <a16:creationId xmlns:a16="http://schemas.microsoft.com/office/drawing/2014/main" id="{166C6466-33BC-943B-60DA-3B3A11751865}"/>
                </a:ext>
              </a:extLst>
            </p:cNvPr>
            <p:cNvCxnSpPr>
              <a:cxnSpLocks/>
              <a:stCxn id="600" idx="2"/>
              <a:endCxn id="605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직선 연결선[R] 664">
              <a:extLst>
                <a:ext uri="{FF2B5EF4-FFF2-40B4-BE49-F238E27FC236}">
                  <a16:creationId xmlns:a16="http://schemas.microsoft.com/office/drawing/2014/main" id="{931208E8-D112-751D-95AA-387E678E1CB1}"/>
                </a:ext>
              </a:extLst>
            </p:cNvPr>
            <p:cNvCxnSpPr>
              <a:cxnSpLocks/>
              <a:stCxn id="604" idx="2"/>
              <a:endCxn id="605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직선 연결선[R] 665">
              <a:extLst>
                <a:ext uri="{FF2B5EF4-FFF2-40B4-BE49-F238E27FC236}">
                  <a16:creationId xmlns:a16="http://schemas.microsoft.com/office/drawing/2014/main" id="{93CE16CF-3E57-058E-7351-0A98F9D0F698}"/>
                </a:ext>
              </a:extLst>
            </p:cNvPr>
            <p:cNvCxnSpPr>
              <a:cxnSpLocks/>
              <a:stCxn id="603" idx="2"/>
              <a:endCxn id="601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직선 연결선[R] 666">
              <a:extLst>
                <a:ext uri="{FF2B5EF4-FFF2-40B4-BE49-F238E27FC236}">
                  <a16:creationId xmlns:a16="http://schemas.microsoft.com/office/drawing/2014/main" id="{4BC6948F-2118-D5D9-83A0-CEB059B6C51A}"/>
                </a:ext>
              </a:extLst>
            </p:cNvPr>
            <p:cNvCxnSpPr>
              <a:cxnSpLocks/>
              <a:stCxn id="602" idx="2"/>
              <a:endCxn id="601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직선 연결선[R] 667">
              <a:extLst>
                <a:ext uri="{FF2B5EF4-FFF2-40B4-BE49-F238E27FC236}">
                  <a16:creationId xmlns:a16="http://schemas.microsoft.com/office/drawing/2014/main" id="{63DEB513-E63E-4C7A-0C26-EA1791F65963}"/>
                </a:ext>
              </a:extLst>
            </p:cNvPr>
            <p:cNvCxnSpPr>
              <a:cxnSpLocks/>
              <a:stCxn id="603" idx="2"/>
              <a:endCxn id="600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직선 연결선[R] 668">
              <a:extLst>
                <a:ext uri="{FF2B5EF4-FFF2-40B4-BE49-F238E27FC236}">
                  <a16:creationId xmlns:a16="http://schemas.microsoft.com/office/drawing/2014/main" id="{A8D19510-E39A-A5DD-B0A7-DBCC8A0901BD}"/>
                </a:ext>
              </a:extLst>
            </p:cNvPr>
            <p:cNvCxnSpPr>
              <a:cxnSpLocks/>
              <a:stCxn id="603" idx="2"/>
              <a:endCxn id="604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직선 연결선[R] 669">
              <a:extLst>
                <a:ext uri="{FF2B5EF4-FFF2-40B4-BE49-F238E27FC236}">
                  <a16:creationId xmlns:a16="http://schemas.microsoft.com/office/drawing/2014/main" id="{048301A1-3698-9A00-9977-1D5BBEDDF601}"/>
                </a:ext>
              </a:extLst>
            </p:cNvPr>
            <p:cNvCxnSpPr>
              <a:cxnSpLocks/>
              <a:stCxn id="602" idx="2"/>
              <a:endCxn id="604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1" name="모서리가 둥근 직사각형 670">
            <a:extLst>
              <a:ext uri="{FF2B5EF4-FFF2-40B4-BE49-F238E27FC236}">
                <a16:creationId xmlns:a16="http://schemas.microsoft.com/office/drawing/2014/main" id="{5D2CA004-313D-EFFE-B9FD-0CA0F349EA47}"/>
              </a:ext>
            </a:extLst>
          </p:cNvPr>
          <p:cNvSpPr/>
          <p:nvPr/>
        </p:nvSpPr>
        <p:spPr>
          <a:xfrm>
            <a:off x="9124879" y="2927142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72" name="직선 화살표 연결선 671">
            <a:extLst>
              <a:ext uri="{FF2B5EF4-FFF2-40B4-BE49-F238E27FC236}">
                <a16:creationId xmlns:a16="http://schemas.microsoft.com/office/drawing/2014/main" id="{11609CB6-2F4B-0040-1A75-9F425F5855D8}"/>
              </a:ext>
            </a:extLst>
          </p:cNvPr>
          <p:cNvCxnSpPr>
            <a:cxnSpLocks/>
          </p:cNvCxnSpPr>
          <p:nvPr/>
        </p:nvCxnSpPr>
        <p:spPr>
          <a:xfrm flipV="1">
            <a:off x="9446234" y="4255407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직선 화살표 연결선 672">
            <a:extLst>
              <a:ext uri="{FF2B5EF4-FFF2-40B4-BE49-F238E27FC236}">
                <a16:creationId xmlns:a16="http://schemas.microsoft.com/office/drawing/2014/main" id="{4D768021-DA48-B01A-88DF-CCA2067AF16B}"/>
              </a:ext>
            </a:extLst>
          </p:cNvPr>
          <p:cNvCxnSpPr>
            <a:cxnSpLocks/>
          </p:cNvCxnSpPr>
          <p:nvPr/>
        </p:nvCxnSpPr>
        <p:spPr>
          <a:xfrm>
            <a:off x="8811178" y="3558063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4" name="그룹 673">
            <a:extLst>
              <a:ext uri="{FF2B5EF4-FFF2-40B4-BE49-F238E27FC236}">
                <a16:creationId xmlns:a16="http://schemas.microsoft.com/office/drawing/2014/main" id="{33511161-CCDF-12A9-7ACA-6B2F735B730D}"/>
              </a:ext>
            </a:extLst>
          </p:cNvPr>
          <p:cNvGrpSpPr/>
          <p:nvPr/>
        </p:nvGrpSpPr>
        <p:grpSpPr>
          <a:xfrm rot="16200000">
            <a:off x="9926810" y="3308409"/>
            <a:ext cx="1064311" cy="452987"/>
            <a:chOff x="3903976" y="1968842"/>
            <a:chExt cx="7164816" cy="4523558"/>
          </a:xfrm>
        </p:grpSpPr>
        <p:sp>
          <p:nvSpPr>
            <p:cNvPr id="675" name="타원 674">
              <a:extLst>
                <a:ext uri="{FF2B5EF4-FFF2-40B4-BE49-F238E27FC236}">
                  <a16:creationId xmlns:a16="http://schemas.microsoft.com/office/drawing/2014/main" id="{6563DDEE-A7DB-69CF-A3E7-F11897312E4A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6" name="타원 675">
              <a:extLst>
                <a:ext uri="{FF2B5EF4-FFF2-40B4-BE49-F238E27FC236}">
                  <a16:creationId xmlns:a16="http://schemas.microsoft.com/office/drawing/2014/main" id="{79AED8CC-B443-E967-3708-37E0AEB71069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7" name="타원 676">
              <a:extLst>
                <a:ext uri="{FF2B5EF4-FFF2-40B4-BE49-F238E27FC236}">
                  <a16:creationId xmlns:a16="http://schemas.microsoft.com/office/drawing/2014/main" id="{7D78D884-5BE3-E571-64ED-76B22B034965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8" name="타원 677">
              <a:extLst>
                <a:ext uri="{FF2B5EF4-FFF2-40B4-BE49-F238E27FC236}">
                  <a16:creationId xmlns:a16="http://schemas.microsoft.com/office/drawing/2014/main" id="{7E96259C-1110-E5E6-B277-AF784F44D459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9" name="타원 678">
              <a:extLst>
                <a:ext uri="{FF2B5EF4-FFF2-40B4-BE49-F238E27FC236}">
                  <a16:creationId xmlns:a16="http://schemas.microsoft.com/office/drawing/2014/main" id="{80C94334-072B-FCAB-9ACD-17E818D38811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0" name="타원 679">
              <a:extLst>
                <a:ext uri="{FF2B5EF4-FFF2-40B4-BE49-F238E27FC236}">
                  <a16:creationId xmlns:a16="http://schemas.microsoft.com/office/drawing/2014/main" id="{90AE9B49-48EF-1B1B-2174-9768C8744353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1" name="타원 680">
              <a:extLst>
                <a:ext uri="{FF2B5EF4-FFF2-40B4-BE49-F238E27FC236}">
                  <a16:creationId xmlns:a16="http://schemas.microsoft.com/office/drawing/2014/main" id="{0E930841-5B1C-CA5F-8AF1-55FF154D6991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2" name="타원 681">
              <a:extLst>
                <a:ext uri="{FF2B5EF4-FFF2-40B4-BE49-F238E27FC236}">
                  <a16:creationId xmlns:a16="http://schemas.microsoft.com/office/drawing/2014/main" id="{7E3510CB-500B-4F0C-B4DB-965937540F63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3" name="타원 682">
              <a:extLst>
                <a:ext uri="{FF2B5EF4-FFF2-40B4-BE49-F238E27FC236}">
                  <a16:creationId xmlns:a16="http://schemas.microsoft.com/office/drawing/2014/main" id="{35FBB38F-D58B-BC54-DBB3-D0085A4CAE44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4" name="타원 683">
              <a:extLst>
                <a:ext uri="{FF2B5EF4-FFF2-40B4-BE49-F238E27FC236}">
                  <a16:creationId xmlns:a16="http://schemas.microsoft.com/office/drawing/2014/main" id="{5CDF4034-914F-A2A1-667F-90EB944A55B8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5" name="타원 684">
              <a:extLst>
                <a:ext uri="{FF2B5EF4-FFF2-40B4-BE49-F238E27FC236}">
                  <a16:creationId xmlns:a16="http://schemas.microsoft.com/office/drawing/2014/main" id="{90CECF98-0609-539F-ADF0-2F7538F88810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6" name="타원 685">
              <a:extLst>
                <a:ext uri="{FF2B5EF4-FFF2-40B4-BE49-F238E27FC236}">
                  <a16:creationId xmlns:a16="http://schemas.microsoft.com/office/drawing/2014/main" id="{E8014C78-6C4E-72F1-841C-5C4A1460DF9D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7" name="타원 686">
              <a:extLst>
                <a:ext uri="{FF2B5EF4-FFF2-40B4-BE49-F238E27FC236}">
                  <a16:creationId xmlns:a16="http://schemas.microsoft.com/office/drawing/2014/main" id="{6E162F6A-3CDB-3884-E8A0-555D183A0BF8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8" name="타원 687">
              <a:extLst>
                <a:ext uri="{FF2B5EF4-FFF2-40B4-BE49-F238E27FC236}">
                  <a16:creationId xmlns:a16="http://schemas.microsoft.com/office/drawing/2014/main" id="{1D6CAE1B-43D2-9C38-4C17-9675B03D9696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9" name="타원 688">
              <a:extLst>
                <a:ext uri="{FF2B5EF4-FFF2-40B4-BE49-F238E27FC236}">
                  <a16:creationId xmlns:a16="http://schemas.microsoft.com/office/drawing/2014/main" id="{81C1892C-5180-2FC0-BF63-B3F58E6C732C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0" name="타원 689">
              <a:extLst>
                <a:ext uri="{FF2B5EF4-FFF2-40B4-BE49-F238E27FC236}">
                  <a16:creationId xmlns:a16="http://schemas.microsoft.com/office/drawing/2014/main" id="{6EE258E0-2F39-EEBF-24BE-BF59D8FF3518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1" name="타원 690">
              <a:extLst>
                <a:ext uri="{FF2B5EF4-FFF2-40B4-BE49-F238E27FC236}">
                  <a16:creationId xmlns:a16="http://schemas.microsoft.com/office/drawing/2014/main" id="{E741C3C5-97B4-11D8-6926-F567A891EE98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2" name="타원 691">
              <a:extLst>
                <a:ext uri="{FF2B5EF4-FFF2-40B4-BE49-F238E27FC236}">
                  <a16:creationId xmlns:a16="http://schemas.microsoft.com/office/drawing/2014/main" id="{080E45FE-BF0E-569B-D20B-69302F369A42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693" name="직선 연결선[R] 692">
              <a:extLst>
                <a:ext uri="{FF2B5EF4-FFF2-40B4-BE49-F238E27FC236}">
                  <a16:creationId xmlns:a16="http://schemas.microsoft.com/office/drawing/2014/main" id="{B636B61C-2D30-9223-618C-11C5D2925B20}"/>
                </a:ext>
              </a:extLst>
            </p:cNvPr>
            <p:cNvCxnSpPr>
              <a:cxnSpLocks/>
              <a:stCxn id="687" idx="2"/>
              <a:endCxn id="692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직선 연결선[R] 693">
              <a:extLst>
                <a:ext uri="{FF2B5EF4-FFF2-40B4-BE49-F238E27FC236}">
                  <a16:creationId xmlns:a16="http://schemas.microsoft.com/office/drawing/2014/main" id="{ABB864A7-B905-2865-7146-C492D5B0B231}"/>
                </a:ext>
              </a:extLst>
            </p:cNvPr>
            <p:cNvCxnSpPr>
              <a:cxnSpLocks/>
              <a:stCxn id="687" idx="2"/>
              <a:endCxn id="691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직선 연결선[R] 694">
              <a:extLst>
                <a:ext uri="{FF2B5EF4-FFF2-40B4-BE49-F238E27FC236}">
                  <a16:creationId xmlns:a16="http://schemas.microsoft.com/office/drawing/2014/main" id="{A06D220C-32B0-FFC1-1234-A4D81F3253B8}"/>
                </a:ext>
              </a:extLst>
            </p:cNvPr>
            <p:cNvCxnSpPr>
              <a:cxnSpLocks/>
              <a:stCxn id="687" idx="2"/>
              <a:endCxn id="690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직선 연결선[R] 695">
              <a:extLst>
                <a:ext uri="{FF2B5EF4-FFF2-40B4-BE49-F238E27FC236}">
                  <a16:creationId xmlns:a16="http://schemas.microsoft.com/office/drawing/2014/main" id="{E9E590F4-8D1E-C5CE-3B83-408025FD059C}"/>
                </a:ext>
              </a:extLst>
            </p:cNvPr>
            <p:cNvCxnSpPr>
              <a:cxnSpLocks/>
              <a:stCxn id="687" idx="2"/>
              <a:endCxn id="689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직선 연결선[R] 696">
              <a:extLst>
                <a:ext uri="{FF2B5EF4-FFF2-40B4-BE49-F238E27FC236}">
                  <a16:creationId xmlns:a16="http://schemas.microsoft.com/office/drawing/2014/main" id="{4B27D803-1064-9036-6F6E-9F977736B544}"/>
                </a:ext>
              </a:extLst>
            </p:cNvPr>
            <p:cNvCxnSpPr>
              <a:cxnSpLocks/>
              <a:stCxn id="687" idx="2"/>
              <a:endCxn id="688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직선 연결선[R] 697">
              <a:extLst>
                <a:ext uri="{FF2B5EF4-FFF2-40B4-BE49-F238E27FC236}">
                  <a16:creationId xmlns:a16="http://schemas.microsoft.com/office/drawing/2014/main" id="{D62BACE4-1331-8B4F-048A-B0C071379412}"/>
                </a:ext>
              </a:extLst>
            </p:cNvPr>
            <p:cNvCxnSpPr>
              <a:cxnSpLocks/>
              <a:stCxn id="686" idx="2"/>
              <a:endCxn id="691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직선 연결선[R] 698">
              <a:extLst>
                <a:ext uri="{FF2B5EF4-FFF2-40B4-BE49-F238E27FC236}">
                  <a16:creationId xmlns:a16="http://schemas.microsoft.com/office/drawing/2014/main" id="{640CE0FE-5AAC-1998-C001-E785810D6A1C}"/>
                </a:ext>
              </a:extLst>
            </p:cNvPr>
            <p:cNvCxnSpPr>
              <a:cxnSpLocks/>
              <a:stCxn id="685" idx="2"/>
              <a:endCxn id="691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직선 연결선[R] 699">
              <a:extLst>
                <a:ext uri="{FF2B5EF4-FFF2-40B4-BE49-F238E27FC236}">
                  <a16:creationId xmlns:a16="http://schemas.microsoft.com/office/drawing/2014/main" id="{3DB7568E-A565-C28E-4C0C-9EA4FBAFA5F1}"/>
                </a:ext>
              </a:extLst>
            </p:cNvPr>
            <p:cNvCxnSpPr>
              <a:cxnSpLocks/>
              <a:stCxn id="684" idx="2"/>
              <a:endCxn id="691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직선 연결선[R] 700">
              <a:extLst>
                <a:ext uri="{FF2B5EF4-FFF2-40B4-BE49-F238E27FC236}">
                  <a16:creationId xmlns:a16="http://schemas.microsoft.com/office/drawing/2014/main" id="{2480CD02-2D11-D340-26DE-C6E5DF7672EE}"/>
                </a:ext>
              </a:extLst>
            </p:cNvPr>
            <p:cNvCxnSpPr>
              <a:cxnSpLocks/>
              <a:stCxn id="686" idx="2"/>
              <a:endCxn id="690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직선 연결선[R] 701">
              <a:extLst>
                <a:ext uri="{FF2B5EF4-FFF2-40B4-BE49-F238E27FC236}">
                  <a16:creationId xmlns:a16="http://schemas.microsoft.com/office/drawing/2014/main" id="{41A00499-D25E-EF17-3600-2BEA43E57474}"/>
                </a:ext>
              </a:extLst>
            </p:cNvPr>
            <p:cNvCxnSpPr>
              <a:cxnSpLocks/>
              <a:stCxn id="685" idx="2"/>
              <a:endCxn id="690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직선 연결선[R] 702">
              <a:extLst>
                <a:ext uri="{FF2B5EF4-FFF2-40B4-BE49-F238E27FC236}">
                  <a16:creationId xmlns:a16="http://schemas.microsoft.com/office/drawing/2014/main" id="{F05334EA-52ED-F60E-BA78-28B0A23CD2AB}"/>
                </a:ext>
              </a:extLst>
            </p:cNvPr>
            <p:cNvCxnSpPr>
              <a:cxnSpLocks/>
              <a:stCxn id="684" idx="2"/>
              <a:endCxn id="690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직선 연결선[R] 703">
              <a:extLst>
                <a:ext uri="{FF2B5EF4-FFF2-40B4-BE49-F238E27FC236}">
                  <a16:creationId xmlns:a16="http://schemas.microsoft.com/office/drawing/2014/main" id="{E64AE218-EC21-EB02-9BD5-1CB935E3632F}"/>
                </a:ext>
              </a:extLst>
            </p:cNvPr>
            <p:cNvCxnSpPr>
              <a:cxnSpLocks/>
              <a:stCxn id="686" idx="2"/>
              <a:endCxn id="689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직선 연결선[R] 704">
              <a:extLst>
                <a:ext uri="{FF2B5EF4-FFF2-40B4-BE49-F238E27FC236}">
                  <a16:creationId xmlns:a16="http://schemas.microsoft.com/office/drawing/2014/main" id="{D388C5CA-8722-6CB8-5F3C-114AA4A3A405}"/>
                </a:ext>
              </a:extLst>
            </p:cNvPr>
            <p:cNvCxnSpPr>
              <a:cxnSpLocks/>
              <a:stCxn id="685" idx="2"/>
              <a:endCxn id="689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직선 연결선[R] 705">
              <a:extLst>
                <a:ext uri="{FF2B5EF4-FFF2-40B4-BE49-F238E27FC236}">
                  <a16:creationId xmlns:a16="http://schemas.microsoft.com/office/drawing/2014/main" id="{F1C13B4D-0E15-5161-5B8D-0712F19981C8}"/>
                </a:ext>
              </a:extLst>
            </p:cNvPr>
            <p:cNvCxnSpPr>
              <a:cxnSpLocks/>
              <a:stCxn id="686" idx="2"/>
              <a:endCxn id="688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직선 연결선[R] 706">
              <a:extLst>
                <a:ext uri="{FF2B5EF4-FFF2-40B4-BE49-F238E27FC236}">
                  <a16:creationId xmlns:a16="http://schemas.microsoft.com/office/drawing/2014/main" id="{9937EE78-A77C-446F-5A3F-72A5C68CD9FB}"/>
                </a:ext>
              </a:extLst>
            </p:cNvPr>
            <p:cNvCxnSpPr>
              <a:cxnSpLocks/>
              <a:stCxn id="684" idx="2"/>
              <a:endCxn id="689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직선 연결선[R] 707">
              <a:extLst>
                <a:ext uri="{FF2B5EF4-FFF2-40B4-BE49-F238E27FC236}">
                  <a16:creationId xmlns:a16="http://schemas.microsoft.com/office/drawing/2014/main" id="{F8579A79-A89E-30BC-9214-F83E623F6FE3}"/>
                </a:ext>
              </a:extLst>
            </p:cNvPr>
            <p:cNvCxnSpPr>
              <a:cxnSpLocks/>
              <a:stCxn id="685" idx="2"/>
              <a:endCxn id="688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직선 연결선[R] 708">
              <a:extLst>
                <a:ext uri="{FF2B5EF4-FFF2-40B4-BE49-F238E27FC236}">
                  <a16:creationId xmlns:a16="http://schemas.microsoft.com/office/drawing/2014/main" id="{4F5464B1-B9E8-3DCE-38C8-C282517C7110}"/>
                </a:ext>
              </a:extLst>
            </p:cNvPr>
            <p:cNvCxnSpPr>
              <a:cxnSpLocks/>
              <a:stCxn id="684" idx="2"/>
              <a:endCxn id="688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직선 연결선[R] 709">
              <a:extLst>
                <a:ext uri="{FF2B5EF4-FFF2-40B4-BE49-F238E27FC236}">
                  <a16:creationId xmlns:a16="http://schemas.microsoft.com/office/drawing/2014/main" id="{10796A51-68A3-C9E1-DA74-2F1FEDC710AD}"/>
                </a:ext>
              </a:extLst>
            </p:cNvPr>
            <p:cNvCxnSpPr>
              <a:cxnSpLocks/>
              <a:stCxn id="686" idx="2"/>
              <a:endCxn id="692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직선 연결선[R] 710">
              <a:extLst>
                <a:ext uri="{FF2B5EF4-FFF2-40B4-BE49-F238E27FC236}">
                  <a16:creationId xmlns:a16="http://schemas.microsoft.com/office/drawing/2014/main" id="{DBFDCAEC-F284-6CF9-FB89-886AF98AAC9D}"/>
                </a:ext>
              </a:extLst>
            </p:cNvPr>
            <p:cNvCxnSpPr>
              <a:cxnSpLocks/>
              <a:stCxn id="685" idx="2"/>
              <a:endCxn id="692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직선 연결선[R] 711">
              <a:extLst>
                <a:ext uri="{FF2B5EF4-FFF2-40B4-BE49-F238E27FC236}">
                  <a16:creationId xmlns:a16="http://schemas.microsoft.com/office/drawing/2014/main" id="{7BCEAE7D-F30D-DC12-1A1B-21E55CD69CC1}"/>
                </a:ext>
              </a:extLst>
            </p:cNvPr>
            <p:cNvCxnSpPr>
              <a:cxnSpLocks/>
              <a:stCxn id="684" idx="2"/>
              <a:endCxn id="692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직선 연결선[R] 712">
              <a:extLst>
                <a:ext uri="{FF2B5EF4-FFF2-40B4-BE49-F238E27FC236}">
                  <a16:creationId xmlns:a16="http://schemas.microsoft.com/office/drawing/2014/main" id="{1D12A9A9-6E9E-DBCB-2C10-9E270191CB6F}"/>
                </a:ext>
              </a:extLst>
            </p:cNvPr>
            <p:cNvCxnSpPr>
              <a:cxnSpLocks/>
              <a:stCxn id="683" idx="2"/>
              <a:endCxn id="687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직선 연결선[R] 713">
              <a:extLst>
                <a:ext uri="{FF2B5EF4-FFF2-40B4-BE49-F238E27FC236}">
                  <a16:creationId xmlns:a16="http://schemas.microsoft.com/office/drawing/2014/main" id="{FF96EF72-705D-A2C8-8F1C-71EB1B6CB4E8}"/>
                </a:ext>
              </a:extLst>
            </p:cNvPr>
            <p:cNvCxnSpPr>
              <a:cxnSpLocks/>
              <a:stCxn id="682" idx="2"/>
              <a:endCxn id="687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직선 연결선[R] 714">
              <a:extLst>
                <a:ext uri="{FF2B5EF4-FFF2-40B4-BE49-F238E27FC236}">
                  <a16:creationId xmlns:a16="http://schemas.microsoft.com/office/drawing/2014/main" id="{1CF59FBF-6BA0-FC2F-9742-9044DFE72DD2}"/>
                </a:ext>
              </a:extLst>
            </p:cNvPr>
            <p:cNvCxnSpPr>
              <a:cxnSpLocks/>
              <a:stCxn id="681" idx="2"/>
              <a:endCxn id="687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직선 연결선[R] 715">
              <a:extLst>
                <a:ext uri="{FF2B5EF4-FFF2-40B4-BE49-F238E27FC236}">
                  <a16:creationId xmlns:a16="http://schemas.microsoft.com/office/drawing/2014/main" id="{4937354A-020A-3C56-2806-C58017D22329}"/>
                </a:ext>
              </a:extLst>
            </p:cNvPr>
            <p:cNvCxnSpPr>
              <a:cxnSpLocks/>
              <a:stCxn id="680" idx="2"/>
              <a:endCxn id="687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직선 연결선[R] 716">
              <a:extLst>
                <a:ext uri="{FF2B5EF4-FFF2-40B4-BE49-F238E27FC236}">
                  <a16:creationId xmlns:a16="http://schemas.microsoft.com/office/drawing/2014/main" id="{CE26CB11-EE5E-D77C-CD66-D5FDF7C2E6FB}"/>
                </a:ext>
              </a:extLst>
            </p:cNvPr>
            <p:cNvCxnSpPr>
              <a:cxnSpLocks/>
              <a:stCxn id="676" idx="2"/>
              <a:endCxn id="683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직선 연결선[R] 717">
              <a:extLst>
                <a:ext uri="{FF2B5EF4-FFF2-40B4-BE49-F238E27FC236}">
                  <a16:creationId xmlns:a16="http://schemas.microsoft.com/office/drawing/2014/main" id="{9974E27A-DF86-14A9-04C0-AD0E1401E953}"/>
                </a:ext>
              </a:extLst>
            </p:cNvPr>
            <p:cNvCxnSpPr>
              <a:cxnSpLocks/>
              <a:stCxn id="675" idx="2"/>
              <a:endCxn id="683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직선 연결선[R] 718">
              <a:extLst>
                <a:ext uri="{FF2B5EF4-FFF2-40B4-BE49-F238E27FC236}">
                  <a16:creationId xmlns:a16="http://schemas.microsoft.com/office/drawing/2014/main" id="{D42C0EFD-A058-8FE5-D5FC-68F57DB1BCB7}"/>
                </a:ext>
              </a:extLst>
            </p:cNvPr>
            <p:cNvCxnSpPr>
              <a:cxnSpLocks/>
              <a:stCxn id="679" idx="2"/>
              <a:endCxn id="683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직선 연결선[R] 719">
              <a:extLst>
                <a:ext uri="{FF2B5EF4-FFF2-40B4-BE49-F238E27FC236}">
                  <a16:creationId xmlns:a16="http://schemas.microsoft.com/office/drawing/2014/main" id="{705C435A-AD44-EE00-8E61-BF32434918F5}"/>
                </a:ext>
              </a:extLst>
            </p:cNvPr>
            <p:cNvCxnSpPr>
              <a:cxnSpLocks/>
              <a:stCxn id="683" idx="2"/>
              <a:endCxn id="686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직선 연결선[R] 720">
              <a:extLst>
                <a:ext uri="{FF2B5EF4-FFF2-40B4-BE49-F238E27FC236}">
                  <a16:creationId xmlns:a16="http://schemas.microsoft.com/office/drawing/2014/main" id="{5EF12F91-CABA-8557-BDEB-6DF44EA6AF81}"/>
                </a:ext>
              </a:extLst>
            </p:cNvPr>
            <p:cNvCxnSpPr>
              <a:cxnSpLocks/>
              <a:stCxn id="682" idx="2"/>
              <a:endCxn id="686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직선 연결선[R] 721">
              <a:extLst>
                <a:ext uri="{FF2B5EF4-FFF2-40B4-BE49-F238E27FC236}">
                  <a16:creationId xmlns:a16="http://schemas.microsoft.com/office/drawing/2014/main" id="{C023A6F1-F314-2A1D-EE2F-6370579D582E}"/>
                </a:ext>
              </a:extLst>
            </p:cNvPr>
            <p:cNvCxnSpPr>
              <a:cxnSpLocks/>
              <a:stCxn id="681" idx="2"/>
              <a:endCxn id="686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직선 연결선[R] 722">
              <a:extLst>
                <a:ext uri="{FF2B5EF4-FFF2-40B4-BE49-F238E27FC236}">
                  <a16:creationId xmlns:a16="http://schemas.microsoft.com/office/drawing/2014/main" id="{709FB8CB-7DB1-2B38-6216-A62561F1280A}"/>
                </a:ext>
              </a:extLst>
            </p:cNvPr>
            <p:cNvCxnSpPr>
              <a:cxnSpLocks/>
              <a:stCxn id="680" idx="2"/>
              <a:endCxn id="686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직선 연결선[R] 723">
              <a:extLst>
                <a:ext uri="{FF2B5EF4-FFF2-40B4-BE49-F238E27FC236}">
                  <a16:creationId xmlns:a16="http://schemas.microsoft.com/office/drawing/2014/main" id="{309114A6-4625-DE0E-86D7-A000744C14DC}"/>
                </a:ext>
              </a:extLst>
            </p:cNvPr>
            <p:cNvCxnSpPr>
              <a:cxnSpLocks/>
              <a:stCxn id="683" idx="2"/>
              <a:endCxn id="685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직선 연결선[R] 724">
              <a:extLst>
                <a:ext uri="{FF2B5EF4-FFF2-40B4-BE49-F238E27FC236}">
                  <a16:creationId xmlns:a16="http://schemas.microsoft.com/office/drawing/2014/main" id="{69ED0D4B-DE3A-4852-4AA6-F23949DEBC39}"/>
                </a:ext>
              </a:extLst>
            </p:cNvPr>
            <p:cNvCxnSpPr>
              <a:cxnSpLocks/>
              <a:stCxn id="682" idx="2"/>
              <a:endCxn id="685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직선 연결선[R] 725">
              <a:extLst>
                <a:ext uri="{FF2B5EF4-FFF2-40B4-BE49-F238E27FC236}">
                  <a16:creationId xmlns:a16="http://schemas.microsoft.com/office/drawing/2014/main" id="{CF11050D-20B8-1FF5-9BFC-22D50E79ED4C}"/>
                </a:ext>
              </a:extLst>
            </p:cNvPr>
            <p:cNvCxnSpPr>
              <a:cxnSpLocks/>
              <a:stCxn id="681" idx="2"/>
              <a:endCxn id="685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직선 연결선[R] 726">
              <a:extLst>
                <a:ext uri="{FF2B5EF4-FFF2-40B4-BE49-F238E27FC236}">
                  <a16:creationId xmlns:a16="http://schemas.microsoft.com/office/drawing/2014/main" id="{D1D7F656-5623-0B6F-0F2B-86488BE598BA}"/>
                </a:ext>
              </a:extLst>
            </p:cNvPr>
            <p:cNvCxnSpPr>
              <a:cxnSpLocks/>
              <a:stCxn id="680" idx="2"/>
              <a:endCxn id="685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직선 연결선[R] 727">
              <a:extLst>
                <a:ext uri="{FF2B5EF4-FFF2-40B4-BE49-F238E27FC236}">
                  <a16:creationId xmlns:a16="http://schemas.microsoft.com/office/drawing/2014/main" id="{609C8BE3-44A6-9BD8-31FC-FBFE8E0144FD}"/>
                </a:ext>
              </a:extLst>
            </p:cNvPr>
            <p:cNvCxnSpPr>
              <a:cxnSpLocks/>
              <a:stCxn id="683" idx="2"/>
              <a:endCxn id="684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직선 연결선[R] 728">
              <a:extLst>
                <a:ext uri="{FF2B5EF4-FFF2-40B4-BE49-F238E27FC236}">
                  <a16:creationId xmlns:a16="http://schemas.microsoft.com/office/drawing/2014/main" id="{F3F78D91-329E-36C4-DF22-84B19D2A7150}"/>
                </a:ext>
              </a:extLst>
            </p:cNvPr>
            <p:cNvCxnSpPr>
              <a:cxnSpLocks/>
              <a:stCxn id="682" idx="2"/>
              <a:endCxn id="684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직선 연결선[R] 729">
              <a:extLst>
                <a:ext uri="{FF2B5EF4-FFF2-40B4-BE49-F238E27FC236}">
                  <a16:creationId xmlns:a16="http://schemas.microsoft.com/office/drawing/2014/main" id="{0EDDCCFD-FC3D-D90F-D633-74DDD04D1F78}"/>
                </a:ext>
              </a:extLst>
            </p:cNvPr>
            <p:cNvCxnSpPr>
              <a:cxnSpLocks/>
              <a:stCxn id="681" idx="2"/>
              <a:endCxn id="684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직선 연결선[R] 730">
              <a:extLst>
                <a:ext uri="{FF2B5EF4-FFF2-40B4-BE49-F238E27FC236}">
                  <a16:creationId xmlns:a16="http://schemas.microsoft.com/office/drawing/2014/main" id="{C1F60455-3B61-6C46-9063-368565A46C21}"/>
                </a:ext>
              </a:extLst>
            </p:cNvPr>
            <p:cNvCxnSpPr>
              <a:cxnSpLocks/>
              <a:stCxn id="680" idx="2"/>
              <a:endCxn id="684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직선 연결선[R] 731">
              <a:extLst>
                <a:ext uri="{FF2B5EF4-FFF2-40B4-BE49-F238E27FC236}">
                  <a16:creationId xmlns:a16="http://schemas.microsoft.com/office/drawing/2014/main" id="{63855989-5C24-8254-F227-B420418C78EC}"/>
                </a:ext>
              </a:extLst>
            </p:cNvPr>
            <p:cNvCxnSpPr>
              <a:cxnSpLocks/>
              <a:stCxn id="676" idx="2"/>
              <a:endCxn id="682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직선 연결선[R] 732">
              <a:extLst>
                <a:ext uri="{FF2B5EF4-FFF2-40B4-BE49-F238E27FC236}">
                  <a16:creationId xmlns:a16="http://schemas.microsoft.com/office/drawing/2014/main" id="{26018436-E50D-934C-E132-DB8A8E26D692}"/>
                </a:ext>
              </a:extLst>
            </p:cNvPr>
            <p:cNvCxnSpPr>
              <a:cxnSpLocks/>
              <a:stCxn id="675" idx="2"/>
              <a:endCxn id="682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직선 연결선[R] 733">
              <a:extLst>
                <a:ext uri="{FF2B5EF4-FFF2-40B4-BE49-F238E27FC236}">
                  <a16:creationId xmlns:a16="http://schemas.microsoft.com/office/drawing/2014/main" id="{85C9FF63-D29F-9B82-562C-5CA71F2BFFE2}"/>
                </a:ext>
              </a:extLst>
            </p:cNvPr>
            <p:cNvCxnSpPr>
              <a:cxnSpLocks/>
              <a:stCxn id="679" idx="2"/>
              <a:endCxn id="682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직선 연결선[R] 734">
              <a:extLst>
                <a:ext uri="{FF2B5EF4-FFF2-40B4-BE49-F238E27FC236}">
                  <a16:creationId xmlns:a16="http://schemas.microsoft.com/office/drawing/2014/main" id="{EFE6CA91-34AF-9F72-09BA-51194D3D0049}"/>
                </a:ext>
              </a:extLst>
            </p:cNvPr>
            <p:cNvCxnSpPr>
              <a:cxnSpLocks/>
              <a:stCxn id="676" idx="2"/>
              <a:endCxn id="681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직선 연결선[R] 735">
              <a:extLst>
                <a:ext uri="{FF2B5EF4-FFF2-40B4-BE49-F238E27FC236}">
                  <a16:creationId xmlns:a16="http://schemas.microsoft.com/office/drawing/2014/main" id="{C5AFCF87-863B-358B-4069-CFBD2855EC67}"/>
                </a:ext>
              </a:extLst>
            </p:cNvPr>
            <p:cNvCxnSpPr>
              <a:cxnSpLocks/>
              <a:stCxn id="675" idx="2"/>
              <a:endCxn id="681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직선 연결선[R] 736">
              <a:extLst>
                <a:ext uri="{FF2B5EF4-FFF2-40B4-BE49-F238E27FC236}">
                  <a16:creationId xmlns:a16="http://schemas.microsoft.com/office/drawing/2014/main" id="{2EEE5152-01D8-8499-36CF-51259E53BC7B}"/>
                </a:ext>
              </a:extLst>
            </p:cNvPr>
            <p:cNvCxnSpPr>
              <a:cxnSpLocks/>
              <a:stCxn id="679" idx="2"/>
              <a:endCxn id="681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직선 연결선[R] 737">
              <a:extLst>
                <a:ext uri="{FF2B5EF4-FFF2-40B4-BE49-F238E27FC236}">
                  <a16:creationId xmlns:a16="http://schemas.microsoft.com/office/drawing/2014/main" id="{EB005BC3-3BCD-163B-7075-6594C23E8955}"/>
                </a:ext>
              </a:extLst>
            </p:cNvPr>
            <p:cNvCxnSpPr>
              <a:cxnSpLocks/>
              <a:stCxn id="676" idx="2"/>
              <a:endCxn id="680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직선 연결선[R] 738">
              <a:extLst>
                <a:ext uri="{FF2B5EF4-FFF2-40B4-BE49-F238E27FC236}">
                  <a16:creationId xmlns:a16="http://schemas.microsoft.com/office/drawing/2014/main" id="{D645B787-0FB8-0702-30EE-9592B9D73D1F}"/>
                </a:ext>
              </a:extLst>
            </p:cNvPr>
            <p:cNvCxnSpPr>
              <a:cxnSpLocks/>
              <a:stCxn id="675" idx="2"/>
              <a:endCxn id="680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직선 연결선[R] 739">
              <a:extLst>
                <a:ext uri="{FF2B5EF4-FFF2-40B4-BE49-F238E27FC236}">
                  <a16:creationId xmlns:a16="http://schemas.microsoft.com/office/drawing/2014/main" id="{3E26EBE7-42A7-848F-134D-4AF7AE805946}"/>
                </a:ext>
              </a:extLst>
            </p:cNvPr>
            <p:cNvCxnSpPr>
              <a:cxnSpLocks/>
              <a:stCxn id="679" idx="2"/>
              <a:endCxn id="680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직선 연결선[R] 740">
              <a:extLst>
                <a:ext uri="{FF2B5EF4-FFF2-40B4-BE49-F238E27FC236}">
                  <a16:creationId xmlns:a16="http://schemas.microsoft.com/office/drawing/2014/main" id="{898A221F-2A3D-A055-D39F-3B593FBC9FED}"/>
                </a:ext>
              </a:extLst>
            </p:cNvPr>
            <p:cNvCxnSpPr>
              <a:cxnSpLocks/>
              <a:stCxn id="678" idx="2"/>
              <a:endCxn id="676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직선 연결선[R] 741">
              <a:extLst>
                <a:ext uri="{FF2B5EF4-FFF2-40B4-BE49-F238E27FC236}">
                  <a16:creationId xmlns:a16="http://schemas.microsoft.com/office/drawing/2014/main" id="{80E1FD1A-5FCD-6E24-8FD0-67714BBEBE10}"/>
                </a:ext>
              </a:extLst>
            </p:cNvPr>
            <p:cNvCxnSpPr>
              <a:cxnSpLocks/>
              <a:stCxn id="677" idx="2"/>
              <a:endCxn id="676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직선 연결선[R] 742">
              <a:extLst>
                <a:ext uri="{FF2B5EF4-FFF2-40B4-BE49-F238E27FC236}">
                  <a16:creationId xmlns:a16="http://schemas.microsoft.com/office/drawing/2014/main" id="{859746E1-2061-D9A0-4D4F-95EE924A390D}"/>
                </a:ext>
              </a:extLst>
            </p:cNvPr>
            <p:cNvCxnSpPr>
              <a:cxnSpLocks/>
              <a:stCxn id="678" idx="2"/>
              <a:endCxn id="675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직선 연결선[R] 743">
              <a:extLst>
                <a:ext uri="{FF2B5EF4-FFF2-40B4-BE49-F238E27FC236}">
                  <a16:creationId xmlns:a16="http://schemas.microsoft.com/office/drawing/2014/main" id="{57D67FC1-A724-6C1C-3D67-DA8467C74904}"/>
                </a:ext>
              </a:extLst>
            </p:cNvPr>
            <p:cNvCxnSpPr>
              <a:cxnSpLocks/>
              <a:stCxn id="678" idx="2"/>
              <a:endCxn id="679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직선 연결선[R] 744">
              <a:extLst>
                <a:ext uri="{FF2B5EF4-FFF2-40B4-BE49-F238E27FC236}">
                  <a16:creationId xmlns:a16="http://schemas.microsoft.com/office/drawing/2014/main" id="{3E76D8F4-F109-A937-B90C-17980B761EDA}"/>
                </a:ext>
              </a:extLst>
            </p:cNvPr>
            <p:cNvCxnSpPr>
              <a:cxnSpLocks/>
              <a:stCxn id="677" idx="2"/>
              <a:endCxn id="679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6" name="모서리가 둥근 직사각형 745">
            <a:extLst>
              <a:ext uri="{FF2B5EF4-FFF2-40B4-BE49-F238E27FC236}">
                <a16:creationId xmlns:a16="http://schemas.microsoft.com/office/drawing/2014/main" id="{85E270A6-4833-C45E-B15A-600794669DBB}"/>
              </a:ext>
            </a:extLst>
          </p:cNvPr>
          <p:cNvSpPr/>
          <p:nvPr/>
        </p:nvSpPr>
        <p:spPr>
          <a:xfrm>
            <a:off x="10144812" y="2927142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47" name="직선 화살표 연결선 746">
            <a:extLst>
              <a:ext uri="{FF2B5EF4-FFF2-40B4-BE49-F238E27FC236}">
                <a16:creationId xmlns:a16="http://schemas.microsoft.com/office/drawing/2014/main" id="{0505F52D-5927-7579-1F1F-2EE376F12597}"/>
              </a:ext>
            </a:extLst>
          </p:cNvPr>
          <p:cNvCxnSpPr>
            <a:cxnSpLocks/>
          </p:cNvCxnSpPr>
          <p:nvPr/>
        </p:nvCxnSpPr>
        <p:spPr>
          <a:xfrm flipV="1">
            <a:off x="10466166" y="4255407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직선 화살표 연결선 747">
            <a:extLst>
              <a:ext uri="{FF2B5EF4-FFF2-40B4-BE49-F238E27FC236}">
                <a16:creationId xmlns:a16="http://schemas.microsoft.com/office/drawing/2014/main" id="{AAF0DDCE-BDA4-FF75-4E5D-D1E64AACA477}"/>
              </a:ext>
            </a:extLst>
          </p:cNvPr>
          <p:cNvCxnSpPr>
            <a:cxnSpLocks/>
          </p:cNvCxnSpPr>
          <p:nvPr/>
        </p:nvCxnSpPr>
        <p:spPr>
          <a:xfrm>
            <a:off x="9831111" y="3558063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직선 화살표 연결선 749">
            <a:extLst>
              <a:ext uri="{FF2B5EF4-FFF2-40B4-BE49-F238E27FC236}">
                <a16:creationId xmlns:a16="http://schemas.microsoft.com/office/drawing/2014/main" id="{F2AFEE2E-43C1-45EB-0D30-169CC05F61A4}"/>
              </a:ext>
            </a:extLst>
          </p:cNvPr>
          <p:cNvCxnSpPr>
            <a:cxnSpLocks/>
          </p:cNvCxnSpPr>
          <p:nvPr/>
        </p:nvCxnSpPr>
        <p:spPr>
          <a:xfrm flipV="1">
            <a:off x="7392744" y="2699318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1" name="TextBox 750">
            <a:extLst>
              <a:ext uri="{FF2B5EF4-FFF2-40B4-BE49-F238E27FC236}">
                <a16:creationId xmlns:a16="http://schemas.microsoft.com/office/drawing/2014/main" id="{AF9E65A7-6CEE-E4AD-9326-BD8D5C161F93}"/>
              </a:ext>
            </a:extLst>
          </p:cNvPr>
          <p:cNvSpPr txBox="1"/>
          <p:nvPr/>
        </p:nvSpPr>
        <p:spPr>
          <a:xfrm>
            <a:off x="6964706" y="4499372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Yes</a:t>
            </a:r>
          </a:p>
        </p:txBody>
      </p:sp>
      <p:sp>
        <p:nvSpPr>
          <p:cNvPr id="752" name="TextBox 751">
            <a:extLst>
              <a:ext uri="{FF2B5EF4-FFF2-40B4-BE49-F238E27FC236}">
                <a16:creationId xmlns:a16="http://schemas.microsoft.com/office/drawing/2014/main" id="{CAC00063-1FFD-D694-D680-36AD59F9E9D5}"/>
              </a:ext>
            </a:extLst>
          </p:cNvPr>
          <p:cNvSpPr txBox="1"/>
          <p:nvPr/>
        </p:nvSpPr>
        <p:spPr>
          <a:xfrm>
            <a:off x="7991840" y="4499363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it</a:t>
            </a:r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436C3D81-184C-8FCD-1AB3-DFD7DE42EC60}"/>
              </a:ext>
            </a:extLst>
          </p:cNvPr>
          <p:cNvSpPr txBox="1"/>
          <p:nvPr/>
        </p:nvSpPr>
        <p:spPr>
          <a:xfrm>
            <a:off x="7991840" y="2348086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is</a:t>
            </a:r>
          </a:p>
        </p:txBody>
      </p:sp>
      <p:cxnSp>
        <p:nvCxnSpPr>
          <p:cNvPr id="754" name="직선 화살표 연결선 753">
            <a:extLst>
              <a:ext uri="{FF2B5EF4-FFF2-40B4-BE49-F238E27FC236}">
                <a16:creationId xmlns:a16="http://schemas.microsoft.com/office/drawing/2014/main" id="{B880D8BD-F3DA-A146-CE16-C44551EE0F45}"/>
              </a:ext>
            </a:extLst>
          </p:cNvPr>
          <p:cNvCxnSpPr>
            <a:cxnSpLocks/>
          </p:cNvCxnSpPr>
          <p:nvPr/>
        </p:nvCxnSpPr>
        <p:spPr>
          <a:xfrm flipV="1">
            <a:off x="8407232" y="2696883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5" name="TextBox 754">
            <a:extLst>
              <a:ext uri="{FF2B5EF4-FFF2-40B4-BE49-F238E27FC236}">
                <a16:creationId xmlns:a16="http://schemas.microsoft.com/office/drawing/2014/main" id="{FC6D0DDD-6A97-8C90-AE8E-6CCC6B58E3D5}"/>
              </a:ext>
            </a:extLst>
          </p:cNvPr>
          <p:cNvSpPr txBox="1"/>
          <p:nvPr/>
        </p:nvSpPr>
        <p:spPr>
          <a:xfrm>
            <a:off x="9030842" y="4502292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is</a:t>
            </a:r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0D70EB84-A9B0-89E6-2B4F-B210645E836D}"/>
              </a:ext>
            </a:extLst>
          </p:cNvPr>
          <p:cNvSpPr txBox="1"/>
          <p:nvPr/>
        </p:nvSpPr>
        <p:spPr>
          <a:xfrm>
            <a:off x="9041766" y="2350488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.</a:t>
            </a:r>
          </a:p>
        </p:txBody>
      </p:sp>
      <p:cxnSp>
        <p:nvCxnSpPr>
          <p:cNvPr id="757" name="직선 화살표 연결선 756">
            <a:extLst>
              <a:ext uri="{FF2B5EF4-FFF2-40B4-BE49-F238E27FC236}">
                <a16:creationId xmlns:a16="http://schemas.microsoft.com/office/drawing/2014/main" id="{BF3B41E0-C086-CED7-DC8D-293F98B830BE}"/>
              </a:ext>
            </a:extLst>
          </p:cNvPr>
          <p:cNvCxnSpPr>
            <a:cxnSpLocks/>
          </p:cNvCxnSpPr>
          <p:nvPr/>
        </p:nvCxnSpPr>
        <p:spPr>
          <a:xfrm flipV="1">
            <a:off x="9457157" y="2699286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8" name="TextBox 757">
            <a:extLst>
              <a:ext uri="{FF2B5EF4-FFF2-40B4-BE49-F238E27FC236}">
                <a16:creationId xmlns:a16="http://schemas.microsoft.com/office/drawing/2014/main" id="{1A76A5D8-8E8D-255A-F202-6C9D57D39D47}"/>
              </a:ext>
            </a:extLst>
          </p:cNvPr>
          <p:cNvSpPr txBox="1"/>
          <p:nvPr/>
        </p:nvSpPr>
        <p:spPr>
          <a:xfrm>
            <a:off x="10047631" y="4485691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.</a:t>
            </a:r>
          </a:p>
        </p:txBody>
      </p:sp>
      <p:sp>
        <p:nvSpPr>
          <p:cNvPr id="759" name="TextBox 758">
            <a:extLst>
              <a:ext uri="{FF2B5EF4-FFF2-40B4-BE49-F238E27FC236}">
                <a16:creationId xmlns:a16="http://schemas.microsoft.com/office/drawing/2014/main" id="{150858A8-E42B-D6CB-47DC-E9AF76A3CD1B}"/>
              </a:ext>
            </a:extLst>
          </p:cNvPr>
          <p:cNvSpPr txBox="1"/>
          <p:nvPr/>
        </p:nvSpPr>
        <p:spPr>
          <a:xfrm>
            <a:off x="9779571" y="2349715"/>
            <a:ext cx="1399568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&lt;End Of String&gt;</a:t>
            </a:r>
          </a:p>
        </p:txBody>
      </p:sp>
      <p:cxnSp>
        <p:nvCxnSpPr>
          <p:cNvPr id="760" name="직선 화살표 연결선 759">
            <a:extLst>
              <a:ext uri="{FF2B5EF4-FFF2-40B4-BE49-F238E27FC236}">
                <a16:creationId xmlns:a16="http://schemas.microsoft.com/office/drawing/2014/main" id="{AB51968E-04F2-C71C-A419-98610A36B6C1}"/>
              </a:ext>
            </a:extLst>
          </p:cNvPr>
          <p:cNvCxnSpPr>
            <a:cxnSpLocks/>
          </p:cNvCxnSpPr>
          <p:nvPr/>
        </p:nvCxnSpPr>
        <p:spPr>
          <a:xfrm flipV="1">
            <a:off x="10456744" y="2696883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1" name="직사각형 760">
            <a:extLst>
              <a:ext uri="{FF2B5EF4-FFF2-40B4-BE49-F238E27FC236}">
                <a16:creationId xmlns:a16="http://schemas.microsoft.com/office/drawing/2014/main" id="{55D018D7-E878-FB99-60F1-F9C6C4AE7EF1}"/>
              </a:ext>
            </a:extLst>
          </p:cNvPr>
          <p:cNvSpPr/>
          <p:nvPr/>
        </p:nvSpPr>
        <p:spPr>
          <a:xfrm>
            <a:off x="1217306" y="4495908"/>
            <a:ext cx="386736" cy="266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2" name="직사각형 761">
            <a:extLst>
              <a:ext uri="{FF2B5EF4-FFF2-40B4-BE49-F238E27FC236}">
                <a16:creationId xmlns:a16="http://schemas.microsoft.com/office/drawing/2014/main" id="{BCBF2CED-37C5-4DB4-E56D-E1A5207786FD}"/>
              </a:ext>
            </a:extLst>
          </p:cNvPr>
          <p:cNvSpPr/>
          <p:nvPr/>
        </p:nvSpPr>
        <p:spPr>
          <a:xfrm>
            <a:off x="2242522" y="4493359"/>
            <a:ext cx="386736" cy="266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3" name="직사각형 762">
            <a:extLst>
              <a:ext uri="{FF2B5EF4-FFF2-40B4-BE49-F238E27FC236}">
                <a16:creationId xmlns:a16="http://schemas.microsoft.com/office/drawing/2014/main" id="{A49EE086-6270-0CDA-AEB2-4F57935E3541}"/>
              </a:ext>
            </a:extLst>
          </p:cNvPr>
          <p:cNvSpPr/>
          <p:nvPr/>
        </p:nvSpPr>
        <p:spPr>
          <a:xfrm>
            <a:off x="3065866" y="4485691"/>
            <a:ext cx="797976" cy="297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4" name="직사각형 763">
            <a:extLst>
              <a:ext uri="{FF2B5EF4-FFF2-40B4-BE49-F238E27FC236}">
                <a16:creationId xmlns:a16="http://schemas.microsoft.com/office/drawing/2014/main" id="{C5BAA722-0209-9476-3847-22156AA8DDD8}"/>
              </a:ext>
            </a:extLst>
          </p:cNvPr>
          <p:cNvSpPr/>
          <p:nvPr/>
        </p:nvSpPr>
        <p:spPr>
          <a:xfrm>
            <a:off x="4280321" y="4485691"/>
            <a:ext cx="358269" cy="297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5" name="직사각형 764">
            <a:extLst>
              <a:ext uri="{FF2B5EF4-FFF2-40B4-BE49-F238E27FC236}">
                <a16:creationId xmlns:a16="http://schemas.microsoft.com/office/drawing/2014/main" id="{CB4EF4D2-83E4-E3D0-3177-C70128EF259F}"/>
              </a:ext>
            </a:extLst>
          </p:cNvPr>
          <p:cNvSpPr/>
          <p:nvPr/>
        </p:nvSpPr>
        <p:spPr>
          <a:xfrm>
            <a:off x="7185585" y="4505685"/>
            <a:ext cx="386736" cy="266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6" name="직사각형 765">
            <a:extLst>
              <a:ext uri="{FF2B5EF4-FFF2-40B4-BE49-F238E27FC236}">
                <a16:creationId xmlns:a16="http://schemas.microsoft.com/office/drawing/2014/main" id="{E46805EA-31A1-9DA7-EBE1-6A0AAA9CAA17}"/>
              </a:ext>
            </a:extLst>
          </p:cNvPr>
          <p:cNvSpPr/>
          <p:nvPr/>
        </p:nvSpPr>
        <p:spPr>
          <a:xfrm>
            <a:off x="8210800" y="4503136"/>
            <a:ext cx="386736" cy="266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7" name="직사각형 766">
            <a:extLst>
              <a:ext uri="{FF2B5EF4-FFF2-40B4-BE49-F238E27FC236}">
                <a16:creationId xmlns:a16="http://schemas.microsoft.com/office/drawing/2014/main" id="{26E1CC4B-55C2-A7AF-5C3B-26A024BA1BB3}"/>
              </a:ext>
            </a:extLst>
          </p:cNvPr>
          <p:cNvSpPr/>
          <p:nvPr/>
        </p:nvSpPr>
        <p:spPr>
          <a:xfrm>
            <a:off x="9241667" y="4495468"/>
            <a:ext cx="358194" cy="297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8" name="직사각형 767">
            <a:extLst>
              <a:ext uri="{FF2B5EF4-FFF2-40B4-BE49-F238E27FC236}">
                <a16:creationId xmlns:a16="http://schemas.microsoft.com/office/drawing/2014/main" id="{E5B44D15-DF0D-BB8A-88A2-8F67F8500FE4}"/>
              </a:ext>
            </a:extLst>
          </p:cNvPr>
          <p:cNvSpPr/>
          <p:nvPr/>
        </p:nvSpPr>
        <p:spPr>
          <a:xfrm>
            <a:off x="10284409" y="4495468"/>
            <a:ext cx="358269" cy="297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0" name="직사각형 769">
            <a:extLst>
              <a:ext uri="{FF2B5EF4-FFF2-40B4-BE49-F238E27FC236}">
                <a16:creationId xmlns:a16="http://schemas.microsoft.com/office/drawing/2014/main" id="{CB9B59D2-A5A3-04D8-9FB1-DEEB26A0DE99}"/>
              </a:ext>
            </a:extLst>
          </p:cNvPr>
          <p:cNvSpPr/>
          <p:nvPr/>
        </p:nvSpPr>
        <p:spPr>
          <a:xfrm>
            <a:off x="7190959" y="2348086"/>
            <a:ext cx="386736" cy="266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1" name="직사각형 770">
            <a:extLst>
              <a:ext uri="{FF2B5EF4-FFF2-40B4-BE49-F238E27FC236}">
                <a16:creationId xmlns:a16="http://schemas.microsoft.com/office/drawing/2014/main" id="{15D87F3A-6C26-62D0-C5CF-D7E978624BB5}"/>
              </a:ext>
            </a:extLst>
          </p:cNvPr>
          <p:cNvSpPr/>
          <p:nvPr/>
        </p:nvSpPr>
        <p:spPr>
          <a:xfrm>
            <a:off x="8216600" y="2340419"/>
            <a:ext cx="358194" cy="297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2" name="직사각형 771">
            <a:extLst>
              <a:ext uri="{FF2B5EF4-FFF2-40B4-BE49-F238E27FC236}">
                <a16:creationId xmlns:a16="http://schemas.microsoft.com/office/drawing/2014/main" id="{7E8F060E-04EC-01E1-AE74-88CA54A762C5}"/>
              </a:ext>
            </a:extLst>
          </p:cNvPr>
          <p:cNvSpPr/>
          <p:nvPr/>
        </p:nvSpPr>
        <p:spPr>
          <a:xfrm>
            <a:off x="9270209" y="2340419"/>
            <a:ext cx="358269" cy="297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5" name="TextBox 774">
            <a:extLst>
              <a:ext uri="{FF2B5EF4-FFF2-40B4-BE49-F238E27FC236}">
                <a16:creationId xmlns:a16="http://schemas.microsoft.com/office/drawing/2014/main" id="{8CAD45C8-2FA4-EDA6-1BB0-5F32A03335A6}"/>
              </a:ext>
            </a:extLst>
          </p:cNvPr>
          <p:cNvSpPr txBox="1"/>
          <p:nvPr/>
        </p:nvSpPr>
        <p:spPr>
          <a:xfrm>
            <a:off x="5779171" y="3092922"/>
            <a:ext cx="1399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context</a:t>
            </a:r>
          </a:p>
          <a:p>
            <a:pPr algn="ctr"/>
            <a:r>
              <a:rPr kumimoji="1" lang="en-US" altLang="ko-Kore-KR" sz="1200"/>
              <a:t>vector</a:t>
            </a:r>
          </a:p>
          <a:p>
            <a:pPr algn="ctr"/>
            <a:endParaRPr kumimoji="1" lang="en-US" altLang="ko-Kore-KR" sz="1200"/>
          </a:p>
          <a:p>
            <a:pPr algn="ctr"/>
            <a:r>
              <a:rPr kumimoji="1" lang="en-US" altLang="ko-KR" sz="1200"/>
              <a:t>(encoding)</a:t>
            </a:r>
            <a:endParaRPr kumimoji="1" lang="en-US" altLang="ko-Kore-KR" sz="1200"/>
          </a:p>
        </p:txBody>
      </p:sp>
      <p:sp>
        <p:nvSpPr>
          <p:cNvPr id="779" name="오른쪽 중괄호[R] 778">
            <a:extLst>
              <a:ext uri="{FF2B5EF4-FFF2-40B4-BE49-F238E27FC236}">
                <a16:creationId xmlns:a16="http://schemas.microsoft.com/office/drawing/2014/main" id="{9786B957-CD2C-06A1-0B99-3EC624D8B565}"/>
              </a:ext>
            </a:extLst>
          </p:cNvPr>
          <p:cNvSpPr/>
          <p:nvPr/>
        </p:nvSpPr>
        <p:spPr>
          <a:xfrm rot="5400000">
            <a:off x="3523324" y="2500711"/>
            <a:ext cx="185250" cy="496010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0" name="TextBox 779">
            <a:extLst>
              <a:ext uri="{FF2B5EF4-FFF2-40B4-BE49-F238E27FC236}">
                <a16:creationId xmlns:a16="http://schemas.microsoft.com/office/drawing/2014/main" id="{4D2B6C60-2529-B5EE-E069-CE31B27C77FE}"/>
              </a:ext>
            </a:extLst>
          </p:cNvPr>
          <p:cNvSpPr txBox="1"/>
          <p:nvPr/>
        </p:nvSpPr>
        <p:spPr>
          <a:xfrm>
            <a:off x="2909993" y="5050427"/>
            <a:ext cx="212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Encoder RNN</a:t>
            </a:r>
          </a:p>
        </p:txBody>
      </p:sp>
      <p:sp>
        <p:nvSpPr>
          <p:cNvPr id="781" name="오른쪽 중괄호[R] 780">
            <a:extLst>
              <a:ext uri="{FF2B5EF4-FFF2-40B4-BE49-F238E27FC236}">
                <a16:creationId xmlns:a16="http://schemas.microsoft.com/office/drawing/2014/main" id="{7012888A-F4BD-3F5F-1D7B-7DD1D6C51128}"/>
              </a:ext>
            </a:extLst>
          </p:cNvPr>
          <p:cNvSpPr/>
          <p:nvPr/>
        </p:nvSpPr>
        <p:spPr>
          <a:xfrm rot="5400000">
            <a:off x="8915759" y="2998180"/>
            <a:ext cx="185250" cy="39651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2" name="TextBox 781">
            <a:extLst>
              <a:ext uri="{FF2B5EF4-FFF2-40B4-BE49-F238E27FC236}">
                <a16:creationId xmlns:a16="http://schemas.microsoft.com/office/drawing/2014/main" id="{399C2900-C089-032A-A722-063D98F5DFFB}"/>
              </a:ext>
            </a:extLst>
          </p:cNvPr>
          <p:cNvSpPr txBox="1"/>
          <p:nvPr/>
        </p:nvSpPr>
        <p:spPr>
          <a:xfrm>
            <a:off x="8289796" y="5038715"/>
            <a:ext cx="212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Decoder RNN</a:t>
            </a:r>
          </a:p>
        </p:txBody>
      </p:sp>
      <p:sp>
        <p:nvSpPr>
          <p:cNvPr id="783" name="TextBox 782">
            <a:extLst>
              <a:ext uri="{FF2B5EF4-FFF2-40B4-BE49-F238E27FC236}">
                <a16:creationId xmlns:a16="http://schemas.microsoft.com/office/drawing/2014/main" id="{05F055E7-A09F-E702-CAFD-9E85DF473395}"/>
              </a:ext>
            </a:extLst>
          </p:cNvPr>
          <p:cNvSpPr txBox="1"/>
          <p:nvPr/>
        </p:nvSpPr>
        <p:spPr>
          <a:xfrm>
            <a:off x="1062379" y="6002809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This is RNN Encoder-Decoder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5979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54500" y="48445"/>
            <a:ext cx="3917994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522461" y="299035"/>
            <a:ext cx="328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RNN Encoder-Decoder</a:t>
            </a:r>
          </a:p>
        </p:txBody>
      </p:sp>
    </p:spTree>
    <p:extLst>
      <p:ext uri="{BB962C8B-B14F-4D97-AF65-F5344CB8AC3E}">
        <p14:creationId xmlns:p14="http://schemas.microsoft.com/office/powerpoint/2010/main" val="67291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54500" y="48445"/>
            <a:ext cx="3917994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522461" y="299035"/>
            <a:ext cx="328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RNN Encoder-Decoder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ADD1C-B097-7770-7ADF-7248E5A2A0F7}"/>
              </a:ext>
            </a:extLst>
          </p:cNvPr>
          <p:cNvSpPr txBox="1"/>
          <p:nvPr/>
        </p:nvSpPr>
        <p:spPr>
          <a:xfrm>
            <a:off x="4841981" y="416041"/>
            <a:ext cx="328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why we use RNN?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C0C89C-6EFA-A15F-813F-F288F95347A9}"/>
              </a:ext>
            </a:extLst>
          </p:cNvPr>
          <p:cNvSpPr/>
          <p:nvPr/>
        </p:nvSpPr>
        <p:spPr>
          <a:xfrm>
            <a:off x="4352483" y="318794"/>
            <a:ext cx="3487034" cy="6924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79F4969-8FAD-D198-32B0-DF662D1DAE6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972494" y="529868"/>
            <a:ext cx="379989" cy="1351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62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54499" y="48445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946355" y="299035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B4D95-5F1A-3206-E4BB-6D36A4A62B29}"/>
              </a:ext>
            </a:extLst>
          </p:cNvPr>
          <p:cNvSpPr txBox="1"/>
          <p:nvPr/>
        </p:nvSpPr>
        <p:spPr>
          <a:xfrm>
            <a:off x="3978548" y="1354372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what is a sequence?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DB384-C0A0-8BD2-82CF-0376B77AD4EC}"/>
              </a:ext>
            </a:extLst>
          </p:cNvPr>
          <p:cNvSpPr/>
          <p:nvPr/>
        </p:nvSpPr>
        <p:spPr>
          <a:xfrm>
            <a:off x="3670720" y="1261880"/>
            <a:ext cx="3335644" cy="646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660B8DC0-DF6A-56FA-DCE2-1654BF8E5980}"/>
              </a:ext>
            </a:extLst>
          </p:cNvPr>
          <p:cNvCxnSpPr>
            <a:stCxn id="4" idx="4"/>
            <a:endCxn id="5" idx="2"/>
          </p:cNvCxnSpPr>
          <p:nvPr/>
        </p:nvCxnSpPr>
        <p:spPr>
          <a:xfrm rot="16200000" flipH="1">
            <a:off x="3013865" y="928350"/>
            <a:ext cx="573915" cy="739796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08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54500" y="48445"/>
            <a:ext cx="3917994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522461" y="299035"/>
            <a:ext cx="328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RNN Encoder-Decoder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ADD1C-B097-7770-7ADF-7248E5A2A0F7}"/>
              </a:ext>
            </a:extLst>
          </p:cNvPr>
          <p:cNvSpPr txBox="1"/>
          <p:nvPr/>
        </p:nvSpPr>
        <p:spPr>
          <a:xfrm>
            <a:off x="4841981" y="416041"/>
            <a:ext cx="328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why we use RNN?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C0C89C-6EFA-A15F-813F-F288F95347A9}"/>
              </a:ext>
            </a:extLst>
          </p:cNvPr>
          <p:cNvSpPr/>
          <p:nvPr/>
        </p:nvSpPr>
        <p:spPr>
          <a:xfrm>
            <a:off x="4352483" y="318794"/>
            <a:ext cx="3487034" cy="6924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DDC60-5909-D68F-1931-600FE6681B7C}"/>
              </a:ext>
            </a:extLst>
          </p:cNvPr>
          <p:cNvSpPr txBox="1"/>
          <p:nvPr/>
        </p:nvSpPr>
        <p:spPr>
          <a:xfrm>
            <a:off x="5454860" y="1293667"/>
            <a:ext cx="610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because the length of the input sequence cannot be known in advance</a:t>
            </a: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79F4969-8FAD-D198-32B0-DF662D1DAE6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972494" y="529868"/>
            <a:ext cx="379989" cy="1351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923A31F-6D2E-ED96-CF80-CE10D221D135}"/>
              </a:ext>
            </a:extLst>
          </p:cNvPr>
          <p:cNvSpPr/>
          <p:nvPr/>
        </p:nvSpPr>
        <p:spPr>
          <a:xfrm>
            <a:off x="5454861" y="1144072"/>
            <a:ext cx="6101883" cy="10881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3B0BFF6-4326-8E65-5764-1A5EF1F7BFC0}"/>
              </a:ext>
            </a:extLst>
          </p:cNvPr>
          <p:cNvCxnSpPr>
            <a:cxnSpLocks/>
            <a:stCxn id="5" idx="5"/>
            <a:endCxn id="12" idx="0"/>
          </p:cNvCxnSpPr>
          <p:nvPr/>
        </p:nvCxnSpPr>
        <p:spPr>
          <a:xfrm rot="16200000" flipH="1">
            <a:off x="7800231" y="438499"/>
            <a:ext cx="234195" cy="11769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70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54500" y="48445"/>
            <a:ext cx="3917994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522461" y="299035"/>
            <a:ext cx="328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RNN Encoder-Decoder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ADD1C-B097-7770-7ADF-7248E5A2A0F7}"/>
              </a:ext>
            </a:extLst>
          </p:cNvPr>
          <p:cNvSpPr txBox="1"/>
          <p:nvPr/>
        </p:nvSpPr>
        <p:spPr>
          <a:xfrm>
            <a:off x="4841981" y="416041"/>
            <a:ext cx="328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why we use RNN?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C0C89C-6EFA-A15F-813F-F288F95347A9}"/>
              </a:ext>
            </a:extLst>
          </p:cNvPr>
          <p:cNvSpPr/>
          <p:nvPr/>
        </p:nvSpPr>
        <p:spPr>
          <a:xfrm>
            <a:off x="4352483" y="318794"/>
            <a:ext cx="3487034" cy="6924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DDC60-5909-D68F-1931-600FE6681B7C}"/>
              </a:ext>
            </a:extLst>
          </p:cNvPr>
          <p:cNvSpPr txBox="1"/>
          <p:nvPr/>
        </p:nvSpPr>
        <p:spPr>
          <a:xfrm>
            <a:off x="5454860" y="1293667"/>
            <a:ext cx="610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because the length of the input sequence cannot be known in advance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20116D-3076-2D75-C3BD-ED6C09825FFE}"/>
              </a:ext>
            </a:extLst>
          </p:cNvPr>
          <p:cNvSpPr txBox="1"/>
          <p:nvPr/>
        </p:nvSpPr>
        <p:spPr>
          <a:xfrm>
            <a:off x="5672862" y="2690139"/>
            <a:ext cx="610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/>
              <a:t>but each word can be expressed as a vector of the same dimension</a:t>
            </a:r>
            <a:endParaRPr kumimoji="1" lang="en-US" altLang="ko-Kore-KR" sz="240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79F4969-8FAD-D198-32B0-DF662D1DAE6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972494" y="529868"/>
            <a:ext cx="379989" cy="1351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923A31F-6D2E-ED96-CF80-CE10D221D135}"/>
              </a:ext>
            </a:extLst>
          </p:cNvPr>
          <p:cNvSpPr/>
          <p:nvPr/>
        </p:nvSpPr>
        <p:spPr>
          <a:xfrm>
            <a:off x="5454861" y="1144072"/>
            <a:ext cx="6101883" cy="10881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A1DAB32-403A-C2D2-D39B-CC35D1B8BD21}"/>
              </a:ext>
            </a:extLst>
          </p:cNvPr>
          <p:cNvSpPr/>
          <p:nvPr/>
        </p:nvSpPr>
        <p:spPr>
          <a:xfrm>
            <a:off x="5351914" y="2423773"/>
            <a:ext cx="6657157" cy="12307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3B0BFF6-4326-8E65-5764-1A5EF1F7BFC0}"/>
              </a:ext>
            </a:extLst>
          </p:cNvPr>
          <p:cNvCxnSpPr>
            <a:cxnSpLocks/>
            <a:stCxn id="5" idx="5"/>
            <a:endCxn id="12" idx="0"/>
          </p:cNvCxnSpPr>
          <p:nvPr/>
        </p:nvCxnSpPr>
        <p:spPr>
          <a:xfrm rot="16200000" flipH="1">
            <a:off x="7800231" y="438499"/>
            <a:ext cx="234195" cy="11769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3C4846E-EFE3-A0EA-74C5-094A454A9971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rot="16200000" flipH="1">
            <a:off x="8497374" y="2240654"/>
            <a:ext cx="191548" cy="17469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60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54500" y="48445"/>
            <a:ext cx="3917994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522461" y="299035"/>
            <a:ext cx="328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RNN Encoder-Decoder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ADD1C-B097-7770-7ADF-7248E5A2A0F7}"/>
              </a:ext>
            </a:extLst>
          </p:cNvPr>
          <p:cNvSpPr txBox="1"/>
          <p:nvPr/>
        </p:nvSpPr>
        <p:spPr>
          <a:xfrm>
            <a:off x="4841981" y="416041"/>
            <a:ext cx="328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why we use RNN?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C0C89C-6EFA-A15F-813F-F288F95347A9}"/>
              </a:ext>
            </a:extLst>
          </p:cNvPr>
          <p:cNvSpPr/>
          <p:nvPr/>
        </p:nvSpPr>
        <p:spPr>
          <a:xfrm>
            <a:off x="4352483" y="318794"/>
            <a:ext cx="3487034" cy="6924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DDC60-5909-D68F-1931-600FE6681B7C}"/>
              </a:ext>
            </a:extLst>
          </p:cNvPr>
          <p:cNvSpPr txBox="1"/>
          <p:nvPr/>
        </p:nvSpPr>
        <p:spPr>
          <a:xfrm>
            <a:off x="5454860" y="1293667"/>
            <a:ext cx="610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because the length of the input sequence cannot be known in advance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20116D-3076-2D75-C3BD-ED6C09825FFE}"/>
              </a:ext>
            </a:extLst>
          </p:cNvPr>
          <p:cNvSpPr txBox="1"/>
          <p:nvPr/>
        </p:nvSpPr>
        <p:spPr>
          <a:xfrm>
            <a:off x="5672862" y="2690139"/>
            <a:ext cx="610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/>
              <a:t>but each word can be expressed as a vector of the same dimension</a:t>
            </a:r>
            <a:endParaRPr kumimoji="1" lang="en-US" altLang="ko-Kore-KR" sz="240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79F4969-8FAD-D198-32B0-DF662D1DAE6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972494" y="529868"/>
            <a:ext cx="379989" cy="1351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923A31F-6D2E-ED96-CF80-CE10D221D135}"/>
              </a:ext>
            </a:extLst>
          </p:cNvPr>
          <p:cNvSpPr/>
          <p:nvPr/>
        </p:nvSpPr>
        <p:spPr>
          <a:xfrm>
            <a:off x="5454861" y="1144072"/>
            <a:ext cx="6101883" cy="10881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A1DAB32-403A-C2D2-D39B-CC35D1B8BD21}"/>
              </a:ext>
            </a:extLst>
          </p:cNvPr>
          <p:cNvSpPr/>
          <p:nvPr/>
        </p:nvSpPr>
        <p:spPr>
          <a:xfrm>
            <a:off x="5351914" y="2423773"/>
            <a:ext cx="6657157" cy="12307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3B0BFF6-4326-8E65-5764-1A5EF1F7BFC0}"/>
              </a:ext>
            </a:extLst>
          </p:cNvPr>
          <p:cNvCxnSpPr>
            <a:cxnSpLocks/>
            <a:stCxn id="5" idx="5"/>
            <a:endCxn id="12" idx="0"/>
          </p:cNvCxnSpPr>
          <p:nvPr/>
        </p:nvCxnSpPr>
        <p:spPr>
          <a:xfrm rot="16200000" flipH="1">
            <a:off x="7800231" y="438499"/>
            <a:ext cx="234195" cy="11769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3C4846E-EFE3-A0EA-74C5-094A454A9971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rot="16200000" flipH="1">
            <a:off x="8497374" y="2240654"/>
            <a:ext cx="191548" cy="17469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2FD572-3C31-BC06-5E86-1E9C8C948F4C}"/>
              </a:ext>
            </a:extLst>
          </p:cNvPr>
          <p:cNvSpPr txBox="1"/>
          <p:nvPr/>
        </p:nvSpPr>
        <p:spPr>
          <a:xfrm>
            <a:off x="6011223" y="4012467"/>
            <a:ext cx="5799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so we map each word to each timestep and share the weights across words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767044-2FE2-236D-AA62-C001E3C5479A}"/>
              </a:ext>
            </a:extLst>
          </p:cNvPr>
          <p:cNvSpPr/>
          <p:nvPr/>
        </p:nvSpPr>
        <p:spPr>
          <a:xfrm>
            <a:off x="5454861" y="3812596"/>
            <a:ext cx="6657157" cy="12307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8280DEA9-F6BA-FC0E-0FAD-08437A4F9CC1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8652925" y="3682081"/>
            <a:ext cx="158082" cy="10294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09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54500" y="48445"/>
            <a:ext cx="3917994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522461" y="299035"/>
            <a:ext cx="328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RNN Encoder-Decoder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ADD1C-B097-7770-7ADF-7248E5A2A0F7}"/>
              </a:ext>
            </a:extLst>
          </p:cNvPr>
          <p:cNvSpPr txBox="1"/>
          <p:nvPr/>
        </p:nvSpPr>
        <p:spPr>
          <a:xfrm>
            <a:off x="4841981" y="416041"/>
            <a:ext cx="328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why we use RNN?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C0C89C-6EFA-A15F-813F-F288F95347A9}"/>
              </a:ext>
            </a:extLst>
          </p:cNvPr>
          <p:cNvSpPr/>
          <p:nvPr/>
        </p:nvSpPr>
        <p:spPr>
          <a:xfrm>
            <a:off x="4352483" y="318794"/>
            <a:ext cx="3487034" cy="69249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DDC60-5909-D68F-1931-600FE6681B7C}"/>
              </a:ext>
            </a:extLst>
          </p:cNvPr>
          <p:cNvSpPr txBox="1"/>
          <p:nvPr/>
        </p:nvSpPr>
        <p:spPr>
          <a:xfrm>
            <a:off x="5454860" y="1293667"/>
            <a:ext cx="610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because the length of the input sequence cannot be known in advance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20116D-3076-2D75-C3BD-ED6C09825FFE}"/>
              </a:ext>
            </a:extLst>
          </p:cNvPr>
          <p:cNvSpPr txBox="1"/>
          <p:nvPr/>
        </p:nvSpPr>
        <p:spPr>
          <a:xfrm>
            <a:off x="5672862" y="2690139"/>
            <a:ext cx="610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>
                <a:solidFill>
                  <a:schemeClr val="tx1">
                    <a:alpha val="15000"/>
                  </a:schemeClr>
                </a:solidFill>
              </a:rPr>
              <a:t>but each word can be expressed as a vector of the same dimension</a:t>
            </a:r>
            <a:endParaRPr kumimoji="1" lang="en-US" altLang="ko-Kore-KR" sz="24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79F4969-8FAD-D198-32B0-DF662D1DAE6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972494" y="529868"/>
            <a:ext cx="379989" cy="135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923A31F-6D2E-ED96-CF80-CE10D221D135}"/>
              </a:ext>
            </a:extLst>
          </p:cNvPr>
          <p:cNvSpPr/>
          <p:nvPr/>
        </p:nvSpPr>
        <p:spPr>
          <a:xfrm>
            <a:off x="5454861" y="1144072"/>
            <a:ext cx="6101883" cy="1088153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A1DAB32-403A-C2D2-D39B-CC35D1B8BD21}"/>
              </a:ext>
            </a:extLst>
          </p:cNvPr>
          <p:cNvSpPr/>
          <p:nvPr/>
        </p:nvSpPr>
        <p:spPr>
          <a:xfrm>
            <a:off x="5351914" y="2423773"/>
            <a:ext cx="6657157" cy="123074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3B0BFF6-4326-8E65-5764-1A5EF1F7BFC0}"/>
              </a:ext>
            </a:extLst>
          </p:cNvPr>
          <p:cNvCxnSpPr>
            <a:cxnSpLocks/>
            <a:stCxn id="5" idx="5"/>
            <a:endCxn id="12" idx="0"/>
          </p:cNvCxnSpPr>
          <p:nvPr/>
        </p:nvCxnSpPr>
        <p:spPr>
          <a:xfrm rot="16200000" flipH="1">
            <a:off x="7800231" y="438499"/>
            <a:ext cx="234195" cy="117695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3C4846E-EFE3-A0EA-74C5-094A454A9971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rot="16200000" flipH="1">
            <a:off x="8497374" y="2240654"/>
            <a:ext cx="191548" cy="17469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2FD572-3C31-BC06-5E86-1E9C8C948F4C}"/>
              </a:ext>
            </a:extLst>
          </p:cNvPr>
          <p:cNvSpPr txBox="1"/>
          <p:nvPr/>
        </p:nvSpPr>
        <p:spPr>
          <a:xfrm>
            <a:off x="6011223" y="4012467"/>
            <a:ext cx="5799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 we mapped each word to each timestep and share the weights across words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767044-2FE2-236D-AA62-C001E3C5479A}"/>
              </a:ext>
            </a:extLst>
          </p:cNvPr>
          <p:cNvSpPr/>
          <p:nvPr/>
        </p:nvSpPr>
        <p:spPr>
          <a:xfrm>
            <a:off x="5454861" y="3812596"/>
            <a:ext cx="6657157" cy="123074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8280DEA9-F6BA-FC0E-0FAD-08437A4F9CC1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8652925" y="3682081"/>
            <a:ext cx="158082" cy="10294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F89E55-0BAD-E3FE-BD17-4DAE38B6C9F8}"/>
              </a:ext>
            </a:extLst>
          </p:cNvPr>
          <p:cNvSpPr txBox="1"/>
          <p:nvPr/>
        </p:nvSpPr>
        <p:spPr>
          <a:xfrm>
            <a:off x="653424" y="1555056"/>
            <a:ext cx="3656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why we use encoder RNN and decoder RNN?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24E498D-F781-8902-6919-1C6BA30E2E50}"/>
              </a:ext>
            </a:extLst>
          </p:cNvPr>
          <p:cNvSpPr/>
          <p:nvPr/>
        </p:nvSpPr>
        <p:spPr>
          <a:xfrm>
            <a:off x="452944" y="1459399"/>
            <a:ext cx="4173557" cy="992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F7599202-6058-502C-4FFC-DD2CF3135897}"/>
              </a:ext>
            </a:extLst>
          </p:cNvPr>
          <p:cNvCxnSpPr>
            <a:cxnSpLocks/>
            <a:stCxn id="4" idx="6"/>
            <a:endCxn id="10" idx="0"/>
          </p:cNvCxnSpPr>
          <p:nvPr/>
        </p:nvCxnSpPr>
        <p:spPr>
          <a:xfrm flipH="1">
            <a:off x="2539723" y="529868"/>
            <a:ext cx="1432771" cy="929531"/>
          </a:xfrm>
          <a:prstGeom prst="curvedConnector4">
            <a:avLst>
              <a:gd name="adj1" fmla="val -15955"/>
              <a:gd name="adj2" fmla="val 758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13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54500" y="48445"/>
            <a:ext cx="3917994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522461" y="299035"/>
            <a:ext cx="328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RNN Encoder-Decoder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ADD1C-B097-7770-7ADF-7248E5A2A0F7}"/>
              </a:ext>
            </a:extLst>
          </p:cNvPr>
          <p:cNvSpPr txBox="1"/>
          <p:nvPr/>
        </p:nvSpPr>
        <p:spPr>
          <a:xfrm>
            <a:off x="4841981" y="416041"/>
            <a:ext cx="328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why we use RNN?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C0C89C-6EFA-A15F-813F-F288F95347A9}"/>
              </a:ext>
            </a:extLst>
          </p:cNvPr>
          <p:cNvSpPr/>
          <p:nvPr/>
        </p:nvSpPr>
        <p:spPr>
          <a:xfrm>
            <a:off x="4352483" y="318794"/>
            <a:ext cx="3487034" cy="69249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DDC60-5909-D68F-1931-600FE6681B7C}"/>
              </a:ext>
            </a:extLst>
          </p:cNvPr>
          <p:cNvSpPr txBox="1"/>
          <p:nvPr/>
        </p:nvSpPr>
        <p:spPr>
          <a:xfrm>
            <a:off x="5454860" y="1293667"/>
            <a:ext cx="610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because the length of the input sequence cannot be known in advance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20116D-3076-2D75-C3BD-ED6C09825FFE}"/>
              </a:ext>
            </a:extLst>
          </p:cNvPr>
          <p:cNvSpPr txBox="1"/>
          <p:nvPr/>
        </p:nvSpPr>
        <p:spPr>
          <a:xfrm>
            <a:off x="5672862" y="2690139"/>
            <a:ext cx="610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>
                <a:solidFill>
                  <a:schemeClr val="tx1">
                    <a:alpha val="15000"/>
                  </a:schemeClr>
                </a:solidFill>
              </a:rPr>
              <a:t>but each word can be expressed as a vector of the same dimension</a:t>
            </a:r>
            <a:endParaRPr kumimoji="1" lang="en-US" altLang="ko-Kore-KR" sz="24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79F4969-8FAD-D198-32B0-DF662D1DAE6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972494" y="529868"/>
            <a:ext cx="379989" cy="135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923A31F-6D2E-ED96-CF80-CE10D221D135}"/>
              </a:ext>
            </a:extLst>
          </p:cNvPr>
          <p:cNvSpPr/>
          <p:nvPr/>
        </p:nvSpPr>
        <p:spPr>
          <a:xfrm>
            <a:off x="5454861" y="1144072"/>
            <a:ext cx="6101883" cy="1088153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A1DAB32-403A-C2D2-D39B-CC35D1B8BD21}"/>
              </a:ext>
            </a:extLst>
          </p:cNvPr>
          <p:cNvSpPr/>
          <p:nvPr/>
        </p:nvSpPr>
        <p:spPr>
          <a:xfrm>
            <a:off x="5351914" y="2423773"/>
            <a:ext cx="6657157" cy="123074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3B0BFF6-4326-8E65-5764-1A5EF1F7BFC0}"/>
              </a:ext>
            </a:extLst>
          </p:cNvPr>
          <p:cNvCxnSpPr>
            <a:cxnSpLocks/>
            <a:stCxn id="5" idx="5"/>
            <a:endCxn id="12" idx="0"/>
          </p:cNvCxnSpPr>
          <p:nvPr/>
        </p:nvCxnSpPr>
        <p:spPr>
          <a:xfrm rot="16200000" flipH="1">
            <a:off x="7800231" y="438499"/>
            <a:ext cx="234195" cy="117695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3C4846E-EFE3-A0EA-74C5-094A454A9971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rot="16200000" flipH="1">
            <a:off x="8497374" y="2240654"/>
            <a:ext cx="191548" cy="17469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2FD572-3C31-BC06-5E86-1E9C8C948F4C}"/>
              </a:ext>
            </a:extLst>
          </p:cNvPr>
          <p:cNvSpPr txBox="1"/>
          <p:nvPr/>
        </p:nvSpPr>
        <p:spPr>
          <a:xfrm>
            <a:off x="6011223" y="4012467"/>
            <a:ext cx="5799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 we mapped each word to each timestep and share the weights across words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767044-2FE2-236D-AA62-C001E3C5479A}"/>
              </a:ext>
            </a:extLst>
          </p:cNvPr>
          <p:cNvSpPr/>
          <p:nvPr/>
        </p:nvSpPr>
        <p:spPr>
          <a:xfrm>
            <a:off x="5454861" y="3812596"/>
            <a:ext cx="6657157" cy="123074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8280DEA9-F6BA-FC0E-0FAD-08437A4F9CC1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8652925" y="3682081"/>
            <a:ext cx="158082" cy="10294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F89E55-0BAD-E3FE-BD17-4DAE38B6C9F8}"/>
              </a:ext>
            </a:extLst>
          </p:cNvPr>
          <p:cNvSpPr txBox="1"/>
          <p:nvPr/>
        </p:nvSpPr>
        <p:spPr>
          <a:xfrm>
            <a:off x="653424" y="1555056"/>
            <a:ext cx="3656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why we use encoder RNN and decoder RNN?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24E498D-F781-8902-6919-1C6BA30E2E50}"/>
              </a:ext>
            </a:extLst>
          </p:cNvPr>
          <p:cNvSpPr/>
          <p:nvPr/>
        </p:nvSpPr>
        <p:spPr>
          <a:xfrm>
            <a:off x="452944" y="1459399"/>
            <a:ext cx="4173557" cy="992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F7599202-6058-502C-4FFC-DD2CF3135897}"/>
              </a:ext>
            </a:extLst>
          </p:cNvPr>
          <p:cNvCxnSpPr>
            <a:cxnSpLocks/>
            <a:stCxn id="4" idx="6"/>
            <a:endCxn id="10" idx="0"/>
          </p:cNvCxnSpPr>
          <p:nvPr/>
        </p:nvCxnSpPr>
        <p:spPr>
          <a:xfrm flipH="1">
            <a:off x="2539723" y="529868"/>
            <a:ext cx="1432771" cy="929531"/>
          </a:xfrm>
          <a:prstGeom prst="curvedConnector4">
            <a:avLst>
              <a:gd name="adj1" fmla="val -15955"/>
              <a:gd name="adj2" fmla="val 758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DF180D-F2C4-0827-6AF9-553226CE80C8}"/>
              </a:ext>
            </a:extLst>
          </p:cNvPr>
          <p:cNvSpPr txBox="1"/>
          <p:nvPr/>
        </p:nvSpPr>
        <p:spPr>
          <a:xfrm>
            <a:off x="182929" y="3039143"/>
            <a:ext cx="5053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because input and output sequences have different conditional distribution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1093380-5D27-930A-BDC1-C357B2E4D6CB}"/>
              </a:ext>
            </a:extLst>
          </p:cNvPr>
          <p:cNvSpPr/>
          <p:nvPr/>
        </p:nvSpPr>
        <p:spPr>
          <a:xfrm>
            <a:off x="59798" y="2793586"/>
            <a:ext cx="5245693" cy="13787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D1DFE7AE-94E2-A8F2-399B-CA20BFA5ED58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 rot="16200000" flipH="1">
            <a:off x="2440536" y="2551476"/>
            <a:ext cx="341297" cy="14292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6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54500" y="48445"/>
            <a:ext cx="3917994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522461" y="299035"/>
            <a:ext cx="328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RNN Encoder-Decoder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ADD1C-B097-7770-7ADF-7248E5A2A0F7}"/>
              </a:ext>
            </a:extLst>
          </p:cNvPr>
          <p:cNvSpPr txBox="1"/>
          <p:nvPr/>
        </p:nvSpPr>
        <p:spPr>
          <a:xfrm>
            <a:off x="4841981" y="416041"/>
            <a:ext cx="328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why we use RNN?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C0C89C-6EFA-A15F-813F-F288F95347A9}"/>
              </a:ext>
            </a:extLst>
          </p:cNvPr>
          <p:cNvSpPr/>
          <p:nvPr/>
        </p:nvSpPr>
        <p:spPr>
          <a:xfrm>
            <a:off x="4352483" y="318794"/>
            <a:ext cx="3487034" cy="69249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DDC60-5909-D68F-1931-600FE6681B7C}"/>
              </a:ext>
            </a:extLst>
          </p:cNvPr>
          <p:cNvSpPr txBox="1"/>
          <p:nvPr/>
        </p:nvSpPr>
        <p:spPr>
          <a:xfrm>
            <a:off x="5454860" y="1293667"/>
            <a:ext cx="610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because the length of the input sequence cannot be known in advance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20116D-3076-2D75-C3BD-ED6C09825FFE}"/>
              </a:ext>
            </a:extLst>
          </p:cNvPr>
          <p:cNvSpPr txBox="1"/>
          <p:nvPr/>
        </p:nvSpPr>
        <p:spPr>
          <a:xfrm>
            <a:off x="5672862" y="2690139"/>
            <a:ext cx="610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>
                <a:solidFill>
                  <a:schemeClr val="tx1">
                    <a:alpha val="15000"/>
                  </a:schemeClr>
                </a:solidFill>
              </a:rPr>
              <a:t>but each word can be expressed as a vector of the same dimension</a:t>
            </a:r>
            <a:endParaRPr kumimoji="1" lang="en-US" altLang="ko-Kore-KR" sz="24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79F4969-8FAD-D198-32B0-DF662D1DAE6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972494" y="529868"/>
            <a:ext cx="379989" cy="135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923A31F-6D2E-ED96-CF80-CE10D221D135}"/>
              </a:ext>
            </a:extLst>
          </p:cNvPr>
          <p:cNvSpPr/>
          <p:nvPr/>
        </p:nvSpPr>
        <p:spPr>
          <a:xfrm>
            <a:off x="5454861" y="1144072"/>
            <a:ext cx="6101883" cy="1088153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A1DAB32-403A-C2D2-D39B-CC35D1B8BD21}"/>
              </a:ext>
            </a:extLst>
          </p:cNvPr>
          <p:cNvSpPr/>
          <p:nvPr/>
        </p:nvSpPr>
        <p:spPr>
          <a:xfrm>
            <a:off x="5351914" y="2423773"/>
            <a:ext cx="6657157" cy="123074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3B0BFF6-4326-8E65-5764-1A5EF1F7BFC0}"/>
              </a:ext>
            </a:extLst>
          </p:cNvPr>
          <p:cNvCxnSpPr>
            <a:cxnSpLocks/>
            <a:stCxn id="5" idx="5"/>
            <a:endCxn id="12" idx="0"/>
          </p:cNvCxnSpPr>
          <p:nvPr/>
        </p:nvCxnSpPr>
        <p:spPr>
          <a:xfrm rot="16200000" flipH="1">
            <a:off x="7800231" y="438499"/>
            <a:ext cx="234195" cy="117695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3C4846E-EFE3-A0EA-74C5-094A454A9971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rot="16200000" flipH="1">
            <a:off x="8497374" y="2240654"/>
            <a:ext cx="191548" cy="17469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2FD572-3C31-BC06-5E86-1E9C8C948F4C}"/>
              </a:ext>
            </a:extLst>
          </p:cNvPr>
          <p:cNvSpPr txBox="1"/>
          <p:nvPr/>
        </p:nvSpPr>
        <p:spPr>
          <a:xfrm>
            <a:off x="6011223" y="4012467"/>
            <a:ext cx="5799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 we mapped each word to each timestep and share the weights across words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767044-2FE2-236D-AA62-C001E3C5479A}"/>
              </a:ext>
            </a:extLst>
          </p:cNvPr>
          <p:cNvSpPr/>
          <p:nvPr/>
        </p:nvSpPr>
        <p:spPr>
          <a:xfrm>
            <a:off x="5454861" y="3812596"/>
            <a:ext cx="6657157" cy="123074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8280DEA9-F6BA-FC0E-0FAD-08437A4F9CC1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8652925" y="3682081"/>
            <a:ext cx="158082" cy="10294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F89E55-0BAD-E3FE-BD17-4DAE38B6C9F8}"/>
              </a:ext>
            </a:extLst>
          </p:cNvPr>
          <p:cNvSpPr txBox="1"/>
          <p:nvPr/>
        </p:nvSpPr>
        <p:spPr>
          <a:xfrm>
            <a:off x="653424" y="1555056"/>
            <a:ext cx="3656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why we use encoder RNN and decoder RNN?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24E498D-F781-8902-6919-1C6BA30E2E50}"/>
              </a:ext>
            </a:extLst>
          </p:cNvPr>
          <p:cNvSpPr/>
          <p:nvPr/>
        </p:nvSpPr>
        <p:spPr>
          <a:xfrm>
            <a:off x="452944" y="1459399"/>
            <a:ext cx="4173557" cy="992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F7599202-6058-502C-4FFC-DD2CF3135897}"/>
              </a:ext>
            </a:extLst>
          </p:cNvPr>
          <p:cNvCxnSpPr>
            <a:cxnSpLocks/>
            <a:stCxn id="4" idx="6"/>
            <a:endCxn id="10" idx="0"/>
          </p:cNvCxnSpPr>
          <p:nvPr/>
        </p:nvCxnSpPr>
        <p:spPr>
          <a:xfrm flipH="1">
            <a:off x="2539723" y="529868"/>
            <a:ext cx="1432771" cy="929531"/>
          </a:xfrm>
          <a:prstGeom prst="curvedConnector4">
            <a:avLst>
              <a:gd name="adj1" fmla="val -15955"/>
              <a:gd name="adj2" fmla="val 758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DF180D-F2C4-0827-6AF9-553226CE80C8}"/>
              </a:ext>
            </a:extLst>
          </p:cNvPr>
          <p:cNvSpPr txBox="1"/>
          <p:nvPr/>
        </p:nvSpPr>
        <p:spPr>
          <a:xfrm>
            <a:off x="182929" y="3039143"/>
            <a:ext cx="5053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because input and output sequences have different conditional distribution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1093380-5D27-930A-BDC1-C357B2E4D6CB}"/>
              </a:ext>
            </a:extLst>
          </p:cNvPr>
          <p:cNvSpPr/>
          <p:nvPr/>
        </p:nvSpPr>
        <p:spPr>
          <a:xfrm>
            <a:off x="59798" y="2793586"/>
            <a:ext cx="5245693" cy="13787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D1DFE7AE-94E2-A8F2-399B-CA20BFA5ED58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 rot="16200000" flipH="1">
            <a:off x="2440536" y="2551476"/>
            <a:ext cx="341297" cy="14292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DF7D8B4-DB02-4487-F8BB-6F0A46B53C9E}"/>
              </a:ext>
            </a:extLst>
          </p:cNvPr>
          <p:cNvSpPr txBox="1"/>
          <p:nvPr/>
        </p:nvSpPr>
        <p:spPr>
          <a:xfrm>
            <a:off x="252471" y="4675264"/>
            <a:ext cx="5053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so we use two separate RNN and give the information of input sequence using context vector (encoding)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BB53ED0-5269-4417-41F2-9CB9D0774266}"/>
              </a:ext>
            </a:extLst>
          </p:cNvPr>
          <p:cNvSpPr/>
          <p:nvPr/>
        </p:nvSpPr>
        <p:spPr>
          <a:xfrm>
            <a:off x="54500" y="4398798"/>
            <a:ext cx="5534846" cy="16326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075A1168-AF2E-1C18-D684-C245E25329C3}"/>
              </a:ext>
            </a:extLst>
          </p:cNvPr>
          <p:cNvCxnSpPr>
            <a:cxnSpLocks/>
            <a:stCxn id="22" idx="4"/>
            <a:endCxn id="35" idx="0"/>
          </p:cNvCxnSpPr>
          <p:nvPr/>
        </p:nvCxnSpPr>
        <p:spPr>
          <a:xfrm rot="16200000" flipH="1">
            <a:off x="2639049" y="4215923"/>
            <a:ext cx="226471" cy="1392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94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54500" y="48445"/>
            <a:ext cx="3917994" cy="96284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522461" y="299035"/>
            <a:ext cx="328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RNN Encoder-Decoder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ADD1C-B097-7770-7ADF-7248E5A2A0F7}"/>
              </a:ext>
            </a:extLst>
          </p:cNvPr>
          <p:cNvSpPr txBox="1"/>
          <p:nvPr/>
        </p:nvSpPr>
        <p:spPr>
          <a:xfrm>
            <a:off x="4841981" y="416041"/>
            <a:ext cx="328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why we use RNN?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C0C89C-6EFA-A15F-813F-F288F95347A9}"/>
              </a:ext>
            </a:extLst>
          </p:cNvPr>
          <p:cNvSpPr/>
          <p:nvPr/>
        </p:nvSpPr>
        <p:spPr>
          <a:xfrm>
            <a:off x="4352483" y="318794"/>
            <a:ext cx="3487034" cy="69249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DDC60-5909-D68F-1931-600FE6681B7C}"/>
              </a:ext>
            </a:extLst>
          </p:cNvPr>
          <p:cNvSpPr txBox="1"/>
          <p:nvPr/>
        </p:nvSpPr>
        <p:spPr>
          <a:xfrm>
            <a:off x="5454860" y="1293667"/>
            <a:ext cx="610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because the length of the input sequence cannot be known in advance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20116D-3076-2D75-C3BD-ED6C09825FFE}"/>
              </a:ext>
            </a:extLst>
          </p:cNvPr>
          <p:cNvSpPr txBox="1"/>
          <p:nvPr/>
        </p:nvSpPr>
        <p:spPr>
          <a:xfrm>
            <a:off x="5672862" y="2690139"/>
            <a:ext cx="610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>
                <a:solidFill>
                  <a:schemeClr val="tx1">
                    <a:alpha val="15000"/>
                  </a:schemeClr>
                </a:solidFill>
              </a:rPr>
              <a:t>but each word can be expressed as a vector of the same dimension</a:t>
            </a:r>
            <a:endParaRPr kumimoji="1" lang="en-US" altLang="ko-Kore-KR" sz="24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79F4969-8FAD-D198-32B0-DF662D1DAE6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972494" y="529868"/>
            <a:ext cx="379989" cy="135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923A31F-6D2E-ED96-CF80-CE10D221D135}"/>
              </a:ext>
            </a:extLst>
          </p:cNvPr>
          <p:cNvSpPr/>
          <p:nvPr/>
        </p:nvSpPr>
        <p:spPr>
          <a:xfrm>
            <a:off x="5454861" y="1144072"/>
            <a:ext cx="6101883" cy="1088153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A1DAB32-403A-C2D2-D39B-CC35D1B8BD21}"/>
              </a:ext>
            </a:extLst>
          </p:cNvPr>
          <p:cNvSpPr/>
          <p:nvPr/>
        </p:nvSpPr>
        <p:spPr>
          <a:xfrm>
            <a:off x="5351914" y="2423773"/>
            <a:ext cx="6657157" cy="123074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3B0BFF6-4326-8E65-5764-1A5EF1F7BFC0}"/>
              </a:ext>
            </a:extLst>
          </p:cNvPr>
          <p:cNvCxnSpPr>
            <a:cxnSpLocks/>
            <a:stCxn id="5" idx="5"/>
            <a:endCxn id="12" idx="0"/>
          </p:cNvCxnSpPr>
          <p:nvPr/>
        </p:nvCxnSpPr>
        <p:spPr>
          <a:xfrm rot="16200000" flipH="1">
            <a:off x="7800231" y="438499"/>
            <a:ext cx="234195" cy="117695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3C4846E-EFE3-A0EA-74C5-094A454A9971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rot="16200000" flipH="1">
            <a:off x="8497374" y="2240654"/>
            <a:ext cx="191548" cy="17469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2FD572-3C31-BC06-5E86-1E9C8C948F4C}"/>
              </a:ext>
            </a:extLst>
          </p:cNvPr>
          <p:cNvSpPr txBox="1"/>
          <p:nvPr/>
        </p:nvSpPr>
        <p:spPr>
          <a:xfrm>
            <a:off x="6011223" y="4012467"/>
            <a:ext cx="5799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 we mapped each word to each timestep and share the weights across words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767044-2FE2-236D-AA62-C001E3C5479A}"/>
              </a:ext>
            </a:extLst>
          </p:cNvPr>
          <p:cNvSpPr/>
          <p:nvPr/>
        </p:nvSpPr>
        <p:spPr>
          <a:xfrm>
            <a:off x="5454861" y="3812596"/>
            <a:ext cx="6657157" cy="123074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8280DEA9-F6BA-FC0E-0FAD-08437A4F9CC1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8652925" y="3682081"/>
            <a:ext cx="158082" cy="10294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F89E55-0BAD-E3FE-BD17-4DAE38B6C9F8}"/>
              </a:ext>
            </a:extLst>
          </p:cNvPr>
          <p:cNvSpPr txBox="1"/>
          <p:nvPr/>
        </p:nvSpPr>
        <p:spPr>
          <a:xfrm>
            <a:off x="653424" y="1555056"/>
            <a:ext cx="3656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why we use encoder RNN and decoder RNN?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24E498D-F781-8902-6919-1C6BA30E2E50}"/>
              </a:ext>
            </a:extLst>
          </p:cNvPr>
          <p:cNvSpPr/>
          <p:nvPr/>
        </p:nvSpPr>
        <p:spPr>
          <a:xfrm>
            <a:off x="452944" y="1459399"/>
            <a:ext cx="4173557" cy="992890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F7599202-6058-502C-4FFC-DD2CF3135897}"/>
              </a:ext>
            </a:extLst>
          </p:cNvPr>
          <p:cNvCxnSpPr>
            <a:cxnSpLocks/>
            <a:stCxn id="4" idx="6"/>
            <a:endCxn id="10" idx="0"/>
          </p:cNvCxnSpPr>
          <p:nvPr/>
        </p:nvCxnSpPr>
        <p:spPr>
          <a:xfrm flipH="1">
            <a:off x="2539723" y="529868"/>
            <a:ext cx="1432771" cy="929531"/>
          </a:xfrm>
          <a:prstGeom prst="curvedConnector4">
            <a:avLst>
              <a:gd name="adj1" fmla="val -15955"/>
              <a:gd name="adj2" fmla="val 75896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DF180D-F2C4-0827-6AF9-553226CE80C8}"/>
              </a:ext>
            </a:extLst>
          </p:cNvPr>
          <p:cNvSpPr txBox="1"/>
          <p:nvPr/>
        </p:nvSpPr>
        <p:spPr>
          <a:xfrm>
            <a:off x="182929" y="3039143"/>
            <a:ext cx="5053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because input and output sequences have different conditional distribution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1093380-5D27-930A-BDC1-C357B2E4D6CB}"/>
              </a:ext>
            </a:extLst>
          </p:cNvPr>
          <p:cNvSpPr/>
          <p:nvPr/>
        </p:nvSpPr>
        <p:spPr>
          <a:xfrm>
            <a:off x="59798" y="2793586"/>
            <a:ext cx="5245693" cy="137874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D1DFE7AE-94E2-A8F2-399B-CA20BFA5ED58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 rot="16200000" flipH="1">
            <a:off x="2440536" y="2551476"/>
            <a:ext cx="341297" cy="14292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DF7D8B4-DB02-4487-F8BB-6F0A46B53C9E}"/>
              </a:ext>
            </a:extLst>
          </p:cNvPr>
          <p:cNvSpPr txBox="1"/>
          <p:nvPr/>
        </p:nvSpPr>
        <p:spPr>
          <a:xfrm>
            <a:off x="252471" y="4675264"/>
            <a:ext cx="5053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so we use two separate RNN and give the information of input sequence using context vector (encoding)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BB53ED0-5269-4417-41F2-9CB9D0774266}"/>
              </a:ext>
            </a:extLst>
          </p:cNvPr>
          <p:cNvSpPr/>
          <p:nvPr/>
        </p:nvSpPr>
        <p:spPr>
          <a:xfrm>
            <a:off x="54500" y="4398798"/>
            <a:ext cx="5534846" cy="16326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075A1168-AF2E-1C18-D684-C245E25329C3}"/>
              </a:ext>
            </a:extLst>
          </p:cNvPr>
          <p:cNvCxnSpPr>
            <a:cxnSpLocks/>
            <a:stCxn id="22" idx="4"/>
            <a:endCxn id="35" idx="0"/>
          </p:cNvCxnSpPr>
          <p:nvPr/>
        </p:nvCxnSpPr>
        <p:spPr>
          <a:xfrm rot="16200000" flipH="1">
            <a:off x="2639049" y="4215923"/>
            <a:ext cx="226471" cy="1392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71123D4-124D-F121-9BD1-BC439409C891}"/>
              </a:ext>
            </a:extLst>
          </p:cNvPr>
          <p:cNvSpPr txBox="1"/>
          <p:nvPr/>
        </p:nvSpPr>
        <p:spPr>
          <a:xfrm>
            <a:off x="5235949" y="5944007"/>
            <a:ext cx="6651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rgbClr val="FF0000"/>
                </a:solidFill>
              </a:rPr>
              <a:t>But this led us to use the concept of “attention”</a:t>
            </a:r>
          </a:p>
        </p:txBody>
      </p:sp>
      <p:pic>
        <p:nvPicPr>
          <p:cNvPr id="24" name="그래픽 23" descr="시계 방향으로 굽은 화살표 단색으로 채워진">
            <a:extLst>
              <a:ext uri="{FF2B5EF4-FFF2-40B4-BE49-F238E27FC236}">
                <a16:creationId xmlns:a16="http://schemas.microsoft.com/office/drawing/2014/main" id="{2A48D812-1F92-BD19-AC31-81F2EF682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148657">
            <a:off x="4570774" y="56948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0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6F39F95F-A750-FE6A-381D-B8B264B01CFA}"/>
              </a:ext>
            </a:extLst>
          </p:cNvPr>
          <p:cNvSpPr txBox="1"/>
          <p:nvPr/>
        </p:nvSpPr>
        <p:spPr>
          <a:xfrm>
            <a:off x="304502" y="578205"/>
            <a:ext cx="1135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/>
              <a:t>What if the input sequence gets longer and longer?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5BE6D-D238-9FD4-E1BD-F6EF016A4052}"/>
              </a:ext>
            </a:extLst>
          </p:cNvPr>
          <p:cNvSpPr txBox="1"/>
          <p:nvPr/>
        </p:nvSpPr>
        <p:spPr>
          <a:xfrm>
            <a:off x="1050670" y="1351839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The encoder gives information to the decoder using “fixed size” context vector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D07E23-8B4B-E0D2-24E0-2B5D73EC817F}"/>
              </a:ext>
            </a:extLst>
          </p:cNvPr>
          <p:cNvSpPr txBox="1"/>
          <p:nvPr/>
        </p:nvSpPr>
        <p:spPr>
          <a:xfrm>
            <a:off x="1006796" y="4486491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5CCFA-CF20-F475-FEA0-D5C8A27CEFB0}"/>
              </a:ext>
            </a:extLst>
          </p:cNvPr>
          <p:cNvSpPr txBox="1"/>
          <p:nvPr/>
        </p:nvSpPr>
        <p:spPr>
          <a:xfrm>
            <a:off x="2008500" y="4486491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CF782-DD4E-C665-E1F6-039F1E534F95}"/>
              </a:ext>
            </a:extLst>
          </p:cNvPr>
          <p:cNvSpPr txBox="1"/>
          <p:nvPr/>
        </p:nvSpPr>
        <p:spPr>
          <a:xfrm>
            <a:off x="3065730" y="4486491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possible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56D3A-ECBE-E62E-3299-8D196930BD57}"/>
              </a:ext>
            </a:extLst>
          </p:cNvPr>
          <p:cNvSpPr txBox="1"/>
          <p:nvPr/>
        </p:nvSpPr>
        <p:spPr>
          <a:xfrm>
            <a:off x="4060193" y="4487281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D81A0-4A46-8E6D-C189-B6FDF810F68B}"/>
              </a:ext>
            </a:extLst>
          </p:cNvPr>
          <p:cNvSpPr txBox="1"/>
          <p:nvPr/>
        </p:nvSpPr>
        <p:spPr>
          <a:xfrm>
            <a:off x="4870302" y="4486055"/>
            <a:ext cx="1399568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&lt;End Of String&gt;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B620686-C01B-DA8E-00D9-B86D5E02C5FD}"/>
              </a:ext>
            </a:extLst>
          </p:cNvPr>
          <p:cNvGrpSpPr/>
          <p:nvPr/>
        </p:nvGrpSpPr>
        <p:grpSpPr>
          <a:xfrm rot="16200000">
            <a:off x="864563" y="3344063"/>
            <a:ext cx="1064311" cy="452987"/>
            <a:chOff x="3903976" y="1968842"/>
            <a:chExt cx="7164816" cy="452355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20611FC-7B46-1E67-0A34-6C0A08B954BE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D1AB691-5778-F76F-D92A-D30C9A068C1B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C51315C-2328-FC91-26FC-21D685FCCD20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4E0B3DD-D4AF-12E0-1CEE-FE8E232657F2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1458DCC-3BD9-E905-6A20-83D538BB6841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83D74B1-4BF3-86A6-0267-6F4AF2C35716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BF75E17-6B47-F0B1-035E-5A600F2CEF9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3E7A55A-7A72-7132-E553-A90C4C8EE386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E5D964A-79D3-D50C-BDDC-9ED2A739342E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D361A76-4211-9EF4-06B9-3CB2F8F56D7F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20B4BDC-E81D-310B-A17D-0A6A535961CF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AD46CAA-40B6-76CA-8611-CD94076FE0DC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94117F4-7413-7CB0-E367-2E9FD8969FBD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2AB468F-1E8C-AA59-A95B-34047E7E7760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F11DD2B-2F4C-90E7-AB2B-81FF72121C5D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A53D206-86A4-A544-54CC-BE8C9A8128AB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6D87D7F-95AB-1864-F48F-73A38A436162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843258A-AD1E-C183-5CF8-B1D86CC38CDB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D683A8A7-94B3-2BB3-7267-D8750CB383C0}"/>
                </a:ext>
              </a:extLst>
            </p:cNvPr>
            <p:cNvCxnSpPr>
              <a:cxnSpLocks/>
              <a:stCxn id="21" idx="2"/>
              <a:endCxn id="26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06B19B1F-47EB-CCC5-2B61-5304939D04A5}"/>
                </a:ext>
              </a:extLst>
            </p:cNvPr>
            <p:cNvCxnSpPr>
              <a:cxnSpLocks/>
              <a:stCxn id="21" idx="2"/>
              <a:endCxn id="25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7A49B88C-2E11-E5FC-3EE6-CA7608693BD7}"/>
                </a:ext>
              </a:extLst>
            </p:cNvPr>
            <p:cNvCxnSpPr>
              <a:cxnSpLocks/>
              <a:stCxn id="21" idx="2"/>
              <a:endCxn id="24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FCBB128F-8712-2B1A-193F-46CDBE505899}"/>
                </a:ext>
              </a:extLst>
            </p:cNvPr>
            <p:cNvCxnSpPr>
              <a:cxnSpLocks/>
              <a:stCxn id="21" idx="2"/>
              <a:endCxn id="23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AD2D699C-9B4A-7C51-AC49-03ED4CD6C6D9}"/>
                </a:ext>
              </a:extLst>
            </p:cNvPr>
            <p:cNvCxnSpPr>
              <a:cxnSpLocks/>
              <a:stCxn id="21" idx="2"/>
              <a:endCxn id="22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2B228E02-867D-6B2A-79BD-3003400FD316}"/>
                </a:ext>
              </a:extLst>
            </p:cNvPr>
            <p:cNvCxnSpPr>
              <a:cxnSpLocks/>
              <a:stCxn id="20" idx="2"/>
              <a:endCxn id="25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57B6C2BB-BF64-2279-5361-C39AEE7356DE}"/>
                </a:ext>
              </a:extLst>
            </p:cNvPr>
            <p:cNvCxnSpPr>
              <a:cxnSpLocks/>
              <a:stCxn id="19" idx="2"/>
              <a:endCxn id="25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53E109F9-6A95-84D4-F0CD-E4BD7C5ED893}"/>
                </a:ext>
              </a:extLst>
            </p:cNvPr>
            <p:cNvCxnSpPr>
              <a:cxnSpLocks/>
              <a:stCxn id="18" idx="2"/>
              <a:endCxn id="25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E8F3D518-2303-197B-5664-D3CD93F95C5F}"/>
                </a:ext>
              </a:extLst>
            </p:cNvPr>
            <p:cNvCxnSpPr>
              <a:cxnSpLocks/>
              <a:stCxn id="20" idx="2"/>
              <a:endCxn id="24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F7EB54A4-C719-FEDD-E058-F7908927002A}"/>
                </a:ext>
              </a:extLst>
            </p:cNvPr>
            <p:cNvCxnSpPr>
              <a:cxnSpLocks/>
              <a:stCxn id="19" idx="2"/>
              <a:endCxn id="24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id="{AC479012-53BC-3559-A3EE-B3532D4A1CA5}"/>
                </a:ext>
              </a:extLst>
            </p:cNvPr>
            <p:cNvCxnSpPr>
              <a:cxnSpLocks/>
              <a:stCxn id="18" idx="2"/>
              <a:endCxn id="24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723CA105-B91A-3618-A2D8-DB698ACDEB53}"/>
                </a:ext>
              </a:extLst>
            </p:cNvPr>
            <p:cNvCxnSpPr>
              <a:cxnSpLocks/>
              <a:stCxn id="20" idx="2"/>
              <a:endCxn id="23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[R] 38">
              <a:extLst>
                <a:ext uri="{FF2B5EF4-FFF2-40B4-BE49-F238E27FC236}">
                  <a16:creationId xmlns:a16="http://schemas.microsoft.com/office/drawing/2014/main" id="{BA4D0FF9-2AB6-DF39-AD97-492E2FB5414D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[R] 39">
              <a:extLst>
                <a:ext uri="{FF2B5EF4-FFF2-40B4-BE49-F238E27FC236}">
                  <a16:creationId xmlns:a16="http://schemas.microsoft.com/office/drawing/2014/main" id="{3FF00F7B-1362-1B0B-166F-0822939935CB}"/>
                </a:ext>
              </a:extLst>
            </p:cNvPr>
            <p:cNvCxnSpPr>
              <a:cxnSpLocks/>
              <a:stCxn id="20" idx="2"/>
              <a:endCxn id="22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707F9C67-CCDB-E68A-902E-30BA7E61A265}"/>
                </a:ext>
              </a:extLst>
            </p:cNvPr>
            <p:cNvCxnSpPr>
              <a:cxnSpLocks/>
              <a:stCxn id="18" idx="2"/>
              <a:endCxn id="23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62030BA1-E1E1-9398-02FD-E762AE636548}"/>
                </a:ext>
              </a:extLst>
            </p:cNvPr>
            <p:cNvCxnSpPr>
              <a:cxnSpLocks/>
              <a:stCxn id="19" idx="2"/>
              <a:endCxn id="22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26867CFD-8B50-B7CD-7FDB-B1F55ECC2E64}"/>
                </a:ext>
              </a:extLst>
            </p:cNvPr>
            <p:cNvCxnSpPr>
              <a:cxnSpLocks/>
              <a:stCxn id="18" idx="2"/>
              <a:endCxn id="22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D07C0032-CEE4-59E4-7433-6C036C3D0C8A}"/>
                </a:ext>
              </a:extLst>
            </p:cNvPr>
            <p:cNvCxnSpPr>
              <a:cxnSpLocks/>
              <a:stCxn id="20" idx="2"/>
              <a:endCxn id="26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61250BEE-ACF5-7274-32EC-853D608FA8A2}"/>
                </a:ext>
              </a:extLst>
            </p:cNvPr>
            <p:cNvCxnSpPr>
              <a:cxnSpLocks/>
              <a:stCxn id="19" idx="2"/>
              <a:endCxn id="26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E5DEEE10-6EFE-DD9B-2CA8-7901699BA22C}"/>
                </a:ext>
              </a:extLst>
            </p:cNvPr>
            <p:cNvCxnSpPr>
              <a:cxnSpLocks/>
              <a:stCxn id="18" idx="2"/>
              <a:endCxn id="26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B6419409-38A6-304A-1FA6-DEC5F3FB200D}"/>
                </a:ext>
              </a:extLst>
            </p:cNvPr>
            <p:cNvCxnSpPr>
              <a:cxnSpLocks/>
              <a:stCxn id="17" idx="2"/>
              <a:endCxn id="21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6E2FEFD0-0F12-00EF-BE2E-6B404C5DC2BA}"/>
                </a:ext>
              </a:extLst>
            </p:cNvPr>
            <p:cNvCxnSpPr>
              <a:cxnSpLocks/>
              <a:stCxn id="16" idx="2"/>
              <a:endCxn id="21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0C7A2F4E-112B-91AD-A633-D1E8C4C94C28}"/>
                </a:ext>
              </a:extLst>
            </p:cNvPr>
            <p:cNvCxnSpPr>
              <a:cxnSpLocks/>
              <a:stCxn id="15" idx="2"/>
              <a:endCxn id="21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9F4EB82E-25D7-58EA-3774-6BD1F08AC94D}"/>
                </a:ext>
              </a:extLst>
            </p:cNvPr>
            <p:cNvCxnSpPr>
              <a:cxnSpLocks/>
              <a:stCxn id="14" idx="2"/>
              <a:endCxn id="21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6B48E16-02B6-946A-6F8D-965613085C9B}"/>
                </a:ext>
              </a:extLst>
            </p:cNvPr>
            <p:cNvCxnSpPr>
              <a:cxnSpLocks/>
              <a:stCxn id="10" idx="2"/>
              <a:endCxn id="17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768EDE8-A200-1B1E-143A-47D6A73270ED}"/>
                </a:ext>
              </a:extLst>
            </p:cNvPr>
            <p:cNvCxnSpPr>
              <a:cxnSpLocks/>
              <a:stCxn id="9" idx="2"/>
              <a:endCxn id="17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188A1983-A288-C494-E109-7D1836CA753B}"/>
                </a:ext>
              </a:extLst>
            </p:cNvPr>
            <p:cNvCxnSpPr>
              <a:cxnSpLocks/>
              <a:stCxn id="13" idx="2"/>
              <a:endCxn id="17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179C4AC5-15BE-10E3-683E-02632095933B}"/>
                </a:ext>
              </a:extLst>
            </p:cNvPr>
            <p:cNvCxnSpPr>
              <a:cxnSpLocks/>
              <a:stCxn id="17" idx="2"/>
              <a:endCxn id="20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4DDF8BB9-C6AF-AD53-8C8B-C6A6D7702286}"/>
                </a:ext>
              </a:extLst>
            </p:cNvPr>
            <p:cNvCxnSpPr>
              <a:cxnSpLocks/>
              <a:stCxn id="16" idx="2"/>
              <a:endCxn id="20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D7A5FDE2-F0DA-CAAF-97A9-E84E5F0F1500}"/>
                </a:ext>
              </a:extLst>
            </p:cNvPr>
            <p:cNvCxnSpPr>
              <a:cxnSpLocks/>
              <a:stCxn id="15" idx="2"/>
              <a:endCxn id="20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E3B15F51-1D51-0FF5-442D-19FEDFFDAA02}"/>
                </a:ext>
              </a:extLst>
            </p:cNvPr>
            <p:cNvCxnSpPr>
              <a:cxnSpLocks/>
              <a:stCxn id="14" idx="2"/>
              <a:endCxn id="20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6F253507-ABDF-4FC2-DD94-E539342CC592}"/>
                </a:ext>
              </a:extLst>
            </p:cNvPr>
            <p:cNvCxnSpPr>
              <a:cxnSpLocks/>
              <a:stCxn id="17" idx="2"/>
              <a:endCxn id="19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1CB40A14-A588-9D25-111E-1AA179AAEA9D}"/>
                </a:ext>
              </a:extLst>
            </p:cNvPr>
            <p:cNvCxnSpPr>
              <a:cxnSpLocks/>
              <a:stCxn id="16" idx="2"/>
              <a:endCxn id="19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1441019B-CF35-770A-5B9B-FAE94E0EE1A2}"/>
                </a:ext>
              </a:extLst>
            </p:cNvPr>
            <p:cNvCxnSpPr>
              <a:cxnSpLocks/>
              <a:stCxn id="15" idx="2"/>
              <a:endCxn id="19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530AC3E7-EB62-4D85-5E4F-F185B0C2FC4A}"/>
                </a:ext>
              </a:extLst>
            </p:cNvPr>
            <p:cNvCxnSpPr>
              <a:cxnSpLocks/>
              <a:stCxn id="14" idx="2"/>
              <a:endCxn id="19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5502484B-11A8-E5AC-CC23-4A2F036FBC52}"/>
                </a:ext>
              </a:extLst>
            </p:cNvPr>
            <p:cNvCxnSpPr>
              <a:cxnSpLocks/>
              <a:stCxn id="17" idx="2"/>
              <a:endCxn id="18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C24F4FDE-A2B8-8CC5-0F4D-81F602F65B57}"/>
                </a:ext>
              </a:extLst>
            </p:cNvPr>
            <p:cNvCxnSpPr>
              <a:cxnSpLocks/>
              <a:stCxn id="16" idx="2"/>
              <a:endCxn id="18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3D8D6DBB-45CB-CAFF-A656-C7788491B025}"/>
                </a:ext>
              </a:extLst>
            </p:cNvPr>
            <p:cNvCxnSpPr>
              <a:cxnSpLocks/>
              <a:stCxn id="15" idx="2"/>
              <a:endCxn id="18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F991067B-2798-966A-99A1-F4D6CD8D97B5}"/>
                </a:ext>
              </a:extLst>
            </p:cNvPr>
            <p:cNvCxnSpPr>
              <a:cxnSpLocks/>
              <a:stCxn id="14" idx="2"/>
              <a:endCxn id="18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[R] 129">
              <a:extLst>
                <a:ext uri="{FF2B5EF4-FFF2-40B4-BE49-F238E27FC236}">
                  <a16:creationId xmlns:a16="http://schemas.microsoft.com/office/drawing/2014/main" id="{33058AC7-C498-94A6-0BC1-AA3B9F28478E}"/>
                </a:ext>
              </a:extLst>
            </p:cNvPr>
            <p:cNvCxnSpPr>
              <a:cxnSpLocks/>
              <a:stCxn id="10" idx="2"/>
              <a:endCxn id="16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[R] 130">
              <a:extLst>
                <a:ext uri="{FF2B5EF4-FFF2-40B4-BE49-F238E27FC236}">
                  <a16:creationId xmlns:a16="http://schemas.microsoft.com/office/drawing/2014/main" id="{51BA30F2-5799-3FD2-2C22-74CF1A5ECD31}"/>
                </a:ext>
              </a:extLst>
            </p:cNvPr>
            <p:cNvCxnSpPr>
              <a:cxnSpLocks/>
              <a:stCxn id="9" idx="2"/>
              <a:endCxn id="16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[R] 131">
              <a:extLst>
                <a:ext uri="{FF2B5EF4-FFF2-40B4-BE49-F238E27FC236}">
                  <a16:creationId xmlns:a16="http://schemas.microsoft.com/office/drawing/2014/main" id="{511790A7-7FCF-FC81-B72F-B4877CA676ED}"/>
                </a:ext>
              </a:extLst>
            </p:cNvPr>
            <p:cNvCxnSpPr>
              <a:cxnSpLocks/>
              <a:stCxn id="13" idx="2"/>
              <a:endCxn id="16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[R] 132">
              <a:extLst>
                <a:ext uri="{FF2B5EF4-FFF2-40B4-BE49-F238E27FC236}">
                  <a16:creationId xmlns:a16="http://schemas.microsoft.com/office/drawing/2014/main" id="{12846365-6C52-1923-9336-4DCB32024E59}"/>
                </a:ext>
              </a:extLst>
            </p:cNvPr>
            <p:cNvCxnSpPr>
              <a:cxnSpLocks/>
              <a:stCxn id="10" idx="2"/>
              <a:endCxn id="15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[R] 134">
              <a:extLst>
                <a:ext uri="{FF2B5EF4-FFF2-40B4-BE49-F238E27FC236}">
                  <a16:creationId xmlns:a16="http://schemas.microsoft.com/office/drawing/2014/main" id="{9BA52024-5C4A-37FD-1FAE-2203E5662554}"/>
                </a:ext>
              </a:extLst>
            </p:cNvPr>
            <p:cNvCxnSpPr>
              <a:cxnSpLocks/>
              <a:stCxn id="9" idx="2"/>
              <a:endCxn id="15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[R] 135">
              <a:extLst>
                <a:ext uri="{FF2B5EF4-FFF2-40B4-BE49-F238E27FC236}">
                  <a16:creationId xmlns:a16="http://schemas.microsoft.com/office/drawing/2014/main" id="{67FDE9C8-59F5-1680-1F63-0F1295872EEC}"/>
                </a:ext>
              </a:extLst>
            </p:cNvPr>
            <p:cNvCxnSpPr>
              <a:cxnSpLocks/>
              <a:stCxn id="13" idx="2"/>
              <a:endCxn id="15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[R] 136">
              <a:extLst>
                <a:ext uri="{FF2B5EF4-FFF2-40B4-BE49-F238E27FC236}">
                  <a16:creationId xmlns:a16="http://schemas.microsoft.com/office/drawing/2014/main" id="{D4F43DBD-413A-897B-A349-B5F5E1A0CFB4}"/>
                </a:ext>
              </a:extLst>
            </p:cNvPr>
            <p:cNvCxnSpPr>
              <a:cxnSpLocks/>
              <a:stCxn id="10" idx="2"/>
              <a:endCxn id="14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[R] 137">
              <a:extLst>
                <a:ext uri="{FF2B5EF4-FFF2-40B4-BE49-F238E27FC236}">
                  <a16:creationId xmlns:a16="http://schemas.microsoft.com/office/drawing/2014/main" id="{7035F7DB-AD8D-AAB0-D5D0-8EC8CCF7240E}"/>
                </a:ext>
              </a:extLst>
            </p:cNvPr>
            <p:cNvCxnSpPr>
              <a:cxnSpLocks/>
              <a:stCxn id="9" idx="2"/>
              <a:endCxn id="14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[R] 138">
              <a:extLst>
                <a:ext uri="{FF2B5EF4-FFF2-40B4-BE49-F238E27FC236}">
                  <a16:creationId xmlns:a16="http://schemas.microsoft.com/office/drawing/2014/main" id="{B62D3177-B9B4-0A55-A7D0-8F2AD7C562E5}"/>
                </a:ext>
              </a:extLst>
            </p:cNvPr>
            <p:cNvCxnSpPr>
              <a:cxnSpLocks/>
              <a:stCxn id="13" idx="2"/>
              <a:endCxn id="14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[R] 139">
              <a:extLst>
                <a:ext uri="{FF2B5EF4-FFF2-40B4-BE49-F238E27FC236}">
                  <a16:creationId xmlns:a16="http://schemas.microsoft.com/office/drawing/2014/main" id="{70856A43-66CD-9D3D-72E3-47B2AFB2A3B1}"/>
                </a:ext>
              </a:extLst>
            </p:cNvPr>
            <p:cNvCxnSpPr>
              <a:cxnSpLocks/>
              <a:stCxn id="12" idx="2"/>
              <a:endCxn id="10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[R] 140">
              <a:extLst>
                <a:ext uri="{FF2B5EF4-FFF2-40B4-BE49-F238E27FC236}">
                  <a16:creationId xmlns:a16="http://schemas.microsoft.com/office/drawing/2014/main" id="{3125F322-431C-5704-F01E-3F7C63FE2305}"/>
                </a:ext>
              </a:extLst>
            </p:cNvPr>
            <p:cNvCxnSpPr>
              <a:cxnSpLocks/>
              <a:stCxn id="11" idx="2"/>
              <a:endCxn id="10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[R] 141">
              <a:extLst>
                <a:ext uri="{FF2B5EF4-FFF2-40B4-BE49-F238E27FC236}">
                  <a16:creationId xmlns:a16="http://schemas.microsoft.com/office/drawing/2014/main" id="{0A2939B3-5172-4E2D-00D1-41699FD38CBF}"/>
                </a:ext>
              </a:extLst>
            </p:cNvPr>
            <p:cNvCxnSpPr>
              <a:cxnSpLocks/>
              <a:stCxn id="12" idx="2"/>
              <a:endCxn id="9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[R] 142">
              <a:extLst>
                <a:ext uri="{FF2B5EF4-FFF2-40B4-BE49-F238E27FC236}">
                  <a16:creationId xmlns:a16="http://schemas.microsoft.com/office/drawing/2014/main" id="{2B8446FF-05FE-28D2-A64C-70943CB40CE9}"/>
                </a:ext>
              </a:extLst>
            </p:cNvPr>
            <p:cNvCxnSpPr>
              <a:cxnSpLocks/>
              <a:stCxn id="12" idx="2"/>
              <a:endCxn id="13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[R] 143">
              <a:extLst>
                <a:ext uri="{FF2B5EF4-FFF2-40B4-BE49-F238E27FC236}">
                  <a16:creationId xmlns:a16="http://schemas.microsoft.com/office/drawing/2014/main" id="{547EE1C9-48B0-7502-0463-6FE41B6421AF}"/>
                </a:ext>
              </a:extLst>
            </p:cNvPr>
            <p:cNvCxnSpPr>
              <a:cxnSpLocks/>
              <a:stCxn id="11" idx="2"/>
              <a:endCxn id="13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C9456225-5287-3126-4BBA-6B68FDA94557}"/>
              </a:ext>
            </a:extLst>
          </p:cNvPr>
          <p:cNvSpPr/>
          <p:nvPr/>
        </p:nvSpPr>
        <p:spPr>
          <a:xfrm>
            <a:off x="1082564" y="2962796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8E7CD58-72F1-9861-BFFC-07BDD39A3A72}"/>
              </a:ext>
            </a:extLst>
          </p:cNvPr>
          <p:cNvCxnSpPr>
            <a:cxnSpLocks/>
          </p:cNvCxnSpPr>
          <p:nvPr/>
        </p:nvCxnSpPr>
        <p:spPr>
          <a:xfrm flipV="1">
            <a:off x="1403920" y="4291060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334D8D05-8179-DB03-F229-A549ACAB502B}"/>
              </a:ext>
            </a:extLst>
          </p:cNvPr>
          <p:cNvGrpSpPr/>
          <p:nvPr/>
        </p:nvGrpSpPr>
        <p:grpSpPr>
          <a:xfrm rot="16200000">
            <a:off x="1884496" y="3344063"/>
            <a:ext cx="1064311" cy="452987"/>
            <a:chOff x="3903976" y="1968842"/>
            <a:chExt cx="7164816" cy="4523558"/>
          </a:xfrm>
        </p:grpSpPr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841E4962-402B-B458-7CAE-073449E609BF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54A594E0-ACD6-B8E1-CA2F-1AD3721478A7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FE122790-7D8D-7586-B806-009AF3E2F83D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68DF82D0-4330-1563-4965-4FE6FAE75BDE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3DBD86D5-5FC1-5D84-A2F2-837A57B0E7EE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C709D0A2-671D-FC86-4AB0-4AD57C685AB7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F5B59224-6CAB-226B-ABF5-4737A28F29D5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1056C8A7-3528-4939-0982-9019D12B1FAD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5DC167A-9377-C70B-8402-AA233C9496A4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C9B4B9B2-BBD5-4904-620B-18C26AA7E9D0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8F8FF078-7CCB-A2BD-34E6-D14AD89C34AB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4FFFFC87-EE63-C278-F90B-B952CA5C28C2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095762C9-0944-E3E8-7CEC-6F2C104BECD9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CBE43B2F-1618-8D09-17D9-99631179C071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6B844FC3-F6D4-D584-EF7A-33B7F5AC9D45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F1A31223-9BC3-AD49-017A-DE0E4FF64F3C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8B8AC533-C56F-0ACD-0239-9A434AF9DD43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A8C329FE-EC85-76A4-28E4-8D59D2699D28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66" name="직선 연결선[R] 165">
              <a:extLst>
                <a:ext uri="{FF2B5EF4-FFF2-40B4-BE49-F238E27FC236}">
                  <a16:creationId xmlns:a16="http://schemas.microsoft.com/office/drawing/2014/main" id="{E5FAF6B5-87E4-75CD-055A-946FF45B4AAF}"/>
                </a:ext>
              </a:extLst>
            </p:cNvPr>
            <p:cNvCxnSpPr>
              <a:cxnSpLocks/>
              <a:stCxn id="160" idx="2"/>
              <a:endCxn id="165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[R] 166">
              <a:extLst>
                <a:ext uri="{FF2B5EF4-FFF2-40B4-BE49-F238E27FC236}">
                  <a16:creationId xmlns:a16="http://schemas.microsoft.com/office/drawing/2014/main" id="{664632D6-248F-A726-0EB9-289CBC47A019}"/>
                </a:ext>
              </a:extLst>
            </p:cNvPr>
            <p:cNvCxnSpPr>
              <a:cxnSpLocks/>
              <a:stCxn id="160" idx="2"/>
              <a:endCxn id="164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[R] 167">
              <a:extLst>
                <a:ext uri="{FF2B5EF4-FFF2-40B4-BE49-F238E27FC236}">
                  <a16:creationId xmlns:a16="http://schemas.microsoft.com/office/drawing/2014/main" id="{9266F8DC-453E-1B82-5DCE-F4B78443BAF4}"/>
                </a:ext>
              </a:extLst>
            </p:cNvPr>
            <p:cNvCxnSpPr>
              <a:cxnSpLocks/>
              <a:stCxn id="160" idx="2"/>
              <a:endCxn id="163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[R] 168">
              <a:extLst>
                <a:ext uri="{FF2B5EF4-FFF2-40B4-BE49-F238E27FC236}">
                  <a16:creationId xmlns:a16="http://schemas.microsoft.com/office/drawing/2014/main" id="{C2654705-4F62-07C5-DE3A-345D2F03C3B1}"/>
                </a:ext>
              </a:extLst>
            </p:cNvPr>
            <p:cNvCxnSpPr>
              <a:cxnSpLocks/>
              <a:stCxn id="160" idx="2"/>
              <a:endCxn id="162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[R] 169">
              <a:extLst>
                <a:ext uri="{FF2B5EF4-FFF2-40B4-BE49-F238E27FC236}">
                  <a16:creationId xmlns:a16="http://schemas.microsoft.com/office/drawing/2014/main" id="{E51F8A1F-743B-7B69-BEEF-A3D851A79128}"/>
                </a:ext>
              </a:extLst>
            </p:cNvPr>
            <p:cNvCxnSpPr>
              <a:cxnSpLocks/>
              <a:stCxn id="160" idx="2"/>
              <a:endCxn id="161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[R] 170">
              <a:extLst>
                <a:ext uri="{FF2B5EF4-FFF2-40B4-BE49-F238E27FC236}">
                  <a16:creationId xmlns:a16="http://schemas.microsoft.com/office/drawing/2014/main" id="{9558C524-F6F5-BF1D-CE95-7D8AF8A04CDA}"/>
                </a:ext>
              </a:extLst>
            </p:cNvPr>
            <p:cNvCxnSpPr>
              <a:cxnSpLocks/>
              <a:stCxn id="159" idx="2"/>
              <a:endCxn id="164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[R] 171">
              <a:extLst>
                <a:ext uri="{FF2B5EF4-FFF2-40B4-BE49-F238E27FC236}">
                  <a16:creationId xmlns:a16="http://schemas.microsoft.com/office/drawing/2014/main" id="{674A9269-1C1F-C57A-E2BB-1F765A372C01}"/>
                </a:ext>
              </a:extLst>
            </p:cNvPr>
            <p:cNvCxnSpPr>
              <a:cxnSpLocks/>
              <a:stCxn id="158" idx="2"/>
              <a:endCxn id="164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[R] 172">
              <a:extLst>
                <a:ext uri="{FF2B5EF4-FFF2-40B4-BE49-F238E27FC236}">
                  <a16:creationId xmlns:a16="http://schemas.microsoft.com/office/drawing/2014/main" id="{62E96559-440D-D031-2ADD-F467A0F89CEF}"/>
                </a:ext>
              </a:extLst>
            </p:cNvPr>
            <p:cNvCxnSpPr>
              <a:cxnSpLocks/>
              <a:stCxn id="157" idx="2"/>
              <a:endCxn id="164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[R] 173">
              <a:extLst>
                <a:ext uri="{FF2B5EF4-FFF2-40B4-BE49-F238E27FC236}">
                  <a16:creationId xmlns:a16="http://schemas.microsoft.com/office/drawing/2014/main" id="{D8C3DD77-23DB-84F7-E59F-E813165BDC16}"/>
                </a:ext>
              </a:extLst>
            </p:cNvPr>
            <p:cNvCxnSpPr>
              <a:cxnSpLocks/>
              <a:stCxn id="159" idx="2"/>
              <a:endCxn id="163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[R] 174">
              <a:extLst>
                <a:ext uri="{FF2B5EF4-FFF2-40B4-BE49-F238E27FC236}">
                  <a16:creationId xmlns:a16="http://schemas.microsoft.com/office/drawing/2014/main" id="{5C618C76-8B20-6382-0E99-5AC7759C5F6C}"/>
                </a:ext>
              </a:extLst>
            </p:cNvPr>
            <p:cNvCxnSpPr>
              <a:cxnSpLocks/>
              <a:stCxn id="158" idx="2"/>
              <a:endCxn id="163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[R] 175">
              <a:extLst>
                <a:ext uri="{FF2B5EF4-FFF2-40B4-BE49-F238E27FC236}">
                  <a16:creationId xmlns:a16="http://schemas.microsoft.com/office/drawing/2014/main" id="{5330AA4C-F025-1DA8-8F09-AF1481F62F19}"/>
                </a:ext>
              </a:extLst>
            </p:cNvPr>
            <p:cNvCxnSpPr>
              <a:cxnSpLocks/>
              <a:stCxn id="157" idx="2"/>
              <a:endCxn id="163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[R] 176">
              <a:extLst>
                <a:ext uri="{FF2B5EF4-FFF2-40B4-BE49-F238E27FC236}">
                  <a16:creationId xmlns:a16="http://schemas.microsoft.com/office/drawing/2014/main" id="{146B4D57-E826-9425-33A7-309DAFE8F7AB}"/>
                </a:ext>
              </a:extLst>
            </p:cNvPr>
            <p:cNvCxnSpPr>
              <a:cxnSpLocks/>
              <a:stCxn id="159" idx="2"/>
              <a:endCxn id="162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6043AB81-7400-3DBF-D3DE-330654425D22}"/>
                </a:ext>
              </a:extLst>
            </p:cNvPr>
            <p:cNvCxnSpPr>
              <a:cxnSpLocks/>
              <a:stCxn id="158" idx="2"/>
              <a:endCxn id="162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[R] 178">
              <a:extLst>
                <a:ext uri="{FF2B5EF4-FFF2-40B4-BE49-F238E27FC236}">
                  <a16:creationId xmlns:a16="http://schemas.microsoft.com/office/drawing/2014/main" id="{4E6B5B96-C72E-89D7-BEAF-517902F86352}"/>
                </a:ext>
              </a:extLst>
            </p:cNvPr>
            <p:cNvCxnSpPr>
              <a:cxnSpLocks/>
              <a:stCxn id="159" idx="2"/>
              <a:endCxn id="161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A886C1FD-7AC8-6070-F6F5-1A60695BE943}"/>
                </a:ext>
              </a:extLst>
            </p:cNvPr>
            <p:cNvCxnSpPr>
              <a:cxnSpLocks/>
              <a:stCxn id="157" idx="2"/>
              <a:endCxn id="162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DDBCD9CD-23A2-290F-BC02-D40141E99212}"/>
                </a:ext>
              </a:extLst>
            </p:cNvPr>
            <p:cNvCxnSpPr>
              <a:cxnSpLocks/>
              <a:stCxn id="158" idx="2"/>
              <a:endCxn id="161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[R] 181">
              <a:extLst>
                <a:ext uri="{FF2B5EF4-FFF2-40B4-BE49-F238E27FC236}">
                  <a16:creationId xmlns:a16="http://schemas.microsoft.com/office/drawing/2014/main" id="{848819B6-C39D-1F89-7BC9-B606572AB85D}"/>
                </a:ext>
              </a:extLst>
            </p:cNvPr>
            <p:cNvCxnSpPr>
              <a:cxnSpLocks/>
              <a:stCxn id="157" idx="2"/>
              <a:endCxn id="161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[R] 182">
              <a:extLst>
                <a:ext uri="{FF2B5EF4-FFF2-40B4-BE49-F238E27FC236}">
                  <a16:creationId xmlns:a16="http://schemas.microsoft.com/office/drawing/2014/main" id="{3B517951-60F5-AB6F-8A47-06CF64A34270}"/>
                </a:ext>
              </a:extLst>
            </p:cNvPr>
            <p:cNvCxnSpPr>
              <a:cxnSpLocks/>
              <a:stCxn id="159" idx="2"/>
              <a:endCxn id="165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A52AF3C8-EE67-7554-CB34-D2A764EDE2A3}"/>
                </a:ext>
              </a:extLst>
            </p:cNvPr>
            <p:cNvCxnSpPr>
              <a:cxnSpLocks/>
              <a:stCxn id="158" idx="2"/>
              <a:endCxn id="165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[R] 184">
              <a:extLst>
                <a:ext uri="{FF2B5EF4-FFF2-40B4-BE49-F238E27FC236}">
                  <a16:creationId xmlns:a16="http://schemas.microsoft.com/office/drawing/2014/main" id="{99A56601-8DE6-9E08-C1DF-395575158F31}"/>
                </a:ext>
              </a:extLst>
            </p:cNvPr>
            <p:cNvCxnSpPr>
              <a:cxnSpLocks/>
              <a:stCxn id="157" idx="2"/>
              <a:endCxn id="165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[R] 185">
              <a:extLst>
                <a:ext uri="{FF2B5EF4-FFF2-40B4-BE49-F238E27FC236}">
                  <a16:creationId xmlns:a16="http://schemas.microsoft.com/office/drawing/2014/main" id="{9E1AE407-ED02-0E07-A5BE-49C05722198D}"/>
                </a:ext>
              </a:extLst>
            </p:cNvPr>
            <p:cNvCxnSpPr>
              <a:cxnSpLocks/>
              <a:stCxn id="156" idx="2"/>
              <a:endCxn id="160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78793805-AA66-0018-A6CF-3C03C40BA9FE}"/>
                </a:ext>
              </a:extLst>
            </p:cNvPr>
            <p:cNvCxnSpPr>
              <a:cxnSpLocks/>
              <a:stCxn id="155" idx="2"/>
              <a:endCxn id="160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4F195DE1-AAB6-41C3-1D2E-430D689D10C5}"/>
                </a:ext>
              </a:extLst>
            </p:cNvPr>
            <p:cNvCxnSpPr>
              <a:cxnSpLocks/>
              <a:stCxn id="154" idx="2"/>
              <a:endCxn id="160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882FD4EF-15F9-0929-5381-3B5A2595B0E8}"/>
                </a:ext>
              </a:extLst>
            </p:cNvPr>
            <p:cNvCxnSpPr>
              <a:cxnSpLocks/>
              <a:stCxn id="153" idx="2"/>
              <a:endCxn id="160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3132397D-F8B0-4DAF-9E40-170F93DC0C62}"/>
                </a:ext>
              </a:extLst>
            </p:cNvPr>
            <p:cNvCxnSpPr>
              <a:cxnSpLocks/>
              <a:stCxn id="149" idx="2"/>
              <a:endCxn id="156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5FE03023-9082-ABA9-B7FD-72274236E513}"/>
                </a:ext>
              </a:extLst>
            </p:cNvPr>
            <p:cNvCxnSpPr>
              <a:cxnSpLocks/>
              <a:stCxn id="148" idx="2"/>
              <a:endCxn id="156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EFAC93A1-CDB3-2DED-3E69-6F96970234D9}"/>
                </a:ext>
              </a:extLst>
            </p:cNvPr>
            <p:cNvCxnSpPr>
              <a:cxnSpLocks/>
              <a:stCxn id="152" idx="2"/>
              <a:endCxn id="156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[R] 192">
              <a:extLst>
                <a:ext uri="{FF2B5EF4-FFF2-40B4-BE49-F238E27FC236}">
                  <a16:creationId xmlns:a16="http://schemas.microsoft.com/office/drawing/2014/main" id="{A39F46F5-DCBD-9936-1806-E9B289D4135F}"/>
                </a:ext>
              </a:extLst>
            </p:cNvPr>
            <p:cNvCxnSpPr>
              <a:cxnSpLocks/>
              <a:stCxn id="156" idx="2"/>
              <a:endCxn id="159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[R] 193">
              <a:extLst>
                <a:ext uri="{FF2B5EF4-FFF2-40B4-BE49-F238E27FC236}">
                  <a16:creationId xmlns:a16="http://schemas.microsoft.com/office/drawing/2014/main" id="{9D02AF63-239E-A198-162D-C90017BD31AD}"/>
                </a:ext>
              </a:extLst>
            </p:cNvPr>
            <p:cNvCxnSpPr>
              <a:cxnSpLocks/>
              <a:stCxn id="155" idx="2"/>
              <a:endCxn id="159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[R] 194">
              <a:extLst>
                <a:ext uri="{FF2B5EF4-FFF2-40B4-BE49-F238E27FC236}">
                  <a16:creationId xmlns:a16="http://schemas.microsoft.com/office/drawing/2014/main" id="{90C4BAA3-7713-9ABA-87E8-A3522F06FAC2}"/>
                </a:ext>
              </a:extLst>
            </p:cNvPr>
            <p:cNvCxnSpPr>
              <a:cxnSpLocks/>
              <a:stCxn id="154" idx="2"/>
              <a:endCxn id="159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[R] 195">
              <a:extLst>
                <a:ext uri="{FF2B5EF4-FFF2-40B4-BE49-F238E27FC236}">
                  <a16:creationId xmlns:a16="http://schemas.microsoft.com/office/drawing/2014/main" id="{42CF089D-1D24-E981-4583-AF79FD81ADDB}"/>
                </a:ext>
              </a:extLst>
            </p:cNvPr>
            <p:cNvCxnSpPr>
              <a:cxnSpLocks/>
              <a:stCxn id="153" idx="2"/>
              <a:endCxn id="159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8BC714B6-8A59-288B-D250-897C68BEC194}"/>
                </a:ext>
              </a:extLst>
            </p:cNvPr>
            <p:cNvCxnSpPr>
              <a:cxnSpLocks/>
              <a:stCxn id="156" idx="2"/>
              <a:endCxn id="158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[R] 197">
              <a:extLst>
                <a:ext uri="{FF2B5EF4-FFF2-40B4-BE49-F238E27FC236}">
                  <a16:creationId xmlns:a16="http://schemas.microsoft.com/office/drawing/2014/main" id="{D80A2C96-E2B5-90B8-FBF4-9FB2ECB627B0}"/>
                </a:ext>
              </a:extLst>
            </p:cNvPr>
            <p:cNvCxnSpPr>
              <a:cxnSpLocks/>
              <a:stCxn id="155" idx="2"/>
              <a:endCxn id="158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[R] 198">
              <a:extLst>
                <a:ext uri="{FF2B5EF4-FFF2-40B4-BE49-F238E27FC236}">
                  <a16:creationId xmlns:a16="http://schemas.microsoft.com/office/drawing/2014/main" id="{01314102-4305-A6E9-EB1D-DC27F021DD11}"/>
                </a:ext>
              </a:extLst>
            </p:cNvPr>
            <p:cNvCxnSpPr>
              <a:cxnSpLocks/>
              <a:stCxn id="154" idx="2"/>
              <a:endCxn id="158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D3AFC9E5-EA8D-C3F5-812B-B90C8FE27158}"/>
                </a:ext>
              </a:extLst>
            </p:cNvPr>
            <p:cNvCxnSpPr>
              <a:cxnSpLocks/>
              <a:stCxn id="153" idx="2"/>
              <a:endCxn id="158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[R] 200">
              <a:extLst>
                <a:ext uri="{FF2B5EF4-FFF2-40B4-BE49-F238E27FC236}">
                  <a16:creationId xmlns:a16="http://schemas.microsoft.com/office/drawing/2014/main" id="{70A3A32D-D5B1-3E14-B27B-EF13F5BE65F0}"/>
                </a:ext>
              </a:extLst>
            </p:cNvPr>
            <p:cNvCxnSpPr>
              <a:cxnSpLocks/>
              <a:stCxn id="156" idx="2"/>
              <a:endCxn id="157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[R] 201">
              <a:extLst>
                <a:ext uri="{FF2B5EF4-FFF2-40B4-BE49-F238E27FC236}">
                  <a16:creationId xmlns:a16="http://schemas.microsoft.com/office/drawing/2014/main" id="{29536A2D-3382-3314-9C58-3EB13E7CAAD8}"/>
                </a:ext>
              </a:extLst>
            </p:cNvPr>
            <p:cNvCxnSpPr>
              <a:cxnSpLocks/>
              <a:stCxn id="155" idx="2"/>
              <a:endCxn id="157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AA62CAF8-4031-25BA-8FDA-51FC5B8F22DE}"/>
                </a:ext>
              </a:extLst>
            </p:cNvPr>
            <p:cNvCxnSpPr>
              <a:cxnSpLocks/>
              <a:stCxn id="154" idx="2"/>
              <a:endCxn id="157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[R] 203">
              <a:extLst>
                <a:ext uri="{FF2B5EF4-FFF2-40B4-BE49-F238E27FC236}">
                  <a16:creationId xmlns:a16="http://schemas.microsoft.com/office/drawing/2014/main" id="{8621F6EE-CF7C-C03C-B609-412110BAC07E}"/>
                </a:ext>
              </a:extLst>
            </p:cNvPr>
            <p:cNvCxnSpPr>
              <a:cxnSpLocks/>
              <a:stCxn id="153" idx="2"/>
              <a:endCxn id="157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[R] 204">
              <a:extLst>
                <a:ext uri="{FF2B5EF4-FFF2-40B4-BE49-F238E27FC236}">
                  <a16:creationId xmlns:a16="http://schemas.microsoft.com/office/drawing/2014/main" id="{60A263BE-C9A8-7368-4308-E20282D35E36}"/>
                </a:ext>
              </a:extLst>
            </p:cNvPr>
            <p:cNvCxnSpPr>
              <a:cxnSpLocks/>
              <a:stCxn id="149" idx="2"/>
              <a:endCxn id="155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[R] 205">
              <a:extLst>
                <a:ext uri="{FF2B5EF4-FFF2-40B4-BE49-F238E27FC236}">
                  <a16:creationId xmlns:a16="http://schemas.microsoft.com/office/drawing/2014/main" id="{4BF1F584-CD3E-48D8-4954-BF60216581AD}"/>
                </a:ext>
              </a:extLst>
            </p:cNvPr>
            <p:cNvCxnSpPr>
              <a:cxnSpLocks/>
              <a:stCxn id="148" idx="2"/>
              <a:endCxn id="155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[R] 206">
              <a:extLst>
                <a:ext uri="{FF2B5EF4-FFF2-40B4-BE49-F238E27FC236}">
                  <a16:creationId xmlns:a16="http://schemas.microsoft.com/office/drawing/2014/main" id="{6E994C71-7A93-3346-301E-710092968683}"/>
                </a:ext>
              </a:extLst>
            </p:cNvPr>
            <p:cNvCxnSpPr>
              <a:cxnSpLocks/>
              <a:stCxn id="152" idx="2"/>
              <a:endCxn id="155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[R] 207">
              <a:extLst>
                <a:ext uri="{FF2B5EF4-FFF2-40B4-BE49-F238E27FC236}">
                  <a16:creationId xmlns:a16="http://schemas.microsoft.com/office/drawing/2014/main" id="{33928D97-1E00-1AD3-B964-C21AD2F0E304}"/>
                </a:ext>
              </a:extLst>
            </p:cNvPr>
            <p:cNvCxnSpPr>
              <a:cxnSpLocks/>
              <a:stCxn id="149" idx="2"/>
              <a:endCxn id="154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[R] 208">
              <a:extLst>
                <a:ext uri="{FF2B5EF4-FFF2-40B4-BE49-F238E27FC236}">
                  <a16:creationId xmlns:a16="http://schemas.microsoft.com/office/drawing/2014/main" id="{11E0ABC5-60AC-4821-6839-803C1413AE38}"/>
                </a:ext>
              </a:extLst>
            </p:cNvPr>
            <p:cNvCxnSpPr>
              <a:cxnSpLocks/>
              <a:stCxn id="148" idx="2"/>
              <a:endCxn id="154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[R] 209">
              <a:extLst>
                <a:ext uri="{FF2B5EF4-FFF2-40B4-BE49-F238E27FC236}">
                  <a16:creationId xmlns:a16="http://schemas.microsoft.com/office/drawing/2014/main" id="{D00DE3CF-3F2B-6896-62A1-B13C72D1A088}"/>
                </a:ext>
              </a:extLst>
            </p:cNvPr>
            <p:cNvCxnSpPr>
              <a:cxnSpLocks/>
              <a:stCxn id="152" idx="2"/>
              <a:endCxn id="154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[R] 210">
              <a:extLst>
                <a:ext uri="{FF2B5EF4-FFF2-40B4-BE49-F238E27FC236}">
                  <a16:creationId xmlns:a16="http://schemas.microsoft.com/office/drawing/2014/main" id="{25027BF9-42E6-23F9-5B1B-8C647F8D9E3A}"/>
                </a:ext>
              </a:extLst>
            </p:cNvPr>
            <p:cNvCxnSpPr>
              <a:cxnSpLocks/>
              <a:stCxn id="149" idx="2"/>
              <a:endCxn id="153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[R] 211">
              <a:extLst>
                <a:ext uri="{FF2B5EF4-FFF2-40B4-BE49-F238E27FC236}">
                  <a16:creationId xmlns:a16="http://schemas.microsoft.com/office/drawing/2014/main" id="{DDEC3FEA-3107-AE2E-78B3-8971F6F8B866}"/>
                </a:ext>
              </a:extLst>
            </p:cNvPr>
            <p:cNvCxnSpPr>
              <a:cxnSpLocks/>
              <a:stCxn id="148" idx="2"/>
              <a:endCxn id="153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[R] 212">
              <a:extLst>
                <a:ext uri="{FF2B5EF4-FFF2-40B4-BE49-F238E27FC236}">
                  <a16:creationId xmlns:a16="http://schemas.microsoft.com/office/drawing/2014/main" id="{4F8775BE-6540-B6EE-9941-1868CEB66F68}"/>
                </a:ext>
              </a:extLst>
            </p:cNvPr>
            <p:cNvCxnSpPr>
              <a:cxnSpLocks/>
              <a:stCxn id="152" idx="2"/>
              <a:endCxn id="153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[R] 213">
              <a:extLst>
                <a:ext uri="{FF2B5EF4-FFF2-40B4-BE49-F238E27FC236}">
                  <a16:creationId xmlns:a16="http://schemas.microsoft.com/office/drawing/2014/main" id="{1A7D4067-9D4A-B927-602A-DA83634D4677}"/>
                </a:ext>
              </a:extLst>
            </p:cNvPr>
            <p:cNvCxnSpPr>
              <a:cxnSpLocks/>
              <a:stCxn id="151" idx="2"/>
              <a:endCxn id="149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[R] 214">
              <a:extLst>
                <a:ext uri="{FF2B5EF4-FFF2-40B4-BE49-F238E27FC236}">
                  <a16:creationId xmlns:a16="http://schemas.microsoft.com/office/drawing/2014/main" id="{EB9AC180-3123-54BA-5EED-24E6552884EC}"/>
                </a:ext>
              </a:extLst>
            </p:cNvPr>
            <p:cNvCxnSpPr>
              <a:cxnSpLocks/>
              <a:stCxn id="150" idx="2"/>
              <a:endCxn id="149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[R] 215">
              <a:extLst>
                <a:ext uri="{FF2B5EF4-FFF2-40B4-BE49-F238E27FC236}">
                  <a16:creationId xmlns:a16="http://schemas.microsoft.com/office/drawing/2014/main" id="{21825314-A449-5530-0373-0695831D1FC8}"/>
                </a:ext>
              </a:extLst>
            </p:cNvPr>
            <p:cNvCxnSpPr>
              <a:cxnSpLocks/>
              <a:stCxn id="151" idx="2"/>
              <a:endCxn id="148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[R] 216">
              <a:extLst>
                <a:ext uri="{FF2B5EF4-FFF2-40B4-BE49-F238E27FC236}">
                  <a16:creationId xmlns:a16="http://schemas.microsoft.com/office/drawing/2014/main" id="{543C519E-2D6C-776D-FAF2-54360214FD2B}"/>
                </a:ext>
              </a:extLst>
            </p:cNvPr>
            <p:cNvCxnSpPr>
              <a:cxnSpLocks/>
              <a:stCxn id="151" idx="2"/>
              <a:endCxn id="152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[R] 217">
              <a:extLst>
                <a:ext uri="{FF2B5EF4-FFF2-40B4-BE49-F238E27FC236}">
                  <a16:creationId xmlns:a16="http://schemas.microsoft.com/office/drawing/2014/main" id="{45E64587-165B-D8AB-B7E9-BCD76109BE9E}"/>
                </a:ext>
              </a:extLst>
            </p:cNvPr>
            <p:cNvCxnSpPr>
              <a:cxnSpLocks/>
              <a:stCxn id="150" idx="2"/>
              <a:endCxn id="152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모서리가 둥근 직사각형 218">
            <a:extLst>
              <a:ext uri="{FF2B5EF4-FFF2-40B4-BE49-F238E27FC236}">
                <a16:creationId xmlns:a16="http://schemas.microsoft.com/office/drawing/2014/main" id="{B78EB0A1-762A-195C-6C35-B07B4F587F7F}"/>
              </a:ext>
            </a:extLst>
          </p:cNvPr>
          <p:cNvSpPr/>
          <p:nvPr/>
        </p:nvSpPr>
        <p:spPr>
          <a:xfrm>
            <a:off x="2102497" y="2962796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2824D484-50E5-DC7C-5817-EA4F6E2B3C28}"/>
              </a:ext>
            </a:extLst>
          </p:cNvPr>
          <p:cNvCxnSpPr>
            <a:cxnSpLocks/>
          </p:cNvCxnSpPr>
          <p:nvPr/>
        </p:nvCxnSpPr>
        <p:spPr>
          <a:xfrm flipV="1">
            <a:off x="2423852" y="4291060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8A5507FF-7D28-B8AD-802B-A12C96AE586B}"/>
              </a:ext>
            </a:extLst>
          </p:cNvPr>
          <p:cNvCxnSpPr>
            <a:cxnSpLocks/>
          </p:cNvCxnSpPr>
          <p:nvPr/>
        </p:nvCxnSpPr>
        <p:spPr>
          <a:xfrm>
            <a:off x="1788795" y="3593718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58808DC3-2251-F842-5C26-DC4270C4CF15}"/>
              </a:ext>
            </a:extLst>
          </p:cNvPr>
          <p:cNvGrpSpPr/>
          <p:nvPr/>
        </p:nvGrpSpPr>
        <p:grpSpPr>
          <a:xfrm rot="16200000">
            <a:off x="2923497" y="3343761"/>
            <a:ext cx="1064311" cy="452987"/>
            <a:chOff x="3903976" y="1968842"/>
            <a:chExt cx="7164816" cy="4523558"/>
          </a:xfrm>
        </p:grpSpPr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1B4AB73B-3A9C-8209-5067-57088E4074D9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34DE8CF2-FD14-6620-CEB2-D01610DEA522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2351DD7B-B411-BC6A-849F-7589E6AD727E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8B5E841B-E0BD-79C3-B6E7-19B3C27625EE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69F683FD-B68A-C84E-DB17-AEA9106605D6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C543367C-F9DB-E6BA-EBAB-AA74BF0F1074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C94CFFB6-3160-0044-12E8-B6F4FEC27EF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6A4346B8-F2F1-A2D4-80D8-62BF145A0382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D4F55307-CDBF-D17E-2C53-EC19AB0EEA69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DE3AF3C8-E732-771E-C282-1D34A3AB6A57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248C908C-B51B-3A1F-3E7D-D92EDCA91354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1FAC4CB6-E8B4-63A4-B029-24B61ADE04C2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8AC02EBB-5281-3A7A-541A-6B3597BC187A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70F3BBE2-B778-AFA0-B793-F694D84E5DB4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AB06243C-25BD-7A97-6DC1-1883BBBD5BC8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7470080F-3844-E299-3201-1A5803A438FE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B41989E-D9B4-ED0A-AB3A-7460CC7F4F6B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EE863084-34FA-41BB-AF87-A01214AB12EC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41" name="직선 연결선[R] 240">
              <a:extLst>
                <a:ext uri="{FF2B5EF4-FFF2-40B4-BE49-F238E27FC236}">
                  <a16:creationId xmlns:a16="http://schemas.microsoft.com/office/drawing/2014/main" id="{DA550E2B-B86F-6C77-E463-1CB70896710C}"/>
                </a:ext>
              </a:extLst>
            </p:cNvPr>
            <p:cNvCxnSpPr>
              <a:cxnSpLocks/>
              <a:stCxn id="235" idx="2"/>
              <a:endCxn id="240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[R] 241">
              <a:extLst>
                <a:ext uri="{FF2B5EF4-FFF2-40B4-BE49-F238E27FC236}">
                  <a16:creationId xmlns:a16="http://schemas.microsoft.com/office/drawing/2014/main" id="{D36090C9-335A-3455-66B3-5F3CDB705FCB}"/>
                </a:ext>
              </a:extLst>
            </p:cNvPr>
            <p:cNvCxnSpPr>
              <a:cxnSpLocks/>
              <a:stCxn id="235" idx="2"/>
              <a:endCxn id="239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[R] 242">
              <a:extLst>
                <a:ext uri="{FF2B5EF4-FFF2-40B4-BE49-F238E27FC236}">
                  <a16:creationId xmlns:a16="http://schemas.microsoft.com/office/drawing/2014/main" id="{7504CC3C-96FC-8615-9F7D-5BF9F3B0D71C}"/>
                </a:ext>
              </a:extLst>
            </p:cNvPr>
            <p:cNvCxnSpPr>
              <a:cxnSpLocks/>
              <a:stCxn id="235" idx="2"/>
              <a:endCxn id="238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[R] 243">
              <a:extLst>
                <a:ext uri="{FF2B5EF4-FFF2-40B4-BE49-F238E27FC236}">
                  <a16:creationId xmlns:a16="http://schemas.microsoft.com/office/drawing/2014/main" id="{19C71D83-7312-C0F6-A33B-4517447E462E}"/>
                </a:ext>
              </a:extLst>
            </p:cNvPr>
            <p:cNvCxnSpPr>
              <a:cxnSpLocks/>
              <a:stCxn id="235" idx="2"/>
              <a:endCxn id="237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[R] 244">
              <a:extLst>
                <a:ext uri="{FF2B5EF4-FFF2-40B4-BE49-F238E27FC236}">
                  <a16:creationId xmlns:a16="http://schemas.microsoft.com/office/drawing/2014/main" id="{B06047CE-F563-64B8-FFE6-EEEE2B3383AA}"/>
                </a:ext>
              </a:extLst>
            </p:cNvPr>
            <p:cNvCxnSpPr>
              <a:cxnSpLocks/>
              <a:stCxn id="235" idx="2"/>
              <a:endCxn id="236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[R] 245">
              <a:extLst>
                <a:ext uri="{FF2B5EF4-FFF2-40B4-BE49-F238E27FC236}">
                  <a16:creationId xmlns:a16="http://schemas.microsoft.com/office/drawing/2014/main" id="{703AC3C9-F922-852A-5511-7EEFDA76068A}"/>
                </a:ext>
              </a:extLst>
            </p:cNvPr>
            <p:cNvCxnSpPr>
              <a:cxnSpLocks/>
              <a:stCxn id="234" idx="2"/>
              <a:endCxn id="239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[R] 246">
              <a:extLst>
                <a:ext uri="{FF2B5EF4-FFF2-40B4-BE49-F238E27FC236}">
                  <a16:creationId xmlns:a16="http://schemas.microsoft.com/office/drawing/2014/main" id="{2EAA167E-EFE3-5CB5-0FD1-4C927B9BA28B}"/>
                </a:ext>
              </a:extLst>
            </p:cNvPr>
            <p:cNvCxnSpPr>
              <a:cxnSpLocks/>
              <a:stCxn id="233" idx="2"/>
              <a:endCxn id="239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[R] 247">
              <a:extLst>
                <a:ext uri="{FF2B5EF4-FFF2-40B4-BE49-F238E27FC236}">
                  <a16:creationId xmlns:a16="http://schemas.microsoft.com/office/drawing/2014/main" id="{9B948779-B2DB-D49A-2039-7CEAFB703D49}"/>
                </a:ext>
              </a:extLst>
            </p:cNvPr>
            <p:cNvCxnSpPr>
              <a:cxnSpLocks/>
              <a:stCxn id="232" idx="2"/>
              <a:endCxn id="239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[R] 248">
              <a:extLst>
                <a:ext uri="{FF2B5EF4-FFF2-40B4-BE49-F238E27FC236}">
                  <a16:creationId xmlns:a16="http://schemas.microsoft.com/office/drawing/2014/main" id="{C5DF1413-F651-84C2-0CDB-0C8FC91014B0}"/>
                </a:ext>
              </a:extLst>
            </p:cNvPr>
            <p:cNvCxnSpPr>
              <a:cxnSpLocks/>
              <a:stCxn id="234" idx="2"/>
              <a:endCxn id="238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[R] 249">
              <a:extLst>
                <a:ext uri="{FF2B5EF4-FFF2-40B4-BE49-F238E27FC236}">
                  <a16:creationId xmlns:a16="http://schemas.microsoft.com/office/drawing/2014/main" id="{C68A3B50-1743-05D6-B8D0-A049DA770A81}"/>
                </a:ext>
              </a:extLst>
            </p:cNvPr>
            <p:cNvCxnSpPr>
              <a:cxnSpLocks/>
              <a:stCxn id="233" idx="2"/>
              <a:endCxn id="238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250">
              <a:extLst>
                <a:ext uri="{FF2B5EF4-FFF2-40B4-BE49-F238E27FC236}">
                  <a16:creationId xmlns:a16="http://schemas.microsoft.com/office/drawing/2014/main" id="{7D353FB3-A56B-930B-15A9-6B91D3C9282E}"/>
                </a:ext>
              </a:extLst>
            </p:cNvPr>
            <p:cNvCxnSpPr>
              <a:cxnSpLocks/>
              <a:stCxn id="232" idx="2"/>
              <a:endCxn id="238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251">
              <a:extLst>
                <a:ext uri="{FF2B5EF4-FFF2-40B4-BE49-F238E27FC236}">
                  <a16:creationId xmlns:a16="http://schemas.microsoft.com/office/drawing/2014/main" id="{B41D89ED-2033-EE3B-2CFA-447B95FFF7D3}"/>
                </a:ext>
              </a:extLst>
            </p:cNvPr>
            <p:cNvCxnSpPr>
              <a:cxnSpLocks/>
              <a:stCxn id="234" idx="2"/>
              <a:endCxn id="237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252">
              <a:extLst>
                <a:ext uri="{FF2B5EF4-FFF2-40B4-BE49-F238E27FC236}">
                  <a16:creationId xmlns:a16="http://schemas.microsoft.com/office/drawing/2014/main" id="{F0C43CFC-ED00-C779-29B7-E64008A452FE}"/>
                </a:ext>
              </a:extLst>
            </p:cNvPr>
            <p:cNvCxnSpPr>
              <a:cxnSpLocks/>
              <a:stCxn id="233" idx="2"/>
              <a:endCxn id="237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253">
              <a:extLst>
                <a:ext uri="{FF2B5EF4-FFF2-40B4-BE49-F238E27FC236}">
                  <a16:creationId xmlns:a16="http://schemas.microsoft.com/office/drawing/2014/main" id="{8B28AB1D-963A-C58E-9A93-44C05AFE6477}"/>
                </a:ext>
              </a:extLst>
            </p:cNvPr>
            <p:cNvCxnSpPr>
              <a:cxnSpLocks/>
              <a:stCxn id="234" idx="2"/>
              <a:endCxn id="236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254">
              <a:extLst>
                <a:ext uri="{FF2B5EF4-FFF2-40B4-BE49-F238E27FC236}">
                  <a16:creationId xmlns:a16="http://schemas.microsoft.com/office/drawing/2014/main" id="{23BCD11D-03AB-3008-1C9E-E93DAF90B875}"/>
                </a:ext>
              </a:extLst>
            </p:cNvPr>
            <p:cNvCxnSpPr>
              <a:cxnSpLocks/>
              <a:stCxn id="232" idx="2"/>
              <a:endCxn id="237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[R] 255">
              <a:extLst>
                <a:ext uri="{FF2B5EF4-FFF2-40B4-BE49-F238E27FC236}">
                  <a16:creationId xmlns:a16="http://schemas.microsoft.com/office/drawing/2014/main" id="{F2F2E222-8B89-52AC-B07C-85AA0EB484E5}"/>
                </a:ext>
              </a:extLst>
            </p:cNvPr>
            <p:cNvCxnSpPr>
              <a:cxnSpLocks/>
              <a:stCxn id="233" idx="2"/>
              <a:endCxn id="236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[R] 256">
              <a:extLst>
                <a:ext uri="{FF2B5EF4-FFF2-40B4-BE49-F238E27FC236}">
                  <a16:creationId xmlns:a16="http://schemas.microsoft.com/office/drawing/2014/main" id="{7A3FF3F1-E840-22CF-4942-7C4A35CBAC4A}"/>
                </a:ext>
              </a:extLst>
            </p:cNvPr>
            <p:cNvCxnSpPr>
              <a:cxnSpLocks/>
              <a:stCxn id="232" idx="2"/>
              <a:endCxn id="236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[R] 257">
              <a:extLst>
                <a:ext uri="{FF2B5EF4-FFF2-40B4-BE49-F238E27FC236}">
                  <a16:creationId xmlns:a16="http://schemas.microsoft.com/office/drawing/2014/main" id="{821950A1-D5DF-8A94-4C24-F7C81465EDEE}"/>
                </a:ext>
              </a:extLst>
            </p:cNvPr>
            <p:cNvCxnSpPr>
              <a:cxnSpLocks/>
              <a:stCxn id="234" idx="2"/>
              <a:endCxn id="240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[R] 258">
              <a:extLst>
                <a:ext uri="{FF2B5EF4-FFF2-40B4-BE49-F238E27FC236}">
                  <a16:creationId xmlns:a16="http://schemas.microsoft.com/office/drawing/2014/main" id="{705588B2-06B2-9A37-5087-0B483B8EAAFF}"/>
                </a:ext>
              </a:extLst>
            </p:cNvPr>
            <p:cNvCxnSpPr>
              <a:cxnSpLocks/>
              <a:stCxn id="233" idx="2"/>
              <a:endCxn id="240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[R] 259">
              <a:extLst>
                <a:ext uri="{FF2B5EF4-FFF2-40B4-BE49-F238E27FC236}">
                  <a16:creationId xmlns:a16="http://schemas.microsoft.com/office/drawing/2014/main" id="{EE7AE9A6-06A7-8C60-66D6-D84332C5FF80}"/>
                </a:ext>
              </a:extLst>
            </p:cNvPr>
            <p:cNvCxnSpPr>
              <a:cxnSpLocks/>
              <a:stCxn id="232" idx="2"/>
              <a:endCxn id="240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[R] 260">
              <a:extLst>
                <a:ext uri="{FF2B5EF4-FFF2-40B4-BE49-F238E27FC236}">
                  <a16:creationId xmlns:a16="http://schemas.microsoft.com/office/drawing/2014/main" id="{68430D23-E74A-497D-3CC5-534D881847A5}"/>
                </a:ext>
              </a:extLst>
            </p:cNvPr>
            <p:cNvCxnSpPr>
              <a:cxnSpLocks/>
              <a:stCxn id="231" idx="2"/>
              <a:endCxn id="235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[R] 261">
              <a:extLst>
                <a:ext uri="{FF2B5EF4-FFF2-40B4-BE49-F238E27FC236}">
                  <a16:creationId xmlns:a16="http://schemas.microsoft.com/office/drawing/2014/main" id="{C6275085-2464-5D62-4BC7-524B7EFAC52B}"/>
                </a:ext>
              </a:extLst>
            </p:cNvPr>
            <p:cNvCxnSpPr>
              <a:cxnSpLocks/>
              <a:stCxn id="230" idx="2"/>
              <a:endCxn id="235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[R] 262">
              <a:extLst>
                <a:ext uri="{FF2B5EF4-FFF2-40B4-BE49-F238E27FC236}">
                  <a16:creationId xmlns:a16="http://schemas.microsoft.com/office/drawing/2014/main" id="{9A39E76C-9F4E-4E61-66C0-508E69B29D1B}"/>
                </a:ext>
              </a:extLst>
            </p:cNvPr>
            <p:cNvCxnSpPr>
              <a:cxnSpLocks/>
              <a:stCxn id="229" idx="2"/>
              <a:endCxn id="235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[R] 263">
              <a:extLst>
                <a:ext uri="{FF2B5EF4-FFF2-40B4-BE49-F238E27FC236}">
                  <a16:creationId xmlns:a16="http://schemas.microsoft.com/office/drawing/2014/main" id="{530E2280-FDA8-5406-EDCD-18687215F75F}"/>
                </a:ext>
              </a:extLst>
            </p:cNvPr>
            <p:cNvCxnSpPr>
              <a:cxnSpLocks/>
              <a:stCxn id="228" idx="2"/>
              <a:endCxn id="235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[R] 264">
              <a:extLst>
                <a:ext uri="{FF2B5EF4-FFF2-40B4-BE49-F238E27FC236}">
                  <a16:creationId xmlns:a16="http://schemas.microsoft.com/office/drawing/2014/main" id="{CE0732A9-74E7-E2D6-1D0F-7F0C2E5F3CB6}"/>
                </a:ext>
              </a:extLst>
            </p:cNvPr>
            <p:cNvCxnSpPr>
              <a:cxnSpLocks/>
              <a:stCxn id="224" idx="2"/>
              <a:endCxn id="231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[R] 265">
              <a:extLst>
                <a:ext uri="{FF2B5EF4-FFF2-40B4-BE49-F238E27FC236}">
                  <a16:creationId xmlns:a16="http://schemas.microsoft.com/office/drawing/2014/main" id="{F4C75A7B-9CC0-2C0F-28F7-7CCB1D63591F}"/>
                </a:ext>
              </a:extLst>
            </p:cNvPr>
            <p:cNvCxnSpPr>
              <a:cxnSpLocks/>
              <a:stCxn id="223" idx="2"/>
              <a:endCxn id="231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[R] 266">
              <a:extLst>
                <a:ext uri="{FF2B5EF4-FFF2-40B4-BE49-F238E27FC236}">
                  <a16:creationId xmlns:a16="http://schemas.microsoft.com/office/drawing/2014/main" id="{A4DE3090-0E61-34D5-68D4-15855636749F}"/>
                </a:ext>
              </a:extLst>
            </p:cNvPr>
            <p:cNvCxnSpPr>
              <a:cxnSpLocks/>
              <a:stCxn id="227" idx="2"/>
              <a:endCxn id="231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[R] 267">
              <a:extLst>
                <a:ext uri="{FF2B5EF4-FFF2-40B4-BE49-F238E27FC236}">
                  <a16:creationId xmlns:a16="http://schemas.microsoft.com/office/drawing/2014/main" id="{0AD4BF95-9DA8-F1D1-5BD6-0E9F18FF65B7}"/>
                </a:ext>
              </a:extLst>
            </p:cNvPr>
            <p:cNvCxnSpPr>
              <a:cxnSpLocks/>
              <a:stCxn id="231" idx="2"/>
              <a:endCxn id="234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[R] 268">
              <a:extLst>
                <a:ext uri="{FF2B5EF4-FFF2-40B4-BE49-F238E27FC236}">
                  <a16:creationId xmlns:a16="http://schemas.microsoft.com/office/drawing/2014/main" id="{9880FBD2-D364-8A06-7326-786DB522CFB5}"/>
                </a:ext>
              </a:extLst>
            </p:cNvPr>
            <p:cNvCxnSpPr>
              <a:cxnSpLocks/>
              <a:stCxn id="230" idx="2"/>
              <a:endCxn id="234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[R] 269">
              <a:extLst>
                <a:ext uri="{FF2B5EF4-FFF2-40B4-BE49-F238E27FC236}">
                  <a16:creationId xmlns:a16="http://schemas.microsoft.com/office/drawing/2014/main" id="{19793847-20A8-F349-CDC1-6D1EAB8BE0AD}"/>
                </a:ext>
              </a:extLst>
            </p:cNvPr>
            <p:cNvCxnSpPr>
              <a:cxnSpLocks/>
              <a:stCxn id="229" idx="2"/>
              <a:endCxn id="234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[R] 270">
              <a:extLst>
                <a:ext uri="{FF2B5EF4-FFF2-40B4-BE49-F238E27FC236}">
                  <a16:creationId xmlns:a16="http://schemas.microsoft.com/office/drawing/2014/main" id="{710BFBAD-52F7-64FA-255D-AB64E7418D10}"/>
                </a:ext>
              </a:extLst>
            </p:cNvPr>
            <p:cNvCxnSpPr>
              <a:cxnSpLocks/>
              <a:stCxn id="228" idx="2"/>
              <a:endCxn id="234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[R] 271">
              <a:extLst>
                <a:ext uri="{FF2B5EF4-FFF2-40B4-BE49-F238E27FC236}">
                  <a16:creationId xmlns:a16="http://schemas.microsoft.com/office/drawing/2014/main" id="{69968971-0702-E580-4F5D-FFFA9AD844C9}"/>
                </a:ext>
              </a:extLst>
            </p:cNvPr>
            <p:cNvCxnSpPr>
              <a:cxnSpLocks/>
              <a:stCxn id="231" idx="2"/>
              <a:endCxn id="233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[R] 272">
              <a:extLst>
                <a:ext uri="{FF2B5EF4-FFF2-40B4-BE49-F238E27FC236}">
                  <a16:creationId xmlns:a16="http://schemas.microsoft.com/office/drawing/2014/main" id="{44F09EB1-D776-7450-9D08-AB1528DC2F2A}"/>
                </a:ext>
              </a:extLst>
            </p:cNvPr>
            <p:cNvCxnSpPr>
              <a:cxnSpLocks/>
              <a:stCxn id="230" idx="2"/>
              <a:endCxn id="233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[R] 273">
              <a:extLst>
                <a:ext uri="{FF2B5EF4-FFF2-40B4-BE49-F238E27FC236}">
                  <a16:creationId xmlns:a16="http://schemas.microsoft.com/office/drawing/2014/main" id="{30DFB8B5-817E-F5B7-B002-48196941A2D7}"/>
                </a:ext>
              </a:extLst>
            </p:cNvPr>
            <p:cNvCxnSpPr>
              <a:cxnSpLocks/>
              <a:stCxn id="229" idx="2"/>
              <a:endCxn id="233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[R] 274">
              <a:extLst>
                <a:ext uri="{FF2B5EF4-FFF2-40B4-BE49-F238E27FC236}">
                  <a16:creationId xmlns:a16="http://schemas.microsoft.com/office/drawing/2014/main" id="{3E0FA232-E134-860F-9619-83C2447EAE28}"/>
                </a:ext>
              </a:extLst>
            </p:cNvPr>
            <p:cNvCxnSpPr>
              <a:cxnSpLocks/>
              <a:stCxn id="228" idx="2"/>
              <a:endCxn id="233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[R] 275">
              <a:extLst>
                <a:ext uri="{FF2B5EF4-FFF2-40B4-BE49-F238E27FC236}">
                  <a16:creationId xmlns:a16="http://schemas.microsoft.com/office/drawing/2014/main" id="{20388E7E-D482-0285-A841-EBBA756A2E2E}"/>
                </a:ext>
              </a:extLst>
            </p:cNvPr>
            <p:cNvCxnSpPr>
              <a:cxnSpLocks/>
              <a:stCxn id="231" idx="2"/>
              <a:endCxn id="232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[R] 276">
              <a:extLst>
                <a:ext uri="{FF2B5EF4-FFF2-40B4-BE49-F238E27FC236}">
                  <a16:creationId xmlns:a16="http://schemas.microsoft.com/office/drawing/2014/main" id="{A41D8B15-05BC-76E1-79A4-3B14727DA1AA}"/>
                </a:ext>
              </a:extLst>
            </p:cNvPr>
            <p:cNvCxnSpPr>
              <a:cxnSpLocks/>
              <a:stCxn id="230" idx="2"/>
              <a:endCxn id="232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277">
              <a:extLst>
                <a:ext uri="{FF2B5EF4-FFF2-40B4-BE49-F238E27FC236}">
                  <a16:creationId xmlns:a16="http://schemas.microsoft.com/office/drawing/2014/main" id="{2EBAC6DF-10FB-8245-5215-7F3913310F5A}"/>
                </a:ext>
              </a:extLst>
            </p:cNvPr>
            <p:cNvCxnSpPr>
              <a:cxnSpLocks/>
              <a:stCxn id="229" idx="2"/>
              <a:endCxn id="232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278">
              <a:extLst>
                <a:ext uri="{FF2B5EF4-FFF2-40B4-BE49-F238E27FC236}">
                  <a16:creationId xmlns:a16="http://schemas.microsoft.com/office/drawing/2014/main" id="{0E18CECE-966E-76AE-A844-2D9DD5D849C6}"/>
                </a:ext>
              </a:extLst>
            </p:cNvPr>
            <p:cNvCxnSpPr>
              <a:cxnSpLocks/>
              <a:stCxn id="228" idx="2"/>
              <a:endCxn id="232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279">
              <a:extLst>
                <a:ext uri="{FF2B5EF4-FFF2-40B4-BE49-F238E27FC236}">
                  <a16:creationId xmlns:a16="http://schemas.microsoft.com/office/drawing/2014/main" id="{2364E55C-D6D0-A822-8227-498C6604B366}"/>
                </a:ext>
              </a:extLst>
            </p:cNvPr>
            <p:cNvCxnSpPr>
              <a:cxnSpLocks/>
              <a:stCxn id="224" idx="2"/>
              <a:endCxn id="230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280">
              <a:extLst>
                <a:ext uri="{FF2B5EF4-FFF2-40B4-BE49-F238E27FC236}">
                  <a16:creationId xmlns:a16="http://schemas.microsoft.com/office/drawing/2014/main" id="{9BCEA88A-6D53-A103-0EBB-1D47F804A0B4}"/>
                </a:ext>
              </a:extLst>
            </p:cNvPr>
            <p:cNvCxnSpPr>
              <a:cxnSpLocks/>
              <a:stCxn id="223" idx="2"/>
              <a:endCxn id="230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281">
              <a:extLst>
                <a:ext uri="{FF2B5EF4-FFF2-40B4-BE49-F238E27FC236}">
                  <a16:creationId xmlns:a16="http://schemas.microsoft.com/office/drawing/2014/main" id="{5BE7C5E9-544F-62F2-5410-E9A4DE559FE2}"/>
                </a:ext>
              </a:extLst>
            </p:cNvPr>
            <p:cNvCxnSpPr>
              <a:cxnSpLocks/>
              <a:stCxn id="227" idx="2"/>
              <a:endCxn id="230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[R] 282">
              <a:extLst>
                <a:ext uri="{FF2B5EF4-FFF2-40B4-BE49-F238E27FC236}">
                  <a16:creationId xmlns:a16="http://schemas.microsoft.com/office/drawing/2014/main" id="{31D7F11B-E8A0-728F-6771-5B79135B761B}"/>
                </a:ext>
              </a:extLst>
            </p:cNvPr>
            <p:cNvCxnSpPr>
              <a:cxnSpLocks/>
              <a:stCxn id="224" idx="2"/>
              <a:endCxn id="229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[R] 283">
              <a:extLst>
                <a:ext uri="{FF2B5EF4-FFF2-40B4-BE49-F238E27FC236}">
                  <a16:creationId xmlns:a16="http://schemas.microsoft.com/office/drawing/2014/main" id="{82AE7973-0FB2-E091-BC46-51DD706F2A4C}"/>
                </a:ext>
              </a:extLst>
            </p:cNvPr>
            <p:cNvCxnSpPr>
              <a:cxnSpLocks/>
              <a:stCxn id="223" idx="2"/>
              <a:endCxn id="229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2126CB59-7487-B07F-8B52-8134C9D87049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444B8D9C-0668-5CAA-0086-4E8E265B0F16}"/>
                </a:ext>
              </a:extLst>
            </p:cNvPr>
            <p:cNvCxnSpPr>
              <a:cxnSpLocks/>
              <a:stCxn id="224" idx="2"/>
              <a:endCxn id="228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[R] 286">
              <a:extLst>
                <a:ext uri="{FF2B5EF4-FFF2-40B4-BE49-F238E27FC236}">
                  <a16:creationId xmlns:a16="http://schemas.microsoft.com/office/drawing/2014/main" id="{C55BD70F-3200-DCF1-6C1E-8E6C7BEB1783}"/>
                </a:ext>
              </a:extLst>
            </p:cNvPr>
            <p:cNvCxnSpPr>
              <a:cxnSpLocks/>
              <a:stCxn id="223" idx="2"/>
              <a:endCxn id="228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[R] 287">
              <a:extLst>
                <a:ext uri="{FF2B5EF4-FFF2-40B4-BE49-F238E27FC236}">
                  <a16:creationId xmlns:a16="http://schemas.microsoft.com/office/drawing/2014/main" id="{6EA6E815-9FBB-6F56-5E13-6A11C4B0D8F2}"/>
                </a:ext>
              </a:extLst>
            </p:cNvPr>
            <p:cNvCxnSpPr>
              <a:cxnSpLocks/>
              <a:stCxn id="227" idx="2"/>
              <a:endCxn id="228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[R] 288">
              <a:extLst>
                <a:ext uri="{FF2B5EF4-FFF2-40B4-BE49-F238E27FC236}">
                  <a16:creationId xmlns:a16="http://schemas.microsoft.com/office/drawing/2014/main" id="{0BEC56E7-82E7-A2A8-593F-5A870FCAF5EA}"/>
                </a:ext>
              </a:extLst>
            </p:cNvPr>
            <p:cNvCxnSpPr>
              <a:cxnSpLocks/>
              <a:stCxn id="226" idx="2"/>
              <a:endCxn id="224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289">
              <a:extLst>
                <a:ext uri="{FF2B5EF4-FFF2-40B4-BE49-F238E27FC236}">
                  <a16:creationId xmlns:a16="http://schemas.microsoft.com/office/drawing/2014/main" id="{01A442B8-813B-B591-BCCA-5EAD21B74A11}"/>
                </a:ext>
              </a:extLst>
            </p:cNvPr>
            <p:cNvCxnSpPr>
              <a:cxnSpLocks/>
              <a:stCxn id="225" idx="2"/>
              <a:endCxn id="224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290">
              <a:extLst>
                <a:ext uri="{FF2B5EF4-FFF2-40B4-BE49-F238E27FC236}">
                  <a16:creationId xmlns:a16="http://schemas.microsoft.com/office/drawing/2014/main" id="{DF371C8F-EFAB-9FC3-C5CD-237D3919EA8C}"/>
                </a:ext>
              </a:extLst>
            </p:cNvPr>
            <p:cNvCxnSpPr>
              <a:cxnSpLocks/>
              <a:stCxn id="226" idx="2"/>
              <a:endCxn id="223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291">
              <a:extLst>
                <a:ext uri="{FF2B5EF4-FFF2-40B4-BE49-F238E27FC236}">
                  <a16:creationId xmlns:a16="http://schemas.microsoft.com/office/drawing/2014/main" id="{B8FAE91B-5DF7-8C90-24D2-D4840B8D17DA}"/>
                </a:ext>
              </a:extLst>
            </p:cNvPr>
            <p:cNvCxnSpPr>
              <a:cxnSpLocks/>
              <a:stCxn id="226" idx="2"/>
              <a:endCxn id="227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[R] 292">
              <a:extLst>
                <a:ext uri="{FF2B5EF4-FFF2-40B4-BE49-F238E27FC236}">
                  <a16:creationId xmlns:a16="http://schemas.microsoft.com/office/drawing/2014/main" id="{6D781AE9-4AC5-26F0-F49F-E8CE863F5D0B}"/>
                </a:ext>
              </a:extLst>
            </p:cNvPr>
            <p:cNvCxnSpPr>
              <a:cxnSpLocks/>
              <a:stCxn id="225" idx="2"/>
              <a:endCxn id="227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4" name="모서리가 둥근 직사각형 293">
            <a:extLst>
              <a:ext uri="{FF2B5EF4-FFF2-40B4-BE49-F238E27FC236}">
                <a16:creationId xmlns:a16="http://schemas.microsoft.com/office/drawing/2014/main" id="{ED92F0A3-AF7B-8CAB-598B-5334EEA10F60}"/>
              </a:ext>
            </a:extLst>
          </p:cNvPr>
          <p:cNvSpPr/>
          <p:nvPr/>
        </p:nvSpPr>
        <p:spPr>
          <a:xfrm>
            <a:off x="3141499" y="2962494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95" name="직선 화살표 연결선 294">
            <a:extLst>
              <a:ext uri="{FF2B5EF4-FFF2-40B4-BE49-F238E27FC236}">
                <a16:creationId xmlns:a16="http://schemas.microsoft.com/office/drawing/2014/main" id="{55D2E232-B789-75BC-3896-422F49B681BD}"/>
              </a:ext>
            </a:extLst>
          </p:cNvPr>
          <p:cNvCxnSpPr>
            <a:cxnSpLocks/>
          </p:cNvCxnSpPr>
          <p:nvPr/>
        </p:nvCxnSpPr>
        <p:spPr>
          <a:xfrm flipV="1">
            <a:off x="3462853" y="4290759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2299D34F-1A3F-1EF7-83D1-DF3D1DC3A486}"/>
              </a:ext>
            </a:extLst>
          </p:cNvPr>
          <p:cNvCxnSpPr>
            <a:cxnSpLocks/>
          </p:cNvCxnSpPr>
          <p:nvPr/>
        </p:nvCxnSpPr>
        <p:spPr>
          <a:xfrm>
            <a:off x="2827798" y="3593416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762FFF1D-DF68-C9F7-2CFC-0F1DF305B2A5}"/>
              </a:ext>
            </a:extLst>
          </p:cNvPr>
          <p:cNvGrpSpPr/>
          <p:nvPr/>
        </p:nvGrpSpPr>
        <p:grpSpPr>
          <a:xfrm rot="16200000">
            <a:off x="3943429" y="3343761"/>
            <a:ext cx="1064311" cy="452987"/>
            <a:chOff x="3903976" y="1968842"/>
            <a:chExt cx="7164816" cy="4523558"/>
          </a:xfrm>
        </p:grpSpPr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11F74221-56E4-14DA-C226-4A6A722E7190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97FD6F46-C53A-045E-E20F-1C31FDDAE102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EB67411D-F17D-1C07-17AB-A8CE07487115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C9AEC86C-AC41-6F9A-8B62-708E64E8E0E6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5614FC87-44BB-1986-C897-7346772BFE23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3" name="타원 302">
              <a:extLst>
                <a:ext uri="{FF2B5EF4-FFF2-40B4-BE49-F238E27FC236}">
                  <a16:creationId xmlns:a16="http://schemas.microsoft.com/office/drawing/2014/main" id="{6D18867D-759E-1483-F038-A7397592B934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52D8810D-64BF-3562-47E9-A924CE1CBE98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A2CC3EFD-09CA-B7CE-0E2B-7EBF173B5296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309C45D4-B7DE-70A2-A82F-A5E7D4056D31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E9983C32-F561-CBF2-3626-952AB304FEC7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798FF131-4109-F0C0-B1AD-01C74229C280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FF324CA9-5839-99BF-7193-7D35D50A3462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56D5569D-514F-4FC0-D466-7566017CC353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A5B75699-751B-5162-EABF-444EF521D42B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C2EC84BC-35E3-6998-D6A2-62190198E829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9F4E6A0E-CEA2-26F1-EC49-13624D8B8D90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6611B070-7406-B1EE-4890-B313451A5B6B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42D3B727-6537-269C-4EFE-E8E4FFB5B3B8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16" name="직선 연결선[R] 315">
              <a:extLst>
                <a:ext uri="{FF2B5EF4-FFF2-40B4-BE49-F238E27FC236}">
                  <a16:creationId xmlns:a16="http://schemas.microsoft.com/office/drawing/2014/main" id="{0E841397-F7C0-DAB7-9AD8-7EF002368125}"/>
                </a:ext>
              </a:extLst>
            </p:cNvPr>
            <p:cNvCxnSpPr>
              <a:cxnSpLocks/>
              <a:stCxn id="310" idx="2"/>
              <a:endCxn id="315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[R] 316">
              <a:extLst>
                <a:ext uri="{FF2B5EF4-FFF2-40B4-BE49-F238E27FC236}">
                  <a16:creationId xmlns:a16="http://schemas.microsoft.com/office/drawing/2014/main" id="{74C6935D-5034-0BB4-53F3-62A84B3F5A2F}"/>
                </a:ext>
              </a:extLst>
            </p:cNvPr>
            <p:cNvCxnSpPr>
              <a:cxnSpLocks/>
              <a:stCxn id="310" idx="2"/>
              <a:endCxn id="314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[R] 317">
              <a:extLst>
                <a:ext uri="{FF2B5EF4-FFF2-40B4-BE49-F238E27FC236}">
                  <a16:creationId xmlns:a16="http://schemas.microsoft.com/office/drawing/2014/main" id="{4F71D008-72E7-D9B7-051B-6C47C766C9A1}"/>
                </a:ext>
              </a:extLst>
            </p:cNvPr>
            <p:cNvCxnSpPr>
              <a:cxnSpLocks/>
              <a:stCxn id="310" idx="2"/>
              <a:endCxn id="313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[R] 318">
              <a:extLst>
                <a:ext uri="{FF2B5EF4-FFF2-40B4-BE49-F238E27FC236}">
                  <a16:creationId xmlns:a16="http://schemas.microsoft.com/office/drawing/2014/main" id="{42DCE06D-54BC-4378-E3C7-ACC4F28CF279}"/>
                </a:ext>
              </a:extLst>
            </p:cNvPr>
            <p:cNvCxnSpPr>
              <a:cxnSpLocks/>
              <a:stCxn id="310" idx="2"/>
              <a:endCxn id="312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[R] 319">
              <a:extLst>
                <a:ext uri="{FF2B5EF4-FFF2-40B4-BE49-F238E27FC236}">
                  <a16:creationId xmlns:a16="http://schemas.microsoft.com/office/drawing/2014/main" id="{9C9964F9-CFF1-4A8D-1D00-400E33A2E5B4}"/>
                </a:ext>
              </a:extLst>
            </p:cNvPr>
            <p:cNvCxnSpPr>
              <a:cxnSpLocks/>
              <a:stCxn id="310" idx="2"/>
              <a:endCxn id="311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[R] 320">
              <a:extLst>
                <a:ext uri="{FF2B5EF4-FFF2-40B4-BE49-F238E27FC236}">
                  <a16:creationId xmlns:a16="http://schemas.microsoft.com/office/drawing/2014/main" id="{599CA837-DF94-3B70-40F4-65398B1DFB59}"/>
                </a:ext>
              </a:extLst>
            </p:cNvPr>
            <p:cNvCxnSpPr>
              <a:cxnSpLocks/>
              <a:stCxn id="309" idx="2"/>
              <a:endCxn id="314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[R] 321">
              <a:extLst>
                <a:ext uri="{FF2B5EF4-FFF2-40B4-BE49-F238E27FC236}">
                  <a16:creationId xmlns:a16="http://schemas.microsoft.com/office/drawing/2014/main" id="{05BDA271-CCE4-9184-EC35-F907C97047FF}"/>
                </a:ext>
              </a:extLst>
            </p:cNvPr>
            <p:cNvCxnSpPr>
              <a:cxnSpLocks/>
              <a:stCxn id="308" idx="2"/>
              <a:endCxn id="314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[R] 322">
              <a:extLst>
                <a:ext uri="{FF2B5EF4-FFF2-40B4-BE49-F238E27FC236}">
                  <a16:creationId xmlns:a16="http://schemas.microsoft.com/office/drawing/2014/main" id="{A96EBB43-BC07-50BD-5578-384C568BEF6A}"/>
                </a:ext>
              </a:extLst>
            </p:cNvPr>
            <p:cNvCxnSpPr>
              <a:cxnSpLocks/>
              <a:stCxn id="307" idx="2"/>
              <a:endCxn id="314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[R] 323">
              <a:extLst>
                <a:ext uri="{FF2B5EF4-FFF2-40B4-BE49-F238E27FC236}">
                  <a16:creationId xmlns:a16="http://schemas.microsoft.com/office/drawing/2014/main" id="{5FCE1ED2-EB9F-FD94-968B-6BF7AFEEE6A8}"/>
                </a:ext>
              </a:extLst>
            </p:cNvPr>
            <p:cNvCxnSpPr>
              <a:cxnSpLocks/>
              <a:stCxn id="309" idx="2"/>
              <a:endCxn id="313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[R] 324">
              <a:extLst>
                <a:ext uri="{FF2B5EF4-FFF2-40B4-BE49-F238E27FC236}">
                  <a16:creationId xmlns:a16="http://schemas.microsoft.com/office/drawing/2014/main" id="{3F0EF18D-EEC8-60A9-A787-393C6D556496}"/>
                </a:ext>
              </a:extLst>
            </p:cNvPr>
            <p:cNvCxnSpPr>
              <a:cxnSpLocks/>
              <a:stCxn id="308" idx="2"/>
              <a:endCxn id="313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[R] 325">
              <a:extLst>
                <a:ext uri="{FF2B5EF4-FFF2-40B4-BE49-F238E27FC236}">
                  <a16:creationId xmlns:a16="http://schemas.microsoft.com/office/drawing/2014/main" id="{9FE1D972-DD74-98FC-DC15-3E585B72358A}"/>
                </a:ext>
              </a:extLst>
            </p:cNvPr>
            <p:cNvCxnSpPr>
              <a:cxnSpLocks/>
              <a:stCxn id="307" idx="2"/>
              <a:endCxn id="313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[R] 326">
              <a:extLst>
                <a:ext uri="{FF2B5EF4-FFF2-40B4-BE49-F238E27FC236}">
                  <a16:creationId xmlns:a16="http://schemas.microsoft.com/office/drawing/2014/main" id="{B9137D43-94A9-4698-72F0-0DFE4059324A}"/>
                </a:ext>
              </a:extLst>
            </p:cNvPr>
            <p:cNvCxnSpPr>
              <a:cxnSpLocks/>
              <a:stCxn id="309" idx="2"/>
              <a:endCxn id="312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[R] 327">
              <a:extLst>
                <a:ext uri="{FF2B5EF4-FFF2-40B4-BE49-F238E27FC236}">
                  <a16:creationId xmlns:a16="http://schemas.microsoft.com/office/drawing/2014/main" id="{FE7D4F93-11A7-0941-B263-64E4C8E47272}"/>
                </a:ext>
              </a:extLst>
            </p:cNvPr>
            <p:cNvCxnSpPr>
              <a:cxnSpLocks/>
              <a:stCxn id="308" idx="2"/>
              <a:endCxn id="312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[R] 328">
              <a:extLst>
                <a:ext uri="{FF2B5EF4-FFF2-40B4-BE49-F238E27FC236}">
                  <a16:creationId xmlns:a16="http://schemas.microsoft.com/office/drawing/2014/main" id="{C677387A-D22E-0AC9-DB4B-EFF32E5039F7}"/>
                </a:ext>
              </a:extLst>
            </p:cNvPr>
            <p:cNvCxnSpPr>
              <a:cxnSpLocks/>
              <a:stCxn id="309" idx="2"/>
              <a:endCxn id="311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[R] 329">
              <a:extLst>
                <a:ext uri="{FF2B5EF4-FFF2-40B4-BE49-F238E27FC236}">
                  <a16:creationId xmlns:a16="http://schemas.microsoft.com/office/drawing/2014/main" id="{FC938882-43B6-FBCB-531F-4D5264F14039}"/>
                </a:ext>
              </a:extLst>
            </p:cNvPr>
            <p:cNvCxnSpPr>
              <a:cxnSpLocks/>
              <a:stCxn id="307" idx="2"/>
              <a:endCxn id="312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[R] 330">
              <a:extLst>
                <a:ext uri="{FF2B5EF4-FFF2-40B4-BE49-F238E27FC236}">
                  <a16:creationId xmlns:a16="http://schemas.microsoft.com/office/drawing/2014/main" id="{9CF3B366-A543-8189-B837-86ECF53EC604}"/>
                </a:ext>
              </a:extLst>
            </p:cNvPr>
            <p:cNvCxnSpPr>
              <a:cxnSpLocks/>
              <a:stCxn id="308" idx="2"/>
              <a:endCxn id="311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[R] 331">
              <a:extLst>
                <a:ext uri="{FF2B5EF4-FFF2-40B4-BE49-F238E27FC236}">
                  <a16:creationId xmlns:a16="http://schemas.microsoft.com/office/drawing/2014/main" id="{3B08A8BE-80E5-CB39-1801-D3B4AF331AF6}"/>
                </a:ext>
              </a:extLst>
            </p:cNvPr>
            <p:cNvCxnSpPr>
              <a:cxnSpLocks/>
              <a:stCxn id="307" idx="2"/>
              <a:endCxn id="311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[R] 332">
              <a:extLst>
                <a:ext uri="{FF2B5EF4-FFF2-40B4-BE49-F238E27FC236}">
                  <a16:creationId xmlns:a16="http://schemas.microsoft.com/office/drawing/2014/main" id="{7178C842-86D1-0F20-EC22-8B883C3DFED9}"/>
                </a:ext>
              </a:extLst>
            </p:cNvPr>
            <p:cNvCxnSpPr>
              <a:cxnSpLocks/>
              <a:stCxn id="309" idx="2"/>
              <a:endCxn id="315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[R] 333">
              <a:extLst>
                <a:ext uri="{FF2B5EF4-FFF2-40B4-BE49-F238E27FC236}">
                  <a16:creationId xmlns:a16="http://schemas.microsoft.com/office/drawing/2014/main" id="{B990859A-D6B7-6E4C-8033-9D6E6BA16721}"/>
                </a:ext>
              </a:extLst>
            </p:cNvPr>
            <p:cNvCxnSpPr>
              <a:cxnSpLocks/>
              <a:stCxn id="308" idx="2"/>
              <a:endCxn id="315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[R] 334">
              <a:extLst>
                <a:ext uri="{FF2B5EF4-FFF2-40B4-BE49-F238E27FC236}">
                  <a16:creationId xmlns:a16="http://schemas.microsoft.com/office/drawing/2014/main" id="{E47E7742-E4E0-6102-DFB4-C066E6163ACA}"/>
                </a:ext>
              </a:extLst>
            </p:cNvPr>
            <p:cNvCxnSpPr>
              <a:cxnSpLocks/>
              <a:stCxn id="307" idx="2"/>
              <a:endCxn id="315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연결선[R] 335">
              <a:extLst>
                <a:ext uri="{FF2B5EF4-FFF2-40B4-BE49-F238E27FC236}">
                  <a16:creationId xmlns:a16="http://schemas.microsoft.com/office/drawing/2014/main" id="{0D205344-30DD-4AB4-139D-6A43AAE8DC69}"/>
                </a:ext>
              </a:extLst>
            </p:cNvPr>
            <p:cNvCxnSpPr>
              <a:cxnSpLocks/>
              <a:stCxn id="306" idx="2"/>
              <a:endCxn id="310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[R] 336">
              <a:extLst>
                <a:ext uri="{FF2B5EF4-FFF2-40B4-BE49-F238E27FC236}">
                  <a16:creationId xmlns:a16="http://schemas.microsoft.com/office/drawing/2014/main" id="{B2DA0A80-1AB9-FE9B-73BA-3F0F23E2587B}"/>
                </a:ext>
              </a:extLst>
            </p:cNvPr>
            <p:cNvCxnSpPr>
              <a:cxnSpLocks/>
              <a:stCxn id="305" idx="2"/>
              <a:endCxn id="310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[R] 337">
              <a:extLst>
                <a:ext uri="{FF2B5EF4-FFF2-40B4-BE49-F238E27FC236}">
                  <a16:creationId xmlns:a16="http://schemas.microsoft.com/office/drawing/2014/main" id="{6D0A4592-5F98-1388-77B2-D4FC87935BEA}"/>
                </a:ext>
              </a:extLst>
            </p:cNvPr>
            <p:cNvCxnSpPr>
              <a:cxnSpLocks/>
              <a:stCxn id="304" idx="2"/>
              <a:endCxn id="310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[R] 338">
              <a:extLst>
                <a:ext uri="{FF2B5EF4-FFF2-40B4-BE49-F238E27FC236}">
                  <a16:creationId xmlns:a16="http://schemas.microsoft.com/office/drawing/2014/main" id="{951FF02F-A524-9138-A8F9-22D963AE5D9F}"/>
                </a:ext>
              </a:extLst>
            </p:cNvPr>
            <p:cNvCxnSpPr>
              <a:cxnSpLocks/>
              <a:stCxn id="303" idx="2"/>
              <a:endCxn id="310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[R] 339">
              <a:extLst>
                <a:ext uri="{FF2B5EF4-FFF2-40B4-BE49-F238E27FC236}">
                  <a16:creationId xmlns:a16="http://schemas.microsoft.com/office/drawing/2014/main" id="{92377EEB-D7D4-23C0-B1BE-3FCD4C5655FD}"/>
                </a:ext>
              </a:extLst>
            </p:cNvPr>
            <p:cNvCxnSpPr>
              <a:cxnSpLocks/>
              <a:stCxn id="299" idx="2"/>
              <a:endCxn id="306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[R] 340">
              <a:extLst>
                <a:ext uri="{FF2B5EF4-FFF2-40B4-BE49-F238E27FC236}">
                  <a16:creationId xmlns:a16="http://schemas.microsoft.com/office/drawing/2014/main" id="{0542C1BB-2A51-3A75-28BF-27008A14975D}"/>
                </a:ext>
              </a:extLst>
            </p:cNvPr>
            <p:cNvCxnSpPr>
              <a:cxnSpLocks/>
              <a:stCxn id="298" idx="2"/>
              <a:endCxn id="306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[R] 341">
              <a:extLst>
                <a:ext uri="{FF2B5EF4-FFF2-40B4-BE49-F238E27FC236}">
                  <a16:creationId xmlns:a16="http://schemas.microsoft.com/office/drawing/2014/main" id="{5FEA87B6-63B5-6407-3123-8C33E457EFD9}"/>
                </a:ext>
              </a:extLst>
            </p:cNvPr>
            <p:cNvCxnSpPr>
              <a:cxnSpLocks/>
              <a:stCxn id="302" idx="2"/>
              <a:endCxn id="306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[R] 342">
              <a:extLst>
                <a:ext uri="{FF2B5EF4-FFF2-40B4-BE49-F238E27FC236}">
                  <a16:creationId xmlns:a16="http://schemas.microsoft.com/office/drawing/2014/main" id="{BC620512-9938-AB0E-FA1A-BF11E3EF5742}"/>
                </a:ext>
              </a:extLst>
            </p:cNvPr>
            <p:cNvCxnSpPr>
              <a:cxnSpLocks/>
              <a:stCxn id="306" idx="2"/>
              <a:endCxn id="309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[R] 343">
              <a:extLst>
                <a:ext uri="{FF2B5EF4-FFF2-40B4-BE49-F238E27FC236}">
                  <a16:creationId xmlns:a16="http://schemas.microsoft.com/office/drawing/2014/main" id="{9909E7A8-577E-80C3-86F6-A4E13BDBAF2A}"/>
                </a:ext>
              </a:extLst>
            </p:cNvPr>
            <p:cNvCxnSpPr>
              <a:cxnSpLocks/>
              <a:stCxn id="305" idx="2"/>
              <a:endCxn id="309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연결선[R] 344">
              <a:extLst>
                <a:ext uri="{FF2B5EF4-FFF2-40B4-BE49-F238E27FC236}">
                  <a16:creationId xmlns:a16="http://schemas.microsoft.com/office/drawing/2014/main" id="{B2008E78-9241-F5EC-6129-E9D9794EE57B}"/>
                </a:ext>
              </a:extLst>
            </p:cNvPr>
            <p:cNvCxnSpPr>
              <a:cxnSpLocks/>
              <a:stCxn id="304" idx="2"/>
              <a:endCxn id="309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[R] 345">
              <a:extLst>
                <a:ext uri="{FF2B5EF4-FFF2-40B4-BE49-F238E27FC236}">
                  <a16:creationId xmlns:a16="http://schemas.microsoft.com/office/drawing/2014/main" id="{8C1BE1CC-5147-A4F2-A2F8-7422B4FCBEFA}"/>
                </a:ext>
              </a:extLst>
            </p:cNvPr>
            <p:cNvCxnSpPr>
              <a:cxnSpLocks/>
              <a:stCxn id="303" idx="2"/>
              <a:endCxn id="309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연결선[R] 346">
              <a:extLst>
                <a:ext uri="{FF2B5EF4-FFF2-40B4-BE49-F238E27FC236}">
                  <a16:creationId xmlns:a16="http://schemas.microsoft.com/office/drawing/2014/main" id="{7E563A8C-3E32-EA41-50F2-9E1116618B05}"/>
                </a:ext>
              </a:extLst>
            </p:cNvPr>
            <p:cNvCxnSpPr>
              <a:cxnSpLocks/>
              <a:stCxn id="306" idx="2"/>
              <a:endCxn id="308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직선 연결선[R] 347">
              <a:extLst>
                <a:ext uri="{FF2B5EF4-FFF2-40B4-BE49-F238E27FC236}">
                  <a16:creationId xmlns:a16="http://schemas.microsoft.com/office/drawing/2014/main" id="{F447D40F-A5F5-3F6D-2FED-01291021437F}"/>
                </a:ext>
              </a:extLst>
            </p:cNvPr>
            <p:cNvCxnSpPr>
              <a:cxnSpLocks/>
              <a:stCxn id="305" idx="2"/>
              <a:endCxn id="308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직선 연결선[R] 348">
              <a:extLst>
                <a:ext uri="{FF2B5EF4-FFF2-40B4-BE49-F238E27FC236}">
                  <a16:creationId xmlns:a16="http://schemas.microsoft.com/office/drawing/2014/main" id="{81E51CD6-A471-5854-4EEB-4A9D7E596396}"/>
                </a:ext>
              </a:extLst>
            </p:cNvPr>
            <p:cNvCxnSpPr>
              <a:cxnSpLocks/>
              <a:stCxn id="304" idx="2"/>
              <a:endCxn id="308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직선 연결선[R] 349">
              <a:extLst>
                <a:ext uri="{FF2B5EF4-FFF2-40B4-BE49-F238E27FC236}">
                  <a16:creationId xmlns:a16="http://schemas.microsoft.com/office/drawing/2014/main" id="{010FF486-4045-AC1B-4766-A8354BE365EA}"/>
                </a:ext>
              </a:extLst>
            </p:cNvPr>
            <p:cNvCxnSpPr>
              <a:cxnSpLocks/>
              <a:stCxn id="303" idx="2"/>
              <a:endCxn id="308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[R] 350">
              <a:extLst>
                <a:ext uri="{FF2B5EF4-FFF2-40B4-BE49-F238E27FC236}">
                  <a16:creationId xmlns:a16="http://schemas.microsoft.com/office/drawing/2014/main" id="{6114CD17-642E-B0A6-CE66-E5C3BBDB9517}"/>
                </a:ext>
              </a:extLst>
            </p:cNvPr>
            <p:cNvCxnSpPr>
              <a:cxnSpLocks/>
              <a:stCxn id="306" idx="2"/>
              <a:endCxn id="307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[R] 351">
              <a:extLst>
                <a:ext uri="{FF2B5EF4-FFF2-40B4-BE49-F238E27FC236}">
                  <a16:creationId xmlns:a16="http://schemas.microsoft.com/office/drawing/2014/main" id="{0B32C244-A147-75DC-AACF-665BEBB1702B}"/>
                </a:ext>
              </a:extLst>
            </p:cNvPr>
            <p:cNvCxnSpPr>
              <a:cxnSpLocks/>
              <a:stCxn id="305" idx="2"/>
              <a:endCxn id="307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[R] 352">
              <a:extLst>
                <a:ext uri="{FF2B5EF4-FFF2-40B4-BE49-F238E27FC236}">
                  <a16:creationId xmlns:a16="http://schemas.microsoft.com/office/drawing/2014/main" id="{DF69529E-52E6-835A-6503-9A880396D712}"/>
                </a:ext>
              </a:extLst>
            </p:cNvPr>
            <p:cNvCxnSpPr>
              <a:cxnSpLocks/>
              <a:stCxn id="304" idx="2"/>
              <a:endCxn id="307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[R] 353">
              <a:extLst>
                <a:ext uri="{FF2B5EF4-FFF2-40B4-BE49-F238E27FC236}">
                  <a16:creationId xmlns:a16="http://schemas.microsoft.com/office/drawing/2014/main" id="{80E16D15-B786-1912-63B3-BF6E35E6E908}"/>
                </a:ext>
              </a:extLst>
            </p:cNvPr>
            <p:cNvCxnSpPr>
              <a:cxnSpLocks/>
              <a:stCxn id="303" idx="2"/>
              <a:endCxn id="307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[R] 354">
              <a:extLst>
                <a:ext uri="{FF2B5EF4-FFF2-40B4-BE49-F238E27FC236}">
                  <a16:creationId xmlns:a16="http://schemas.microsoft.com/office/drawing/2014/main" id="{7FC16C49-0772-907C-FEB0-9C391971FCDD}"/>
                </a:ext>
              </a:extLst>
            </p:cNvPr>
            <p:cNvCxnSpPr>
              <a:cxnSpLocks/>
              <a:stCxn id="299" idx="2"/>
              <a:endCxn id="305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[R] 355">
              <a:extLst>
                <a:ext uri="{FF2B5EF4-FFF2-40B4-BE49-F238E27FC236}">
                  <a16:creationId xmlns:a16="http://schemas.microsoft.com/office/drawing/2014/main" id="{578C0D14-6BDC-5623-A17D-9D5AE712A019}"/>
                </a:ext>
              </a:extLst>
            </p:cNvPr>
            <p:cNvCxnSpPr>
              <a:cxnSpLocks/>
              <a:stCxn id="298" idx="2"/>
              <a:endCxn id="305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[R] 356">
              <a:extLst>
                <a:ext uri="{FF2B5EF4-FFF2-40B4-BE49-F238E27FC236}">
                  <a16:creationId xmlns:a16="http://schemas.microsoft.com/office/drawing/2014/main" id="{83ECB651-BD60-B21B-C24A-3E3E0DA0D3A8}"/>
                </a:ext>
              </a:extLst>
            </p:cNvPr>
            <p:cNvCxnSpPr>
              <a:cxnSpLocks/>
              <a:stCxn id="302" idx="2"/>
              <a:endCxn id="305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[R] 357">
              <a:extLst>
                <a:ext uri="{FF2B5EF4-FFF2-40B4-BE49-F238E27FC236}">
                  <a16:creationId xmlns:a16="http://schemas.microsoft.com/office/drawing/2014/main" id="{8E3AB22C-D383-9B06-DB3D-5AC95803D833}"/>
                </a:ext>
              </a:extLst>
            </p:cNvPr>
            <p:cNvCxnSpPr>
              <a:cxnSpLocks/>
              <a:stCxn id="299" idx="2"/>
              <a:endCxn id="304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[R] 358">
              <a:extLst>
                <a:ext uri="{FF2B5EF4-FFF2-40B4-BE49-F238E27FC236}">
                  <a16:creationId xmlns:a16="http://schemas.microsoft.com/office/drawing/2014/main" id="{0D5B1744-608E-D0AB-3AF5-9EB9BFAE6C19}"/>
                </a:ext>
              </a:extLst>
            </p:cNvPr>
            <p:cNvCxnSpPr>
              <a:cxnSpLocks/>
              <a:stCxn id="298" idx="2"/>
              <a:endCxn id="304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[R] 359">
              <a:extLst>
                <a:ext uri="{FF2B5EF4-FFF2-40B4-BE49-F238E27FC236}">
                  <a16:creationId xmlns:a16="http://schemas.microsoft.com/office/drawing/2014/main" id="{64E2B840-1FC8-4CF8-1C3C-69DBE839481E}"/>
                </a:ext>
              </a:extLst>
            </p:cNvPr>
            <p:cNvCxnSpPr>
              <a:cxnSpLocks/>
              <a:stCxn id="302" idx="2"/>
              <a:endCxn id="304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연결선[R] 360">
              <a:extLst>
                <a:ext uri="{FF2B5EF4-FFF2-40B4-BE49-F238E27FC236}">
                  <a16:creationId xmlns:a16="http://schemas.microsoft.com/office/drawing/2014/main" id="{30E2920C-5D4B-ED02-1E94-BEAE45D97CF2}"/>
                </a:ext>
              </a:extLst>
            </p:cNvPr>
            <p:cNvCxnSpPr>
              <a:cxnSpLocks/>
              <a:stCxn id="299" idx="2"/>
              <a:endCxn id="303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[R] 361">
              <a:extLst>
                <a:ext uri="{FF2B5EF4-FFF2-40B4-BE49-F238E27FC236}">
                  <a16:creationId xmlns:a16="http://schemas.microsoft.com/office/drawing/2014/main" id="{F12551A6-0D22-EF97-989B-A83283E8713B}"/>
                </a:ext>
              </a:extLst>
            </p:cNvPr>
            <p:cNvCxnSpPr>
              <a:cxnSpLocks/>
              <a:stCxn id="298" idx="2"/>
              <a:endCxn id="303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[R] 362">
              <a:extLst>
                <a:ext uri="{FF2B5EF4-FFF2-40B4-BE49-F238E27FC236}">
                  <a16:creationId xmlns:a16="http://schemas.microsoft.com/office/drawing/2014/main" id="{56BAD4EC-25BE-FE9D-F9CE-6534F7FBB6D2}"/>
                </a:ext>
              </a:extLst>
            </p:cNvPr>
            <p:cNvCxnSpPr>
              <a:cxnSpLocks/>
              <a:stCxn id="302" idx="2"/>
              <a:endCxn id="303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[R] 363">
              <a:extLst>
                <a:ext uri="{FF2B5EF4-FFF2-40B4-BE49-F238E27FC236}">
                  <a16:creationId xmlns:a16="http://schemas.microsoft.com/office/drawing/2014/main" id="{E2731D02-ACBD-0E4F-F5FB-28559C537FD4}"/>
                </a:ext>
              </a:extLst>
            </p:cNvPr>
            <p:cNvCxnSpPr>
              <a:cxnSpLocks/>
              <a:stCxn id="301" idx="2"/>
              <a:endCxn id="299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[R] 364">
              <a:extLst>
                <a:ext uri="{FF2B5EF4-FFF2-40B4-BE49-F238E27FC236}">
                  <a16:creationId xmlns:a16="http://schemas.microsoft.com/office/drawing/2014/main" id="{EE600978-ECF5-4894-8B3E-8D61DD738FB2}"/>
                </a:ext>
              </a:extLst>
            </p:cNvPr>
            <p:cNvCxnSpPr>
              <a:cxnSpLocks/>
              <a:stCxn id="300" idx="2"/>
              <a:endCxn id="299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[R] 365">
              <a:extLst>
                <a:ext uri="{FF2B5EF4-FFF2-40B4-BE49-F238E27FC236}">
                  <a16:creationId xmlns:a16="http://schemas.microsoft.com/office/drawing/2014/main" id="{7353BB83-AA5D-FDE7-2392-97C42AA222B7}"/>
                </a:ext>
              </a:extLst>
            </p:cNvPr>
            <p:cNvCxnSpPr>
              <a:cxnSpLocks/>
              <a:stCxn id="301" idx="2"/>
              <a:endCxn id="298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[R] 366">
              <a:extLst>
                <a:ext uri="{FF2B5EF4-FFF2-40B4-BE49-F238E27FC236}">
                  <a16:creationId xmlns:a16="http://schemas.microsoft.com/office/drawing/2014/main" id="{9A7657C7-600C-583F-F854-AB0A469F9DF1}"/>
                </a:ext>
              </a:extLst>
            </p:cNvPr>
            <p:cNvCxnSpPr>
              <a:cxnSpLocks/>
              <a:stCxn id="301" idx="2"/>
              <a:endCxn id="302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[R] 367">
              <a:extLst>
                <a:ext uri="{FF2B5EF4-FFF2-40B4-BE49-F238E27FC236}">
                  <a16:creationId xmlns:a16="http://schemas.microsoft.com/office/drawing/2014/main" id="{51AAEE56-07BD-34F0-DAEC-9DCF65511F42}"/>
                </a:ext>
              </a:extLst>
            </p:cNvPr>
            <p:cNvCxnSpPr>
              <a:cxnSpLocks/>
              <a:stCxn id="300" idx="2"/>
              <a:endCxn id="302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9" name="모서리가 둥근 직사각형 368">
            <a:extLst>
              <a:ext uri="{FF2B5EF4-FFF2-40B4-BE49-F238E27FC236}">
                <a16:creationId xmlns:a16="http://schemas.microsoft.com/office/drawing/2014/main" id="{3AFEBE43-00DF-D0B2-D50B-16DC6F7778F2}"/>
              </a:ext>
            </a:extLst>
          </p:cNvPr>
          <p:cNvSpPr/>
          <p:nvPr/>
        </p:nvSpPr>
        <p:spPr>
          <a:xfrm>
            <a:off x="4161431" y="2962494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70" name="직선 화살표 연결선 369">
            <a:extLst>
              <a:ext uri="{FF2B5EF4-FFF2-40B4-BE49-F238E27FC236}">
                <a16:creationId xmlns:a16="http://schemas.microsoft.com/office/drawing/2014/main" id="{79112AC6-32E8-2FD9-44D9-479EB13C5BDA}"/>
              </a:ext>
            </a:extLst>
          </p:cNvPr>
          <p:cNvCxnSpPr>
            <a:cxnSpLocks/>
          </p:cNvCxnSpPr>
          <p:nvPr/>
        </p:nvCxnSpPr>
        <p:spPr>
          <a:xfrm flipV="1">
            <a:off x="4482786" y="4290759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화살표 연결선 370">
            <a:extLst>
              <a:ext uri="{FF2B5EF4-FFF2-40B4-BE49-F238E27FC236}">
                <a16:creationId xmlns:a16="http://schemas.microsoft.com/office/drawing/2014/main" id="{4D74E898-7842-6280-EC29-B0F97EB33B79}"/>
              </a:ext>
            </a:extLst>
          </p:cNvPr>
          <p:cNvCxnSpPr>
            <a:cxnSpLocks/>
          </p:cNvCxnSpPr>
          <p:nvPr/>
        </p:nvCxnSpPr>
        <p:spPr>
          <a:xfrm>
            <a:off x="3847730" y="3593416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화살표 연결선 371">
            <a:extLst>
              <a:ext uri="{FF2B5EF4-FFF2-40B4-BE49-F238E27FC236}">
                <a16:creationId xmlns:a16="http://schemas.microsoft.com/office/drawing/2014/main" id="{17275BE6-4E90-6B38-2888-2A6F4EAEE162}"/>
              </a:ext>
            </a:extLst>
          </p:cNvPr>
          <p:cNvCxnSpPr>
            <a:cxnSpLocks/>
          </p:cNvCxnSpPr>
          <p:nvPr/>
        </p:nvCxnSpPr>
        <p:spPr>
          <a:xfrm>
            <a:off x="4893072" y="3593416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220275B8-DCE8-3AB2-7CE4-D5F3018895BE}"/>
              </a:ext>
            </a:extLst>
          </p:cNvPr>
          <p:cNvGrpSpPr/>
          <p:nvPr/>
        </p:nvGrpSpPr>
        <p:grpSpPr>
          <a:xfrm rot="16200000">
            <a:off x="5030731" y="3341282"/>
            <a:ext cx="1064311" cy="452987"/>
            <a:chOff x="3903976" y="1968842"/>
            <a:chExt cx="7164816" cy="4523558"/>
          </a:xfrm>
        </p:grpSpPr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27CED1D7-AC7B-46E0-7024-37822CB83CA3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4A5D81D3-4275-670D-6300-06E8295E0BF9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75C5FB93-7B22-7ABF-4242-3ACAE578429C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DA874CD0-E5FD-4815-AAA8-AE3A7086C74C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8" name="타원 377">
              <a:extLst>
                <a:ext uri="{FF2B5EF4-FFF2-40B4-BE49-F238E27FC236}">
                  <a16:creationId xmlns:a16="http://schemas.microsoft.com/office/drawing/2014/main" id="{DE6B18E2-5E07-DE86-0018-0FA25838B5BA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9" name="타원 378">
              <a:extLst>
                <a:ext uri="{FF2B5EF4-FFF2-40B4-BE49-F238E27FC236}">
                  <a16:creationId xmlns:a16="http://schemas.microsoft.com/office/drawing/2014/main" id="{1E3F71B0-CEE7-5EF8-7ECD-7773364EE3BA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0" name="타원 379">
              <a:extLst>
                <a:ext uri="{FF2B5EF4-FFF2-40B4-BE49-F238E27FC236}">
                  <a16:creationId xmlns:a16="http://schemas.microsoft.com/office/drawing/2014/main" id="{D8A6B5DE-7DA2-4E5B-C7E8-E2A6574DC9C7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6F80CC88-22B3-2637-3094-C9CA9CF8364A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11353032-527F-CDE0-BA09-E8A33CEBCCE6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51BE6C23-3446-6DCD-1623-8506DBB021F4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3CF428EF-83A9-118F-A5F1-83831D323734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B82B1DC4-CA8A-49BF-22D3-8537B3DB7A76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D3FA184A-C822-06CD-9628-F106E708D926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134CD09F-78AF-14E1-7A5F-97E65BAB1E59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AA322397-04B9-28A5-C892-00EA89925C98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2FA28CA6-03E8-98F1-FC07-538E8C16B4A6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56CE5E7E-8548-EF5E-90A3-A7FCF79767A1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49C2E2A4-0541-62F5-BB0F-3ADC6D33C41B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92" name="직선 연결선[R] 391">
              <a:extLst>
                <a:ext uri="{FF2B5EF4-FFF2-40B4-BE49-F238E27FC236}">
                  <a16:creationId xmlns:a16="http://schemas.microsoft.com/office/drawing/2014/main" id="{D2A51506-950A-FD2D-0DF3-5B252CDC5B8D}"/>
                </a:ext>
              </a:extLst>
            </p:cNvPr>
            <p:cNvCxnSpPr>
              <a:cxnSpLocks/>
              <a:stCxn id="386" idx="2"/>
              <a:endCxn id="391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60149EDD-7D80-420F-B947-50F2843B5E2B}"/>
                </a:ext>
              </a:extLst>
            </p:cNvPr>
            <p:cNvCxnSpPr>
              <a:cxnSpLocks/>
              <a:stCxn id="386" idx="2"/>
              <a:endCxn id="390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57A1E75D-37AE-F1C2-8057-D9A7F4440F57}"/>
                </a:ext>
              </a:extLst>
            </p:cNvPr>
            <p:cNvCxnSpPr>
              <a:cxnSpLocks/>
              <a:stCxn id="386" idx="2"/>
              <a:endCxn id="389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[R] 394">
              <a:extLst>
                <a:ext uri="{FF2B5EF4-FFF2-40B4-BE49-F238E27FC236}">
                  <a16:creationId xmlns:a16="http://schemas.microsoft.com/office/drawing/2014/main" id="{1B84432C-8509-E8F8-64DE-43C0ADFBBFED}"/>
                </a:ext>
              </a:extLst>
            </p:cNvPr>
            <p:cNvCxnSpPr>
              <a:cxnSpLocks/>
              <a:stCxn id="386" idx="2"/>
              <a:endCxn id="388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A3CD0CAB-AA36-B3F9-E6CD-D7EDAF2D9FB9}"/>
                </a:ext>
              </a:extLst>
            </p:cNvPr>
            <p:cNvCxnSpPr>
              <a:cxnSpLocks/>
              <a:stCxn id="386" idx="2"/>
              <a:endCxn id="387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8FE9CFB5-D370-C040-5D4E-C30F1B53A5B9}"/>
                </a:ext>
              </a:extLst>
            </p:cNvPr>
            <p:cNvCxnSpPr>
              <a:cxnSpLocks/>
              <a:stCxn id="385" idx="2"/>
              <a:endCxn id="390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[R] 397">
              <a:extLst>
                <a:ext uri="{FF2B5EF4-FFF2-40B4-BE49-F238E27FC236}">
                  <a16:creationId xmlns:a16="http://schemas.microsoft.com/office/drawing/2014/main" id="{44FE7CB3-6342-16A4-43F0-8339DACA9F56}"/>
                </a:ext>
              </a:extLst>
            </p:cNvPr>
            <p:cNvCxnSpPr>
              <a:cxnSpLocks/>
              <a:stCxn id="384" idx="2"/>
              <a:endCxn id="390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[R] 398">
              <a:extLst>
                <a:ext uri="{FF2B5EF4-FFF2-40B4-BE49-F238E27FC236}">
                  <a16:creationId xmlns:a16="http://schemas.microsoft.com/office/drawing/2014/main" id="{6D508E2F-F69E-2E66-AA1C-D63AF0350ECE}"/>
                </a:ext>
              </a:extLst>
            </p:cNvPr>
            <p:cNvCxnSpPr>
              <a:cxnSpLocks/>
              <a:stCxn id="383" idx="2"/>
              <a:endCxn id="390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[R] 399">
              <a:extLst>
                <a:ext uri="{FF2B5EF4-FFF2-40B4-BE49-F238E27FC236}">
                  <a16:creationId xmlns:a16="http://schemas.microsoft.com/office/drawing/2014/main" id="{70C6EE32-3608-3C9E-296E-6E6F0B4F5160}"/>
                </a:ext>
              </a:extLst>
            </p:cNvPr>
            <p:cNvCxnSpPr>
              <a:cxnSpLocks/>
              <a:stCxn id="385" idx="2"/>
              <a:endCxn id="389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직선 연결선[R] 400">
              <a:extLst>
                <a:ext uri="{FF2B5EF4-FFF2-40B4-BE49-F238E27FC236}">
                  <a16:creationId xmlns:a16="http://schemas.microsoft.com/office/drawing/2014/main" id="{90E930A2-83CC-14BD-1C18-52D4D56BD7CE}"/>
                </a:ext>
              </a:extLst>
            </p:cNvPr>
            <p:cNvCxnSpPr>
              <a:cxnSpLocks/>
              <a:stCxn id="384" idx="2"/>
              <a:endCxn id="389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직선 연결선[R] 401">
              <a:extLst>
                <a:ext uri="{FF2B5EF4-FFF2-40B4-BE49-F238E27FC236}">
                  <a16:creationId xmlns:a16="http://schemas.microsoft.com/office/drawing/2014/main" id="{3F030A4D-1F6A-16C3-9EB3-8016DE3C9AB8}"/>
                </a:ext>
              </a:extLst>
            </p:cNvPr>
            <p:cNvCxnSpPr>
              <a:cxnSpLocks/>
              <a:stCxn id="383" idx="2"/>
              <a:endCxn id="389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[R] 402">
              <a:extLst>
                <a:ext uri="{FF2B5EF4-FFF2-40B4-BE49-F238E27FC236}">
                  <a16:creationId xmlns:a16="http://schemas.microsoft.com/office/drawing/2014/main" id="{ACBA1A3B-6529-D192-C51D-FDCCCFA5007D}"/>
                </a:ext>
              </a:extLst>
            </p:cNvPr>
            <p:cNvCxnSpPr>
              <a:cxnSpLocks/>
              <a:stCxn id="385" idx="2"/>
              <a:endCxn id="388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[R] 403">
              <a:extLst>
                <a:ext uri="{FF2B5EF4-FFF2-40B4-BE49-F238E27FC236}">
                  <a16:creationId xmlns:a16="http://schemas.microsoft.com/office/drawing/2014/main" id="{E39385D9-48D6-C8DB-15E4-E0E010C27BBF}"/>
                </a:ext>
              </a:extLst>
            </p:cNvPr>
            <p:cNvCxnSpPr>
              <a:cxnSpLocks/>
              <a:stCxn id="384" idx="2"/>
              <a:endCxn id="388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[R] 404">
              <a:extLst>
                <a:ext uri="{FF2B5EF4-FFF2-40B4-BE49-F238E27FC236}">
                  <a16:creationId xmlns:a16="http://schemas.microsoft.com/office/drawing/2014/main" id="{274F578E-803E-00E8-431B-C79F107BEC64}"/>
                </a:ext>
              </a:extLst>
            </p:cNvPr>
            <p:cNvCxnSpPr>
              <a:cxnSpLocks/>
              <a:stCxn id="385" idx="2"/>
              <a:endCxn id="387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직선 연결선[R] 405">
              <a:extLst>
                <a:ext uri="{FF2B5EF4-FFF2-40B4-BE49-F238E27FC236}">
                  <a16:creationId xmlns:a16="http://schemas.microsoft.com/office/drawing/2014/main" id="{AE4A1FCC-8D64-DBC0-2163-5353468D1416}"/>
                </a:ext>
              </a:extLst>
            </p:cNvPr>
            <p:cNvCxnSpPr>
              <a:cxnSpLocks/>
              <a:stCxn id="383" idx="2"/>
              <a:endCxn id="388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[R] 406">
              <a:extLst>
                <a:ext uri="{FF2B5EF4-FFF2-40B4-BE49-F238E27FC236}">
                  <a16:creationId xmlns:a16="http://schemas.microsoft.com/office/drawing/2014/main" id="{72B3D08B-FE37-5ABF-267D-CC8CBB9FB314}"/>
                </a:ext>
              </a:extLst>
            </p:cNvPr>
            <p:cNvCxnSpPr>
              <a:cxnSpLocks/>
              <a:stCxn id="384" idx="2"/>
              <a:endCxn id="387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[R] 407">
              <a:extLst>
                <a:ext uri="{FF2B5EF4-FFF2-40B4-BE49-F238E27FC236}">
                  <a16:creationId xmlns:a16="http://schemas.microsoft.com/office/drawing/2014/main" id="{BD12E82F-6AFE-CAE2-B40E-EA776074575D}"/>
                </a:ext>
              </a:extLst>
            </p:cNvPr>
            <p:cNvCxnSpPr>
              <a:cxnSpLocks/>
              <a:stCxn id="383" idx="2"/>
              <a:endCxn id="387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[R] 408">
              <a:extLst>
                <a:ext uri="{FF2B5EF4-FFF2-40B4-BE49-F238E27FC236}">
                  <a16:creationId xmlns:a16="http://schemas.microsoft.com/office/drawing/2014/main" id="{D11049D8-F391-6327-98B1-308520159ED6}"/>
                </a:ext>
              </a:extLst>
            </p:cNvPr>
            <p:cNvCxnSpPr>
              <a:cxnSpLocks/>
              <a:stCxn id="385" idx="2"/>
              <a:endCxn id="391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[R] 409">
              <a:extLst>
                <a:ext uri="{FF2B5EF4-FFF2-40B4-BE49-F238E27FC236}">
                  <a16:creationId xmlns:a16="http://schemas.microsoft.com/office/drawing/2014/main" id="{2D2371E3-FCEE-697F-A14C-6870E864F4F8}"/>
                </a:ext>
              </a:extLst>
            </p:cNvPr>
            <p:cNvCxnSpPr>
              <a:cxnSpLocks/>
              <a:stCxn id="384" idx="2"/>
              <a:endCxn id="391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[R] 410">
              <a:extLst>
                <a:ext uri="{FF2B5EF4-FFF2-40B4-BE49-F238E27FC236}">
                  <a16:creationId xmlns:a16="http://schemas.microsoft.com/office/drawing/2014/main" id="{C6434568-C349-21C4-A448-90ED65F7ACF1}"/>
                </a:ext>
              </a:extLst>
            </p:cNvPr>
            <p:cNvCxnSpPr>
              <a:cxnSpLocks/>
              <a:stCxn id="383" idx="2"/>
              <a:endCxn id="391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[R] 411">
              <a:extLst>
                <a:ext uri="{FF2B5EF4-FFF2-40B4-BE49-F238E27FC236}">
                  <a16:creationId xmlns:a16="http://schemas.microsoft.com/office/drawing/2014/main" id="{5F0C880A-E102-BF6B-4B81-C927F339F300}"/>
                </a:ext>
              </a:extLst>
            </p:cNvPr>
            <p:cNvCxnSpPr>
              <a:cxnSpLocks/>
              <a:stCxn id="382" idx="2"/>
              <a:endCxn id="386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[R] 412">
              <a:extLst>
                <a:ext uri="{FF2B5EF4-FFF2-40B4-BE49-F238E27FC236}">
                  <a16:creationId xmlns:a16="http://schemas.microsoft.com/office/drawing/2014/main" id="{760340A3-A36D-036F-4DEA-3830F6027AD6}"/>
                </a:ext>
              </a:extLst>
            </p:cNvPr>
            <p:cNvCxnSpPr>
              <a:cxnSpLocks/>
              <a:stCxn id="381" idx="2"/>
              <a:endCxn id="386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직선 연결선[R] 413">
              <a:extLst>
                <a:ext uri="{FF2B5EF4-FFF2-40B4-BE49-F238E27FC236}">
                  <a16:creationId xmlns:a16="http://schemas.microsoft.com/office/drawing/2014/main" id="{555C1BD3-1DD5-7C74-9CAF-900B08D456E0}"/>
                </a:ext>
              </a:extLst>
            </p:cNvPr>
            <p:cNvCxnSpPr>
              <a:cxnSpLocks/>
              <a:stCxn id="380" idx="2"/>
              <a:endCxn id="386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직선 연결선[R] 414">
              <a:extLst>
                <a:ext uri="{FF2B5EF4-FFF2-40B4-BE49-F238E27FC236}">
                  <a16:creationId xmlns:a16="http://schemas.microsoft.com/office/drawing/2014/main" id="{448D66B4-80B7-BB55-1061-15B9B066C1C2}"/>
                </a:ext>
              </a:extLst>
            </p:cNvPr>
            <p:cNvCxnSpPr>
              <a:cxnSpLocks/>
              <a:stCxn id="379" idx="2"/>
              <a:endCxn id="386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직선 연결선[R] 415">
              <a:extLst>
                <a:ext uri="{FF2B5EF4-FFF2-40B4-BE49-F238E27FC236}">
                  <a16:creationId xmlns:a16="http://schemas.microsoft.com/office/drawing/2014/main" id="{255086B1-E90C-6232-AA18-1B38A169A9AF}"/>
                </a:ext>
              </a:extLst>
            </p:cNvPr>
            <p:cNvCxnSpPr>
              <a:cxnSpLocks/>
              <a:stCxn id="375" idx="2"/>
              <a:endCxn id="382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직선 연결선[R] 416">
              <a:extLst>
                <a:ext uri="{FF2B5EF4-FFF2-40B4-BE49-F238E27FC236}">
                  <a16:creationId xmlns:a16="http://schemas.microsoft.com/office/drawing/2014/main" id="{BEE855AF-096F-E549-7CB8-E59955FE7800}"/>
                </a:ext>
              </a:extLst>
            </p:cNvPr>
            <p:cNvCxnSpPr>
              <a:cxnSpLocks/>
              <a:stCxn id="374" idx="2"/>
              <a:endCxn id="382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직선 연결선[R] 417">
              <a:extLst>
                <a:ext uri="{FF2B5EF4-FFF2-40B4-BE49-F238E27FC236}">
                  <a16:creationId xmlns:a16="http://schemas.microsoft.com/office/drawing/2014/main" id="{1D2688B5-9B6B-2FB0-6937-53B3F3390994}"/>
                </a:ext>
              </a:extLst>
            </p:cNvPr>
            <p:cNvCxnSpPr>
              <a:cxnSpLocks/>
              <a:stCxn id="378" idx="2"/>
              <a:endCxn id="382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직선 연결선[R] 418">
              <a:extLst>
                <a:ext uri="{FF2B5EF4-FFF2-40B4-BE49-F238E27FC236}">
                  <a16:creationId xmlns:a16="http://schemas.microsoft.com/office/drawing/2014/main" id="{1BFE271E-5048-1510-9786-95031FA6DC4B}"/>
                </a:ext>
              </a:extLst>
            </p:cNvPr>
            <p:cNvCxnSpPr>
              <a:cxnSpLocks/>
              <a:stCxn id="382" idx="2"/>
              <a:endCxn id="385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직선 연결선[R] 419">
              <a:extLst>
                <a:ext uri="{FF2B5EF4-FFF2-40B4-BE49-F238E27FC236}">
                  <a16:creationId xmlns:a16="http://schemas.microsoft.com/office/drawing/2014/main" id="{1CDD95C7-4870-4479-949F-8C34924773C5}"/>
                </a:ext>
              </a:extLst>
            </p:cNvPr>
            <p:cNvCxnSpPr>
              <a:cxnSpLocks/>
              <a:stCxn id="381" idx="2"/>
              <a:endCxn id="385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[R] 420">
              <a:extLst>
                <a:ext uri="{FF2B5EF4-FFF2-40B4-BE49-F238E27FC236}">
                  <a16:creationId xmlns:a16="http://schemas.microsoft.com/office/drawing/2014/main" id="{CAEFA572-9185-0C47-19A5-ED7C4103D75D}"/>
                </a:ext>
              </a:extLst>
            </p:cNvPr>
            <p:cNvCxnSpPr>
              <a:cxnSpLocks/>
              <a:stCxn id="380" idx="2"/>
              <a:endCxn id="385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직선 연결선[R] 421">
              <a:extLst>
                <a:ext uri="{FF2B5EF4-FFF2-40B4-BE49-F238E27FC236}">
                  <a16:creationId xmlns:a16="http://schemas.microsoft.com/office/drawing/2014/main" id="{367713E4-0EDD-4B0B-77F8-C0492452D6CF}"/>
                </a:ext>
              </a:extLst>
            </p:cNvPr>
            <p:cNvCxnSpPr>
              <a:cxnSpLocks/>
              <a:stCxn id="379" idx="2"/>
              <a:endCxn id="385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직선 연결선[R] 422">
              <a:extLst>
                <a:ext uri="{FF2B5EF4-FFF2-40B4-BE49-F238E27FC236}">
                  <a16:creationId xmlns:a16="http://schemas.microsoft.com/office/drawing/2014/main" id="{69C11DE4-80ED-0EEE-CC39-BFBE589D8AA9}"/>
                </a:ext>
              </a:extLst>
            </p:cNvPr>
            <p:cNvCxnSpPr>
              <a:cxnSpLocks/>
              <a:stCxn id="382" idx="2"/>
              <a:endCxn id="384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[R] 423">
              <a:extLst>
                <a:ext uri="{FF2B5EF4-FFF2-40B4-BE49-F238E27FC236}">
                  <a16:creationId xmlns:a16="http://schemas.microsoft.com/office/drawing/2014/main" id="{61C8B287-9E3D-C4CA-5B1F-F54BE16D28A9}"/>
                </a:ext>
              </a:extLst>
            </p:cNvPr>
            <p:cNvCxnSpPr>
              <a:cxnSpLocks/>
              <a:stCxn id="381" idx="2"/>
              <a:endCxn id="384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직선 연결선[R] 424">
              <a:extLst>
                <a:ext uri="{FF2B5EF4-FFF2-40B4-BE49-F238E27FC236}">
                  <a16:creationId xmlns:a16="http://schemas.microsoft.com/office/drawing/2014/main" id="{376446FD-EA20-051D-5578-815E465630B2}"/>
                </a:ext>
              </a:extLst>
            </p:cNvPr>
            <p:cNvCxnSpPr>
              <a:cxnSpLocks/>
              <a:stCxn id="380" idx="2"/>
              <a:endCxn id="384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직선 연결선[R] 425">
              <a:extLst>
                <a:ext uri="{FF2B5EF4-FFF2-40B4-BE49-F238E27FC236}">
                  <a16:creationId xmlns:a16="http://schemas.microsoft.com/office/drawing/2014/main" id="{AEAEEBE3-A2D0-4055-E3A3-FD9093D3DB37}"/>
                </a:ext>
              </a:extLst>
            </p:cNvPr>
            <p:cNvCxnSpPr>
              <a:cxnSpLocks/>
              <a:stCxn id="379" idx="2"/>
              <a:endCxn id="384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직선 연결선[R] 426">
              <a:extLst>
                <a:ext uri="{FF2B5EF4-FFF2-40B4-BE49-F238E27FC236}">
                  <a16:creationId xmlns:a16="http://schemas.microsoft.com/office/drawing/2014/main" id="{EC0FDF07-5FFB-8386-05BA-559CD6C02618}"/>
                </a:ext>
              </a:extLst>
            </p:cNvPr>
            <p:cNvCxnSpPr>
              <a:cxnSpLocks/>
              <a:stCxn id="382" idx="2"/>
              <a:endCxn id="383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직선 연결선[R] 427">
              <a:extLst>
                <a:ext uri="{FF2B5EF4-FFF2-40B4-BE49-F238E27FC236}">
                  <a16:creationId xmlns:a16="http://schemas.microsoft.com/office/drawing/2014/main" id="{00A9822B-1A89-A391-17E2-6A5752D3BD4D}"/>
                </a:ext>
              </a:extLst>
            </p:cNvPr>
            <p:cNvCxnSpPr>
              <a:cxnSpLocks/>
              <a:stCxn id="381" idx="2"/>
              <a:endCxn id="383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직선 연결선[R] 428">
              <a:extLst>
                <a:ext uri="{FF2B5EF4-FFF2-40B4-BE49-F238E27FC236}">
                  <a16:creationId xmlns:a16="http://schemas.microsoft.com/office/drawing/2014/main" id="{C8EE757B-06BB-0A90-1424-FF027E77D45C}"/>
                </a:ext>
              </a:extLst>
            </p:cNvPr>
            <p:cNvCxnSpPr>
              <a:cxnSpLocks/>
              <a:stCxn id="380" idx="2"/>
              <a:endCxn id="383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직선 연결선[R] 429">
              <a:extLst>
                <a:ext uri="{FF2B5EF4-FFF2-40B4-BE49-F238E27FC236}">
                  <a16:creationId xmlns:a16="http://schemas.microsoft.com/office/drawing/2014/main" id="{E0CF7277-C263-34E3-1769-5FAE217B7DD7}"/>
                </a:ext>
              </a:extLst>
            </p:cNvPr>
            <p:cNvCxnSpPr>
              <a:cxnSpLocks/>
              <a:stCxn id="379" idx="2"/>
              <a:endCxn id="383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직선 연결선[R] 430">
              <a:extLst>
                <a:ext uri="{FF2B5EF4-FFF2-40B4-BE49-F238E27FC236}">
                  <a16:creationId xmlns:a16="http://schemas.microsoft.com/office/drawing/2014/main" id="{D2103816-39F5-C19D-58A2-30292D9B9D9D}"/>
                </a:ext>
              </a:extLst>
            </p:cNvPr>
            <p:cNvCxnSpPr>
              <a:cxnSpLocks/>
              <a:stCxn id="375" idx="2"/>
              <a:endCxn id="381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[R] 431">
              <a:extLst>
                <a:ext uri="{FF2B5EF4-FFF2-40B4-BE49-F238E27FC236}">
                  <a16:creationId xmlns:a16="http://schemas.microsoft.com/office/drawing/2014/main" id="{11E311B7-8010-3EC7-0496-0E653253427C}"/>
                </a:ext>
              </a:extLst>
            </p:cNvPr>
            <p:cNvCxnSpPr>
              <a:cxnSpLocks/>
              <a:stCxn id="374" idx="2"/>
              <a:endCxn id="381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[R] 432">
              <a:extLst>
                <a:ext uri="{FF2B5EF4-FFF2-40B4-BE49-F238E27FC236}">
                  <a16:creationId xmlns:a16="http://schemas.microsoft.com/office/drawing/2014/main" id="{21F59BA3-C172-E012-0828-CD8D5F5DC663}"/>
                </a:ext>
              </a:extLst>
            </p:cNvPr>
            <p:cNvCxnSpPr>
              <a:cxnSpLocks/>
              <a:stCxn id="378" idx="2"/>
              <a:endCxn id="381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[R] 433">
              <a:extLst>
                <a:ext uri="{FF2B5EF4-FFF2-40B4-BE49-F238E27FC236}">
                  <a16:creationId xmlns:a16="http://schemas.microsoft.com/office/drawing/2014/main" id="{806523E2-7BC3-9731-8DA9-603E79BF8D06}"/>
                </a:ext>
              </a:extLst>
            </p:cNvPr>
            <p:cNvCxnSpPr>
              <a:cxnSpLocks/>
              <a:stCxn id="375" idx="2"/>
              <a:endCxn id="380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[R] 434">
              <a:extLst>
                <a:ext uri="{FF2B5EF4-FFF2-40B4-BE49-F238E27FC236}">
                  <a16:creationId xmlns:a16="http://schemas.microsoft.com/office/drawing/2014/main" id="{5E98D2EF-D06A-C075-FC89-0D937B58E6C2}"/>
                </a:ext>
              </a:extLst>
            </p:cNvPr>
            <p:cNvCxnSpPr>
              <a:cxnSpLocks/>
              <a:stCxn id="374" idx="2"/>
              <a:endCxn id="380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[R] 435">
              <a:extLst>
                <a:ext uri="{FF2B5EF4-FFF2-40B4-BE49-F238E27FC236}">
                  <a16:creationId xmlns:a16="http://schemas.microsoft.com/office/drawing/2014/main" id="{104D852F-0456-452C-0F07-7B437A9AAFB6}"/>
                </a:ext>
              </a:extLst>
            </p:cNvPr>
            <p:cNvCxnSpPr>
              <a:cxnSpLocks/>
              <a:stCxn id="378" idx="2"/>
              <a:endCxn id="380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[R] 436">
              <a:extLst>
                <a:ext uri="{FF2B5EF4-FFF2-40B4-BE49-F238E27FC236}">
                  <a16:creationId xmlns:a16="http://schemas.microsoft.com/office/drawing/2014/main" id="{EF121172-8A16-52F0-5644-B18A8EF3B4ED}"/>
                </a:ext>
              </a:extLst>
            </p:cNvPr>
            <p:cNvCxnSpPr>
              <a:cxnSpLocks/>
              <a:stCxn id="375" idx="2"/>
              <a:endCxn id="379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[R] 437">
              <a:extLst>
                <a:ext uri="{FF2B5EF4-FFF2-40B4-BE49-F238E27FC236}">
                  <a16:creationId xmlns:a16="http://schemas.microsoft.com/office/drawing/2014/main" id="{F5EFDB24-FDB1-0CF7-1045-B45E0C09E246}"/>
                </a:ext>
              </a:extLst>
            </p:cNvPr>
            <p:cNvCxnSpPr>
              <a:cxnSpLocks/>
              <a:stCxn id="374" idx="2"/>
              <a:endCxn id="379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직선 연결선[R] 438">
              <a:extLst>
                <a:ext uri="{FF2B5EF4-FFF2-40B4-BE49-F238E27FC236}">
                  <a16:creationId xmlns:a16="http://schemas.microsoft.com/office/drawing/2014/main" id="{28ACAEEE-9640-C925-54F9-AC5B606E3072}"/>
                </a:ext>
              </a:extLst>
            </p:cNvPr>
            <p:cNvCxnSpPr>
              <a:cxnSpLocks/>
              <a:stCxn id="378" idx="2"/>
              <a:endCxn id="379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직선 연결선[R] 439">
              <a:extLst>
                <a:ext uri="{FF2B5EF4-FFF2-40B4-BE49-F238E27FC236}">
                  <a16:creationId xmlns:a16="http://schemas.microsoft.com/office/drawing/2014/main" id="{DD4165DF-9409-3875-E228-DE75C227B508}"/>
                </a:ext>
              </a:extLst>
            </p:cNvPr>
            <p:cNvCxnSpPr>
              <a:cxnSpLocks/>
              <a:stCxn id="377" idx="2"/>
              <a:endCxn id="375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[R] 440">
              <a:extLst>
                <a:ext uri="{FF2B5EF4-FFF2-40B4-BE49-F238E27FC236}">
                  <a16:creationId xmlns:a16="http://schemas.microsoft.com/office/drawing/2014/main" id="{3A05B7DF-FDFB-6757-B781-A89A3AFE4ACB}"/>
                </a:ext>
              </a:extLst>
            </p:cNvPr>
            <p:cNvCxnSpPr>
              <a:cxnSpLocks/>
              <a:stCxn id="376" idx="2"/>
              <a:endCxn id="375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직선 연결선[R] 441">
              <a:extLst>
                <a:ext uri="{FF2B5EF4-FFF2-40B4-BE49-F238E27FC236}">
                  <a16:creationId xmlns:a16="http://schemas.microsoft.com/office/drawing/2014/main" id="{150DC0B5-8B30-7F60-B439-948713754B83}"/>
                </a:ext>
              </a:extLst>
            </p:cNvPr>
            <p:cNvCxnSpPr>
              <a:cxnSpLocks/>
              <a:stCxn id="377" idx="2"/>
              <a:endCxn id="374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직선 연결선[R] 442">
              <a:extLst>
                <a:ext uri="{FF2B5EF4-FFF2-40B4-BE49-F238E27FC236}">
                  <a16:creationId xmlns:a16="http://schemas.microsoft.com/office/drawing/2014/main" id="{09D3D2C4-B760-A1E1-F82E-8EF84B47C3D2}"/>
                </a:ext>
              </a:extLst>
            </p:cNvPr>
            <p:cNvCxnSpPr>
              <a:cxnSpLocks/>
              <a:stCxn id="377" idx="2"/>
              <a:endCxn id="378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직선 연결선[R] 443">
              <a:extLst>
                <a:ext uri="{FF2B5EF4-FFF2-40B4-BE49-F238E27FC236}">
                  <a16:creationId xmlns:a16="http://schemas.microsoft.com/office/drawing/2014/main" id="{FB36279F-617A-D940-E1F3-C64D3BA46DBA}"/>
                </a:ext>
              </a:extLst>
            </p:cNvPr>
            <p:cNvCxnSpPr>
              <a:cxnSpLocks/>
              <a:stCxn id="376" idx="2"/>
              <a:endCxn id="378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5" name="모서리가 둥근 직사각형 444">
            <a:extLst>
              <a:ext uri="{FF2B5EF4-FFF2-40B4-BE49-F238E27FC236}">
                <a16:creationId xmlns:a16="http://schemas.microsoft.com/office/drawing/2014/main" id="{1B91A9EB-D3DC-7FC1-6199-46F7B8A39FC3}"/>
              </a:ext>
            </a:extLst>
          </p:cNvPr>
          <p:cNvSpPr/>
          <p:nvPr/>
        </p:nvSpPr>
        <p:spPr>
          <a:xfrm>
            <a:off x="5248733" y="2960015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6" name="직선 화살표 연결선 445">
            <a:extLst>
              <a:ext uri="{FF2B5EF4-FFF2-40B4-BE49-F238E27FC236}">
                <a16:creationId xmlns:a16="http://schemas.microsoft.com/office/drawing/2014/main" id="{8F6D46C4-DE77-BAFC-8BF0-E0376FE3ED1D}"/>
              </a:ext>
            </a:extLst>
          </p:cNvPr>
          <p:cNvCxnSpPr>
            <a:cxnSpLocks/>
          </p:cNvCxnSpPr>
          <p:nvPr/>
        </p:nvCxnSpPr>
        <p:spPr>
          <a:xfrm flipV="1">
            <a:off x="5570087" y="4288281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직선 화살표 연결선 447">
            <a:extLst>
              <a:ext uri="{FF2B5EF4-FFF2-40B4-BE49-F238E27FC236}">
                <a16:creationId xmlns:a16="http://schemas.microsoft.com/office/drawing/2014/main" id="{3DC07CE1-2E68-4D7C-2E4A-3E7D778F719E}"/>
              </a:ext>
            </a:extLst>
          </p:cNvPr>
          <p:cNvCxnSpPr>
            <a:cxnSpLocks/>
          </p:cNvCxnSpPr>
          <p:nvPr/>
        </p:nvCxnSpPr>
        <p:spPr>
          <a:xfrm>
            <a:off x="6354492" y="3590937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1" name="직사각형 760">
            <a:extLst>
              <a:ext uri="{FF2B5EF4-FFF2-40B4-BE49-F238E27FC236}">
                <a16:creationId xmlns:a16="http://schemas.microsoft.com/office/drawing/2014/main" id="{55D018D7-E878-FB99-60F1-F9C6C4AE7EF1}"/>
              </a:ext>
            </a:extLst>
          </p:cNvPr>
          <p:cNvSpPr/>
          <p:nvPr/>
        </p:nvSpPr>
        <p:spPr>
          <a:xfrm>
            <a:off x="1217306" y="4495908"/>
            <a:ext cx="386736" cy="266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2" name="직사각형 761">
            <a:extLst>
              <a:ext uri="{FF2B5EF4-FFF2-40B4-BE49-F238E27FC236}">
                <a16:creationId xmlns:a16="http://schemas.microsoft.com/office/drawing/2014/main" id="{BCBF2CED-37C5-4DB4-E56D-E1A5207786FD}"/>
              </a:ext>
            </a:extLst>
          </p:cNvPr>
          <p:cNvSpPr/>
          <p:nvPr/>
        </p:nvSpPr>
        <p:spPr>
          <a:xfrm>
            <a:off x="2242522" y="4493359"/>
            <a:ext cx="386736" cy="266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3" name="직사각형 762">
            <a:extLst>
              <a:ext uri="{FF2B5EF4-FFF2-40B4-BE49-F238E27FC236}">
                <a16:creationId xmlns:a16="http://schemas.microsoft.com/office/drawing/2014/main" id="{A49EE086-6270-0CDA-AEB2-4F57935E3541}"/>
              </a:ext>
            </a:extLst>
          </p:cNvPr>
          <p:cNvSpPr/>
          <p:nvPr/>
        </p:nvSpPr>
        <p:spPr>
          <a:xfrm>
            <a:off x="3065866" y="4485691"/>
            <a:ext cx="797976" cy="297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4" name="직사각형 763">
            <a:extLst>
              <a:ext uri="{FF2B5EF4-FFF2-40B4-BE49-F238E27FC236}">
                <a16:creationId xmlns:a16="http://schemas.microsoft.com/office/drawing/2014/main" id="{C5BAA722-0209-9476-3847-22156AA8DDD8}"/>
              </a:ext>
            </a:extLst>
          </p:cNvPr>
          <p:cNvSpPr/>
          <p:nvPr/>
        </p:nvSpPr>
        <p:spPr>
          <a:xfrm>
            <a:off x="4280321" y="4485691"/>
            <a:ext cx="358269" cy="297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5" name="TextBox 774">
            <a:extLst>
              <a:ext uri="{FF2B5EF4-FFF2-40B4-BE49-F238E27FC236}">
                <a16:creationId xmlns:a16="http://schemas.microsoft.com/office/drawing/2014/main" id="{8CAD45C8-2FA4-EDA6-1BB0-5F32A03335A6}"/>
              </a:ext>
            </a:extLst>
          </p:cNvPr>
          <p:cNvSpPr txBox="1"/>
          <p:nvPr/>
        </p:nvSpPr>
        <p:spPr>
          <a:xfrm>
            <a:off x="5797624" y="3070977"/>
            <a:ext cx="1399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context</a:t>
            </a:r>
          </a:p>
          <a:p>
            <a:pPr algn="ctr"/>
            <a:r>
              <a:rPr kumimoji="1" lang="en-US" altLang="ko-Kore-KR" sz="1200"/>
              <a:t>vector</a:t>
            </a:r>
          </a:p>
          <a:p>
            <a:pPr algn="ctr"/>
            <a:endParaRPr kumimoji="1" lang="en-US" altLang="ko-Kore-KR" sz="1200"/>
          </a:p>
          <a:p>
            <a:pPr algn="ctr"/>
            <a:r>
              <a:rPr kumimoji="1" lang="en-US" altLang="ko-KR" sz="1200"/>
              <a:t>(encoding)</a:t>
            </a:r>
            <a:endParaRPr kumimoji="1" lang="en-US" altLang="ko-Kore-KR" sz="1200"/>
          </a:p>
        </p:txBody>
      </p:sp>
      <p:sp>
        <p:nvSpPr>
          <p:cNvPr id="779" name="오른쪽 중괄호[R] 778">
            <a:extLst>
              <a:ext uri="{FF2B5EF4-FFF2-40B4-BE49-F238E27FC236}">
                <a16:creationId xmlns:a16="http://schemas.microsoft.com/office/drawing/2014/main" id="{9786B957-CD2C-06A1-0B99-3EC624D8B565}"/>
              </a:ext>
            </a:extLst>
          </p:cNvPr>
          <p:cNvSpPr/>
          <p:nvPr/>
        </p:nvSpPr>
        <p:spPr>
          <a:xfrm rot="5400000">
            <a:off x="3523324" y="2500711"/>
            <a:ext cx="185250" cy="496010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0" name="TextBox 779">
            <a:extLst>
              <a:ext uri="{FF2B5EF4-FFF2-40B4-BE49-F238E27FC236}">
                <a16:creationId xmlns:a16="http://schemas.microsoft.com/office/drawing/2014/main" id="{4D2B6C60-2529-B5EE-E069-CE31B27C77FE}"/>
              </a:ext>
            </a:extLst>
          </p:cNvPr>
          <p:cNvSpPr txBox="1"/>
          <p:nvPr/>
        </p:nvSpPr>
        <p:spPr>
          <a:xfrm>
            <a:off x="2909993" y="5050427"/>
            <a:ext cx="212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Encoder RNN</a:t>
            </a:r>
          </a:p>
        </p:txBody>
      </p:sp>
      <p:sp>
        <p:nvSpPr>
          <p:cNvPr id="751" name="TextBox 750">
            <a:extLst>
              <a:ext uri="{FF2B5EF4-FFF2-40B4-BE49-F238E27FC236}">
                <a16:creationId xmlns:a16="http://schemas.microsoft.com/office/drawing/2014/main" id="{AF9E65A7-6CEE-E4AD-9326-BD8D5C161F93}"/>
              </a:ext>
            </a:extLst>
          </p:cNvPr>
          <p:cNvSpPr txBox="1"/>
          <p:nvPr/>
        </p:nvSpPr>
        <p:spPr>
          <a:xfrm>
            <a:off x="6964706" y="4499372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Yes</a:t>
            </a:r>
          </a:p>
        </p:txBody>
      </p:sp>
      <p:grpSp>
        <p:nvGrpSpPr>
          <p:cNvPr id="773" name="그룹 772">
            <a:extLst>
              <a:ext uri="{FF2B5EF4-FFF2-40B4-BE49-F238E27FC236}">
                <a16:creationId xmlns:a16="http://schemas.microsoft.com/office/drawing/2014/main" id="{021FD5E1-B9DC-F573-AC40-24E91FDC3EE9}"/>
              </a:ext>
            </a:extLst>
          </p:cNvPr>
          <p:cNvGrpSpPr/>
          <p:nvPr/>
        </p:nvGrpSpPr>
        <p:grpSpPr>
          <a:xfrm>
            <a:off x="6983409" y="2340419"/>
            <a:ext cx="4195730" cy="3067628"/>
            <a:chOff x="6983409" y="2340419"/>
            <a:chExt cx="4195730" cy="3067628"/>
          </a:xfrm>
        </p:grpSpPr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FAF84684-5485-5E99-F3D1-C52181418B75}"/>
                </a:ext>
              </a:extLst>
            </p:cNvPr>
            <p:cNvSpPr txBox="1"/>
            <p:nvPr/>
          </p:nvSpPr>
          <p:spPr>
            <a:xfrm>
              <a:off x="6983409" y="2354184"/>
              <a:ext cx="830784" cy="28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/>
                <a:t>it</a:t>
              </a:r>
            </a:p>
          </p:txBody>
        </p:sp>
        <p:grpSp>
          <p:nvGrpSpPr>
            <p:cNvPr id="450" name="그룹 449">
              <a:extLst>
                <a:ext uri="{FF2B5EF4-FFF2-40B4-BE49-F238E27FC236}">
                  <a16:creationId xmlns:a16="http://schemas.microsoft.com/office/drawing/2014/main" id="{2E3B0123-71BB-AB57-87D6-23FC03D0A990}"/>
                </a:ext>
              </a:extLst>
            </p:cNvPr>
            <p:cNvGrpSpPr/>
            <p:nvPr/>
          </p:nvGrpSpPr>
          <p:grpSpPr>
            <a:xfrm rot="16200000">
              <a:off x="6847943" y="3308710"/>
              <a:ext cx="1064311" cy="452987"/>
              <a:chOff x="3903976" y="1968842"/>
              <a:chExt cx="7164816" cy="4523558"/>
            </a:xfrm>
          </p:grpSpPr>
          <p:sp>
            <p:nvSpPr>
              <p:cNvPr id="451" name="타원 450">
                <a:extLst>
                  <a:ext uri="{FF2B5EF4-FFF2-40B4-BE49-F238E27FC236}">
                    <a16:creationId xmlns:a16="http://schemas.microsoft.com/office/drawing/2014/main" id="{8C576EDF-CA55-FC38-846C-E2ADD2C3CAF0}"/>
                  </a:ext>
                </a:extLst>
              </p:cNvPr>
              <p:cNvSpPr/>
              <p:nvPr/>
            </p:nvSpPr>
            <p:spPr>
              <a:xfrm>
                <a:off x="8901886" y="3918756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2" name="타원 451">
                <a:extLst>
                  <a:ext uri="{FF2B5EF4-FFF2-40B4-BE49-F238E27FC236}">
                    <a16:creationId xmlns:a16="http://schemas.microsoft.com/office/drawing/2014/main" id="{172337A5-6992-FE41-03E2-62D6D4F248C3}"/>
                  </a:ext>
                </a:extLst>
              </p:cNvPr>
              <p:cNvSpPr/>
              <p:nvPr/>
            </p:nvSpPr>
            <p:spPr>
              <a:xfrm>
                <a:off x="8901886" y="278635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3" name="타원 452">
                <a:extLst>
                  <a:ext uri="{FF2B5EF4-FFF2-40B4-BE49-F238E27FC236}">
                    <a16:creationId xmlns:a16="http://schemas.microsoft.com/office/drawing/2014/main" id="{EA5EEB09-0529-E331-9EE8-A3032DA061AC}"/>
                  </a:ext>
                </a:extLst>
              </p:cNvPr>
              <p:cNvSpPr/>
              <p:nvPr/>
            </p:nvSpPr>
            <p:spPr>
              <a:xfrm>
                <a:off x="10445062" y="4547027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4" name="타원 453">
                <a:extLst>
                  <a:ext uri="{FF2B5EF4-FFF2-40B4-BE49-F238E27FC236}">
                    <a16:creationId xmlns:a16="http://schemas.microsoft.com/office/drawing/2014/main" id="{EA6B602A-C1CB-B7BB-9065-6672AB1AA90C}"/>
                  </a:ext>
                </a:extLst>
              </p:cNvPr>
              <p:cNvSpPr/>
              <p:nvPr/>
            </p:nvSpPr>
            <p:spPr>
              <a:xfrm>
                <a:off x="10445062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5" name="타원 454">
                <a:extLst>
                  <a:ext uri="{FF2B5EF4-FFF2-40B4-BE49-F238E27FC236}">
                    <a16:creationId xmlns:a16="http://schemas.microsoft.com/office/drawing/2014/main" id="{F0D596DA-0A95-3072-58D1-6BCC4A8E707F}"/>
                  </a:ext>
                </a:extLst>
              </p:cNvPr>
              <p:cNvSpPr/>
              <p:nvPr/>
            </p:nvSpPr>
            <p:spPr>
              <a:xfrm>
                <a:off x="8887757" y="505115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6" name="타원 455">
                <a:extLst>
                  <a:ext uri="{FF2B5EF4-FFF2-40B4-BE49-F238E27FC236}">
                    <a16:creationId xmlns:a16="http://schemas.microsoft.com/office/drawing/2014/main" id="{B7C9953D-51CA-16F5-B88B-51D89EE75543}"/>
                  </a:ext>
                </a:extLst>
              </p:cNvPr>
              <p:cNvSpPr/>
              <p:nvPr/>
            </p:nvSpPr>
            <p:spPr>
              <a:xfrm>
                <a:off x="7330452" y="560524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7" name="타원 456">
                <a:extLst>
                  <a:ext uri="{FF2B5EF4-FFF2-40B4-BE49-F238E27FC236}">
                    <a16:creationId xmlns:a16="http://schemas.microsoft.com/office/drawing/2014/main" id="{0730A81E-C8B2-954F-6B40-EE70F0177058}"/>
                  </a:ext>
                </a:extLst>
              </p:cNvPr>
              <p:cNvSpPr/>
              <p:nvPr/>
            </p:nvSpPr>
            <p:spPr>
              <a:xfrm>
                <a:off x="7298155" y="452886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8" name="타원 457">
                <a:extLst>
                  <a:ext uri="{FF2B5EF4-FFF2-40B4-BE49-F238E27FC236}">
                    <a16:creationId xmlns:a16="http://schemas.microsoft.com/office/drawing/2014/main" id="{21BCB707-CEB0-99C5-AFB2-FE285CB040E8}"/>
                  </a:ext>
                </a:extLst>
              </p:cNvPr>
              <p:cNvSpPr/>
              <p:nvPr/>
            </p:nvSpPr>
            <p:spPr>
              <a:xfrm>
                <a:off x="7298155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9" name="타원 458">
                <a:extLst>
                  <a:ext uri="{FF2B5EF4-FFF2-40B4-BE49-F238E27FC236}">
                    <a16:creationId xmlns:a16="http://schemas.microsoft.com/office/drawing/2014/main" id="{98D220EC-4E11-08F1-358A-F86E9281406B}"/>
                  </a:ext>
                </a:extLst>
              </p:cNvPr>
              <p:cNvSpPr/>
              <p:nvPr/>
            </p:nvSpPr>
            <p:spPr>
              <a:xfrm>
                <a:off x="7330452" y="237608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0" name="타원 459">
                <a:extLst>
                  <a:ext uri="{FF2B5EF4-FFF2-40B4-BE49-F238E27FC236}">
                    <a16:creationId xmlns:a16="http://schemas.microsoft.com/office/drawing/2014/main" id="{BDE6A602-D9F6-7AE5-B25D-E270EAE00702}"/>
                  </a:ext>
                </a:extLst>
              </p:cNvPr>
              <p:cNvSpPr/>
              <p:nvPr/>
            </p:nvSpPr>
            <p:spPr>
              <a:xfrm>
                <a:off x="5756998" y="560524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1" name="타원 460">
                <a:extLst>
                  <a:ext uri="{FF2B5EF4-FFF2-40B4-BE49-F238E27FC236}">
                    <a16:creationId xmlns:a16="http://schemas.microsoft.com/office/drawing/2014/main" id="{2AE219CC-4FD1-0745-62BB-D05210C68DE4}"/>
                  </a:ext>
                </a:extLst>
              </p:cNvPr>
              <p:cNvSpPr/>
              <p:nvPr/>
            </p:nvSpPr>
            <p:spPr>
              <a:xfrm>
                <a:off x="5756998" y="452886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2" name="타원 461">
                <a:extLst>
                  <a:ext uri="{FF2B5EF4-FFF2-40B4-BE49-F238E27FC236}">
                    <a16:creationId xmlns:a16="http://schemas.microsoft.com/office/drawing/2014/main" id="{DA1B54A0-DE9C-654E-F206-C6505F18142A}"/>
                  </a:ext>
                </a:extLst>
              </p:cNvPr>
              <p:cNvSpPr/>
              <p:nvPr/>
            </p:nvSpPr>
            <p:spPr>
              <a:xfrm>
                <a:off x="5756998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3" name="타원 462">
                <a:extLst>
                  <a:ext uri="{FF2B5EF4-FFF2-40B4-BE49-F238E27FC236}">
                    <a16:creationId xmlns:a16="http://schemas.microsoft.com/office/drawing/2014/main" id="{F9F46AAE-0450-7EA4-4F0B-17688306B5CB}"/>
                  </a:ext>
                </a:extLst>
              </p:cNvPr>
              <p:cNvSpPr/>
              <p:nvPr/>
            </p:nvSpPr>
            <p:spPr>
              <a:xfrm>
                <a:off x="5756998" y="237608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4" name="타원 463">
                <a:extLst>
                  <a:ext uri="{FF2B5EF4-FFF2-40B4-BE49-F238E27FC236}">
                    <a16:creationId xmlns:a16="http://schemas.microsoft.com/office/drawing/2014/main" id="{B9D1CD58-CD2D-363F-75C0-0643A6D83EC6}"/>
                  </a:ext>
                </a:extLst>
              </p:cNvPr>
              <p:cNvSpPr/>
              <p:nvPr/>
            </p:nvSpPr>
            <p:spPr>
              <a:xfrm>
                <a:off x="3905996" y="586867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5" name="타원 464">
                <a:extLst>
                  <a:ext uri="{FF2B5EF4-FFF2-40B4-BE49-F238E27FC236}">
                    <a16:creationId xmlns:a16="http://schemas.microsoft.com/office/drawing/2014/main" id="{487D4452-2666-879F-8AC6-A8DA62B214C4}"/>
                  </a:ext>
                </a:extLst>
              </p:cNvPr>
              <p:cNvSpPr/>
              <p:nvPr/>
            </p:nvSpPr>
            <p:spPr>
              <a:xfrm>
                <a:off x="3905996" y="4893713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6" name="타원 465">
                <a:extLst>
                  <a:ext uri="{FF2B5EF4-FFF2-40B4-BE49-F238E27FC236}">
                    <a16:creationId xmlns:a16="http://schemas.microsoft.com/office/drawing/2014/main" id="{5A459B64-328C-636D-FA43-B8063052F827}"/>
                  </a:ext>
                </a:extLst>
              </p:cNvPr>
              <p:cNvSpPr/>
              <p:nvPr/>
            </p:nvSpPr>
            <p:spPr>
              <a:xfrm>
                <a:off x="3905996" y="3918756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7" name="타원 466">
                <a:extLst>
                  <a:ext uri="{FF2B5EF4-FFF2-40B4-BE49-F238E27FC236}">
                    <a16:creationId xmlns:a16="http://schemas.microsoft.com/office/drawing/2014/main" id="{CC0C2E97-98F4-6D04-5DFF-4F3589D66F04}"/>
                  </a:ext>
                </a:extLst>
              </p:cNvPr>
              <p:cNvSpPr/>
              <p:nvPr/>
            </p:nvSpPr>
            <p:spPr>
              <a:xfrm>
                <a:off x="3903976" y="2943799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8" name="타원 467">
                <a:extLst>
                  <a:ext uri="{FF2B5EF4-FFF2-40B4-BE49-F238E27FC236}">
                    <a16:creationId xmlns:a16="http://schemas.microsoft.com/office/drawing/2014/main" id="{BCCEE8E7-DDC3-529D-A18F-7DF6FB40E674}"/>
                  </a:ext>
                </a:extLst>
              </p:cNvPr>
              <p:cNvSpPr/>
              <p:nvPr/>
            </p:nvSpPr>
            <p:spPr>
              <a:xfrm>
                <a:off x="3903976" y="196884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469" name="직선 연결선[R] 468">
                <a:extLst>
                  <a:ext uri="{FF2B5EF4-FFF2-40B4-BE49-F238E27FC236}">
                    <a16:creationId xmlns:a16="http://schemas.microsoft.com/office/drawing/2014/main" id="{87E66166-832D-5549-5849-D612B1C76D9B}"/>
                  </a:ext>
                </a:extLst>
              </p:cNvPr>
              <p:cNvCxnSpPr>
                <a:cxnSpLocks/>
                <a:stCxn id="463" idx="2"/>
                <a:endCxn id="468" idx="6"/>
              </p:cNvCxnSpPr>
              <p:nvPr/>
            </p:nvCxnSpPr>
            <p:spPr>
              <a:xfrm flipH="1" flipV="1">
                <a:off x="4527706" y="2280707"/>
                <a:ext cx="1229292" cy="40724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직선 연결선[R] 469">
                <a:extLst>
                  <a:ext uri="{FF2B5EF4-FFF2-40B4-BE49-F238E27FC236}">
                    <a16:creationId xmlns:a16="http://schemas.microsoft.com/office/drawing/2014/main" id="{5C747B43-8772-7A8C-559F-2F231F748026}"/>
                  </a:ext>
                </a:extLst>
              </p:cNvPr>
              <p:cNvCxnSpPr>
                <a:cxnSpLocks/>
                <a:stCxn id="463" idx="2"/>
                <a:endCxn id="467" idx="6"/>
              </p:cNvCxnSpPr>
              <p:nvPr/>
            </p:nvCxnSpPr>
            <p:spPr>
              <a:xfrm flipH="1">
                <a:off x="4527706" y="2687949"/>
                <a:ext cx="1229292" cy="56771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직선 연결선[R] 470">
                <a:extLst>
                  <a:ext uri="{FF2B5EF4-FFF2-40B4-BE49-F238E27FC236}">
                    <a16:creationId xmlns:a16="http://schemas.microsoft.com/office/drawing/2014/main" id="{4E9F8DE2-FD2B-31AE-2E0A-36CE6B0C8B6C}"/>
                  </a:ext>
                </a:extLst>
              </p:cNvPr>
              <p:cNvCxnSpPr>
                <a:cxnSpLocks/>
                <a:stCxn id="463" idx="2"/>
                <a:endCxn id="466" idx="6"/>
              </p:cNvCxnSpPr>
              <p:nvPr/>
            </p:nvCxnSpPr>
            <p:spPr>
              <a:xfrm flipH="1">
                <a:off x="4529726" y="2687949"/>
                <a:ext cx="1227272" cy="154267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직선 연결선[R] 471">
                <a:extLst>
                  <a:ext uri="{FF2B5EF4-FFF2-40B4-BE49-F238E27FC236}">
                    <a16:creationId xmlns:a16="http://schemas.microsoft.com/office/drawing/2014/main" id="{E2F44BA8-63BC-D6C6-F8D1-7CCCB4EB4776}"/>
                  </a:ext>
                </a:extLst>
              </p:cNvPr>
              <p:cNvCxnSpPr>
                <a:cxnSpLocks/>
                <a:stCxn id="463" idx="2"/>
                <a:endCxn id="465" idx="6"/>
              </p:cNvCxnSpPr>
              <p:nvPr/>
            </p:nvCxnSpPr>
            <p:spPr>
              <a:xfrm flipH="1">
                <a:off x="4529726" y="2687949"/>
                <a:ext cx="1227272" cy="251762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직선 연결선[R] 472">
                <a:extLst>
                  <a:ext uri="{FF2B5EF4-FFF2-40B4-BE49-F238E27FC236}">
                    <a16:creationId xmlns:a16="http://schemas.microsoft.com/office/drawing/2014/main" id="{0012B888-02FA-8F25-3C1E-6752792D5032}"/>
                  </a:ext>
                </a:extLst>
              </p:cNvPr>
              <p:cNvCxnSpPr>
                <a:cxnSpLocks/>
                <a:stCxn id="463" idx="2"/>
                <a:endCxn id="464" idx="6"/>
              </p:cNvCxnSpPr>
              <p:nvPr/>
            </p:nvCxnSpPr>
            <p:spPr>
              <a:xfrm flipH="1">
                <a:off x="4529726" y="2687949"/>
                <a:ext cx="1227272" cy="34925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직선 연결선[R] 473">
                <a:extLst>
                  <a:ext uri="{FF2B5EF4-FFF2-40B4-BE49-F238E27FC236}">
                    <a16:creationId xmlns:a16="http://schemas.microsoft.com/office/drawing/2014/main" id="{6E4F653F-A694-9FD7-804E-9AB4D1208114}"/>
                  </a:ext>
                </a:extLst>
              </p:cNvPr>
              <p:cNvCxnSpPr>
                <a:cxnSpLocks/>
                <a:stCxn id="462" idx="2"/>
                <a:endCxn id="467" idx="6"/>
              </p:cNvCxnSpPr>
              <p:nvPr/>
            </p:nvCxnSpPr>
            <p:spPr>
              <a:xfrm flipH="1" flipV="1">
                <a:off x="4527706" y="3255664"/>
                <a:ext cx="1229292" cy="5086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직선 연결선[R] 474">
                <a:extLst>
                  <a:ext uri="{FF2B5EF4-FFF2-40B4-BE49-F238E27FC236}">
                    <a16:creationId xmlns:a16="http://schemas.microsoft.com/office/drawing/2014/main" id="{E0190314-4F6A-01CA-FDDC-FC43A2DC50EC}"/>
                  </a:ext>
                </a:extLst>
              </p:cNvPr>
              <p:cNvCxnSpPr>
                <a:cxnSpLocks/>
                <a:stCxn id="461" idx="2"/>
                <a:endCxn id="467" idx="6"/>
              </p:cNvCxnSpPr>
              <p:nvPr/>
            </p:nvCxnSpPr>
            <p:spPr>
              <a:xfrm flipH="1" flipV="1">
                <a:off x="4527706" y="3255664"/>
                <a:ext cx="1229292" cy="158506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직선 연결선[R] 475">
                <a:extLst>
                  <a:ext uri="{FF2B5EF4-FFF2-40B4-BE49-F238E27FC236}">
                    <a16:creationId xmlns:a16="http://schemas.microsoft.com/office/drawing/2014/main" id="{9DC9EF02-91BC-2190-E1A9-6162B709958B}"/>
                  </a:ext>
                </a:extLst>
              </p:cNvPr>
              <p:cNvCxnSpPr>
                <a:cxnSpLocks/>
                <a:stCxn id="460" idx="2"/>
                <a:endCxn id="467" idx="6"/>
              </p:cNvCxnSpPr>
              <p:nvPr/>
            </p:nvCxnSpPr>
            <p:spPr>
              <a:xfrm flipH="1" flipV="1">
                <a:off x="4527706" y="3255664"/>
                <a:ext cx="1229292" cy="266144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직선 연결선[R] 476">
                <a:extLst>
                  <a:ext uri="{FF2B5EF4-FFF2-40B4-BE49-F238E27FC236}">
                    <a16:creationId xmlns:a16="http://schemas.microsoft.com/office/drawing/2014/main" id="{40730FBB-6D4C-AE02-746C-DE20A6970102}"/>
                  </a:ext>
                </a:extLst>
              </p:cNvPr>
              <p:cNvCxnSpPr>
                <a:cxnSpLocks/>
                <a:stCxn id="462" idx="2"/>
                <a:endCxn id="466" idx="6"/>
              </p:cNvCxnSpPr>
              <p:nvPr/>
            </p:nvCxnSpPr>
            <p:spPr>
              <a:xfrm flipH="1">
                <a:off x="4529726" y="3764337"/>
                <a:ext cx="1227272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직선 연결선[R] 477">
                <a:extLst>
                  <a:ext uri="{FF2B5EF4-FFF2-40B4-BE49-F238E27FC236}">
                    <a16:creationId xmlns:a16="http://schemas.microsoft.com/office/drawing/2014/main" id="{0ED7B329-C7B2-3792-02C6-9CAF60EE0DF9}"/>
                  </a:ext>
                </a:extLst>
              </p:cNvPr>
              <p:cNvCxnSpPr>
                <a:cxnSpLocks/>
                <a:stCxn id="461" idx="2"/>
                <a:endCxn id="466" idx="6"/>
              </p:cNvCxnSpPr>
              <p:nvPr/>
            </p:nvCxnSpPr>
            <p:spPr>
              <a:xfrm flipH="1" flipV="1">
                <a:off x="4529726" y="4230621"/>
                <a:ext cx="1227272" cy="6101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직선 연결선[R] 478">
                <a:extLst>
                  <a:ext uri="{FF2B5EF4-FFF2-40B4-BE49-F238E27FC236}">
                    <a16:creationId xmlns:a16="http://schemas.microsoft.com/office/drawing/2014/main" id="{91F16064-6458-46BC-BDD6-638524FE0B1D}"/>
                  </a:ext>
                </a:extLst>
              </p:cNvPr>
              <p:cNvCxnSpPr>
                <a:cxnSpLocks/>
                <a:stCxn id="460" idx="2"/>
                <a:endCxn id="466" idx="6"/>
              </p:cNvCxnSpPr>
              <p:nvPr/>
            </p:nvCxnSpPr>
            <p:spPr>
              <a:xfrm flipH="1" flipV="1">
                <a:off x="4529726" y="4230621"/>
                <a:ext cx="1227272" cy="16864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직선 연결선[R] 479">
                <a:extLst>
                  <a:ext uri="{FF2B5EF4-FFF2-40B4-BE49-F238E27FC236}">
                    <a16:creationId xmlns:a16="http://schemas.microsoft.com/office/drawing/2014/main" id="{6D686E6F-6102-BB7A-371C-A2611D3703E9}"/>
                  </a:ext>
                </a:extLst>
              </p:cNvPr>
              <p:cNvCxnSpPr>
                <a:cxnSpLocks/>
                <a:stCxn id="462" idx="2"/>
                <a:endCxn id="465" idx="6"/>
              </p:cNvCxnSpPr>
              <p:nvPr/>
            </p:nvCxnSpPr>
            <p:spPr>
              <a:xfrm flipH="1">
                <a:off x="4529726" y="3764337"/>
                <a:ext cx="1227272" cy="144124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직선 연결선[R] 480">
                <a:extLst>
                  <a:ext uri="{FF2B5EF4-FFF2-40B4-BE49-F238E27FC236}">
                    <a16:creationId xmlns:a16="http://schemas.microsoft.com/office/drawing/2014/main" id="{241055FC-9DFF-4326-1477-216C3468B994}"/>
                  </a:ext>
                </a:extLst>
              </p:cNvPr>
              <p:cNvCxnSpPr>
                <a:cxnSpLocks/>
                <a:stCxn id="461" idx="2"/>
                <a:endCxn id="465" idx="6"/>
              </p:cNvCxnSpPr>
              <p:nvPr/>
            </p:nvCxnSpPr>
            <p:spPr>
              <a:xfrm flipH="1">
                <a:off x="4529726" y="4840725"/>
                <a:ext cx="1227272" cy="36485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직선 연결선[R] 481">
                <a:extLst>
                  <a:ext uri="{FF2B5EF4-FFF2-40B4-BE49-F238E27FC236}">
                    <a16:creationId xmlns:a16="http://schemas.microsoft.com/office/drawing/2014/main" id="{C73A81CB-3A6E-649B-7E08-86B4869C41AD}"/>
                  </a:ext>
                </a:extLst>
              </p:cNvPr>
              <p:cNvCxnSpPr>
                <a:cxnSpLocks/>
                <a:stCxn id="462" idx="2"/>
                <a:endCxn id="464" idx="6"/>
              </p:cNvCxnSpPr>
              <p:nvPr/>
            </p:nvCxnSpPr>
            <p:spPr>
              <a:xfrm flipH="1">
                <a:off x="4529726" y="3764337"/>
                <a:ext cx="1227272" cy="241619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직선 연결선[R] 482">
                <a:extLst>
                  <a:ext uri="{FF2B5EF4-FFF2-40B4-BE49-F238E27FC236}">
                    <a16:creationId xmlns:a16="http://schemas.microsoft.com/office/drawing/2014/main" id="{2BC7AA7D-7B29-D36A-A7F0-766597EADA8A}"/>
                  </a:ext>
                </a:extLst>
              </p:cNvPr>
              <p:cNvCxnSpPr>
                <a:cxnSpLocks/>
                <a:stCxn id="460" idx="2"/>
                <a:endCxn id="465" idx="6"/>
              </p:cNvCxnSpPr>
              <p:nvPr/>
            </p:nvCxnSpPr>
            <p:spPr>
              <a:xfrm flipH="1" flipV="1">
                <a:off x="4529726" y="5205578"/>
                <a:ext cx="1227272" cy="71153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직선 연결선[R] 483">
                <a:extLst>
                  <a:ext uri="{FF2B5EF4-FFF2-40B4-BE49-F238E27FC236}">
                    <a16:creationId xmlns:a16="http://schemas.microsoft.com/office/drawing/2014/main" id="{333018E6-FBD6-6AC6-02A8-750DB3872ECC}"/>
                  </a:ext>
                </a:extLst>
              </p:cNvPr>
              <p:cNvCxnSpPr>
                <a:cxnSpLocks/>
                <a:stCxn id="461" idx="2"/>
                <a:endCxn id="464" idx="6"/>
              </p:cNvCxnSpPr>
              <p:nvPr/>
            </p:nvCxnSpPr>
            <p:spPr>
              <a:xfrm flipH="1">
                <a:off x="4529726" y="4840725"/>
                <a:ext cx="1227272" cy="13398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직선 연결선[R] 484">
                <a:extLst>
                  <a:ext uri="{FF2B5EF4-FFF2-40B4-BE49-F238E27FC236}">
                    <a16:creationId xmlns:a16="http://schemas.microsoft.com/office/drawing/2014/main" id="{EEF508E7-A8F2-1F15-6609-605231EE6BA2}"/>
                  </a:ext>
                </a:extLst>
              </p:cNvPr>
              <p:cNvCxnSpPr>
                <a:cxnSpLocks/>
                <a:stCxn id="460" idx="2"/>
                <a:endCxn id="464" idx="6"/>
              </p:cNvCxnSpPr>
              <p:nvPr/>
            </p:nvCxnSpPr>
            <p:spPr>
              <a:xfrm flipH="1">
                <a:off x="4529726" y="5917113"/>
                <a:ext cx="1227272" cy="26342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직선 연결선[R] 485">
                <a:extLst>
                  <a:ext uri="{FF2B5EF4-FFF2-40B4-BE49-F238E27FC236}">
                    <a16:creationId xmlns:a16="http://schemas.microsoft.com/office/drawing/2014/main" id="{32A27B40-21FC-2B52-AEBD-A6B98BB9DE4D}"/>
                  </a:ext>
                </a:extLst>
              </p:cNvPr>
              <p:cNvCxnSpPr>
                <a:cxnSpLocks/>
                <a:stCxn id="462" idx="2"/>
                <a:endCxn id="468" idx="6"/>
              </p:cNvCxnSpPr>
              <p:nvPr/>
            </p:nvCxnSpPr>
            <p:spPr>
              <a:xfrm flipH="1" flipV="1">
                <a:off x="4527706" y="2280707"/>
                <a:ext cx="1229292" cy="148363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직선 연결선[R] 486">
                <a:extLst>
                  <a:ext uri="{FF2B5EF4-FFF2-40B4-BE49-F238E27FC236}">
                    <a16:creationId xmlns:a16="http://schemas.microsoft.com/office/drawing/2014/main" id="{B547606B-1F13-DC73-C13D-EC3E135BFED6}"/>
                  </a:ext>
                </a:extLst>
              </p:cNvPr>
              <p:cNvCxnSpPr>
                <a:cxnSpLocks/>
                <a:stCxn id="461" idx="2"/>
                <a:endCxn id="468" idx="6"/>
              </p:cNvCxnSpPr>
              <p:nvPr/>
            </p:nvCxnSpPr>
            <p:spPr>
              <a:xfrm flipH="1" flipV="1">
                <a:off x="4527706" y="2280707"/>
                <a:ext cx="1229292" cy="25600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직선 연결선[R] 487">
                <a:extLst>
                  <a:ext uri="{FF2B5EF4-FFF2-40B4-BE49-F238E27FC236}">
                    <a16:creationId xmlns:a16="http://schemas.microsoft.com/office/drawing/2014/main" id="{8A0ECCDC-F90B-1698-79AE-BC0790C0A26F}"/>
                  </a:ext>
                </a:extLst>
              </p:cNvPr>
              <p:cNvCxnSpPr>
                <a:cxnSpLocks/>
                <a:stCxn id="460" idx="2"/>
                <a:endCxn id="468" idx="6"/>
              </p:cNvCxnSpPr>
              <p:nvPr/>
            </p:nvCxnSpPr>
            <p:spPr>
              <a:xfrm flipH="1" flipV="1">
                <a:off x="4527706" y="2280707"/>
                <a:ext cx="1229292" cy="36364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직선 연결선[R] 488">
                <a:extLst>
                  <a:ext uri="{FF2B5EF4-FFF2-40B4-BE49-F238E27FC236}">
                    <a16:creationId xmlns:a16="http://schemas.microsoft.com/office/drawing/2014/main" id="{6BDE5801-1763-9689-7289-480596C8B5D9}"/>
                  </a:ext>
                </a:extLst>
              </p:cNvPr>
              <p:cNvCxnSpPr>
                <a:cxnSpLocks/>
                <a:stCxn id="459" idx="2"/>
                <a:endCxn id="463" idx="6"/>
              </p:cNvCxnSpPr>
              <p:nvPr/>
            </p:nvCxnSpPr>
            <p:spPr>
              <a:xfrm flipH="1">
                <a:off x="6380728" y="2687949"/>
                <a:ext cx="94972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직선 연결선[R] 489">
                <a:extLst>
                  <a:ext uri="{FF2B5EF4-FFF2-40B4-BE49-F238E27FC236}">
                    <a16:creationId xmlns:a16="http://schemas.microsoft.com/office/drawing/2014/main" id="{EA939102-015F-490F-405D-0F802DD3E872}"/>
                  </a:ext>
                </a:extLst>
              </p:cNvPr>
              <p:cNvCxnSpPr>
                <a:cxnSpLocks/>
                <a:stCxn id="458" idx="2"/>
                <a:endCxn id="463" idx="6"/>
              </p:cNvCxnSpPr>
              <p:nvPr/>
            </p:nvCxnSpPr>
            <p:spPr>
              <a:xfrm flipH="1" flipV="1">
                <a:off x="6380728" y="2687949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직선 연결선[R] 490">
                <a:extLst>
                  <a:ext uri="{FF2B5EF4-FFF2-40B4-BE49-F238E27FC236}">
                    <a16:creationId xmlns:a16="http://schemas.microsoft.com/office/drawing/2014/main" id="{6B7A37CB-E176-897E-B6E2-8B2D7AD36829}"/>
                  </a:ext>
                </a:extLst>
              </p:cNvPr>
              <p:cNvCxnSpPr>
                <a:cxnSpLocks/>
                <a:stCxn id="457" idx="2"/>
                <a:endCxn id="463" idx="6"/>
              </p:cNvCxnSpPr>
              <p:nvPr/>
            </p:nvCxnSpPr>
            <p:spPr>
              <a:xfrm flipH="1" flipV="1">
                <a:off x="6380728" y="2687949"/>
                <a:ext cx="917427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직선 연결선[R] 491">
                <a:extLst>
                  <a:ext uri="{FF2B5EF4-FFF2-40B4-BE49-F238E27FC236}">
                    <a16:creationId xmlns:a16="http://schemas.microsoft.com/office/drawing/2014/main" id="{385E62EF-35C7-B75C-8BF7-FFF86F809F46}"/>
                  </a:ext>
                </a:extLst>
              </p:cNvPr>
              <p:cNvCxnSpPr>
                <a:cxnSpLocks/>
                <a:stCxn id="456" idx="2"/>
                <a:endCxn id="463" idx="6"/>
              </p:cNvCxnSpPr>
              <p:nvPr/>
            </p:nvCxnSpPr>
            <p:spPr>
              <a:xfrm flipH="1" flipV="1">
                <a:off x="6380728" y="2687949"/>
                <a:ext cx="949724" cy="32291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직선 연결선[R] 492">
                <a:extLst>
                  <a:ext uri="{FF2B5EF4-FFF2-40B4-BE49-F238E27FC236}">
                    <a16:creationId xmlns:a16="http://schemas.microsoft.com/office/drawing/2014/main" id="{6C513017-F874-A43C-08A8-B814C16E2927}"/>
                  </a:ext>
                </a:extLst>
              </p:cNvPr>
              <p:cNvCxnSpPr>
                <a:cxnSpLocks/>
                <a:stCxn id="452" idx="2"/>
                <a:endCxn id="459" idx="6"/>
              </p:cNvCxnSpPr>
              <p:nvPr/>
            </p:nvCxnSpPr>
            <p:spPr>
              <a:xfrm flipH="1" flipV="1">
                <a:off x="7954182" y="2687949"/>
                <a:ext cx="947704" cy="41027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직선 연결선[R] 493">
                <a:extLst>
                  <a:ext uri="{FF2B5EF4-FFF2-40B4-BE49-F238E27FC236}">
                    <a16:creationId xmlns:a16="http://schemas.microsoft.com/office/drawing/2014/main" id="{F258AA96-9980-82C9-DD02-26F05E7E3EA8}"/>
                  </a:ext>
                </a:extLst>
              </p:cNvPr>
              <p:cNvCxnSpPr>
                <a:cxnSpLocks/>
                <a:stCxn id="451" idx="2"/>
                <a:endCxn id="459" idx="6"/>
              </p:cNvCxnSpPr>
              <p:nvPr/>
            </p:nvCxnSpPr>
            <p:spPr>
              <a:xfrm flipH="1" flipV="1">
                <a:off x="7954182" y="2687949"/>
                <a:ext cx="947704" cy="154267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직선 연결선[R] 494">
                <a:extLst>
                  <a:ext uri="{FF2B5EF4-FFF2-40B4-BE49-F238E27FC236}">
                    <a16:creationId xmlns:a16="http://schemas.microsoft.com/office/drawing/2014/main" id="{0D4E496E-26A4-653B-1806-57C04ED0CA3D}"/>
                  </a:ext>
                </a:extLst>
              </p:cNvPr>
              <p:cNvCxnSpPr>
                <a:cxnSpLocks/>
                <a:stCxn id="455" idx="2"/>
                <a:endCxn id="459" idx="6"/>
              </p:cNvCxnSpPr>
              <p:nvPr/>
            </p:nvCxnSpPr>
            <p:spPr>
              <a:xfrm flipH="1" flipV="1">
                <a:off x="7954182" y="2687949"/>
                <a:ext cx="933575" cy="267507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직선 연결선[R] 495">
                <a:extLst>
                  <a:ext uri="{FF2B5EF4-FFF2-40B4-BE49-F238E27FC236}">
                    <a16:creationId xmlns:a16="http://schemas.microsoft.com/office/drawing/2014/main" id="{FDE29D4E-31F1-FAF2-B8F9-69846E405908}"/>
                  </a:ext>
                </a:extLst>
              </p:cNvPr>
              <p:cNvCxnSpPr>
                <a:cxnSpLocks/>
                <a:stCxn id="459" idx="2"/>
                <a:endCxn id="462" idx="6"/>
              </p:cNvCxnSpPr>
              <p:nvPr/>
            </p:nvCxnSpPr>
            <p:spPr>
              <a:xfrm flipH="1">
                <a:off x="6380728" y="2687949"/>
                <a:ext cx="949724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직선 연결선[R] 496">
                <a:extLst>
                  <a:ext uri="{FF2B5EF4-FFF2-40B4-BE49-F238E27FC236}">
                    <a16:creationId xmlns:a16="http://schemas.microsoft.com/office/drawing/2014/main" id="{70897793-6413-B855-A956-963705D67E54}"/>
                  </a:ext>
                </a:extLst>
              </p:cNvPr>
              <p:cNvCxnSpPr>
                <a:cxnSpLocks/>
                <a:stCxn id="458" idx="2"/>
                <a:endCxn id="462" idx="6"/>
              </p:cNvCxnSpPr>
              <p:nvPr/>
            </p:nvCxnSpPr>
            <p:spPr>
              <a:xfrm flipH="1">
                <a:off x="6380728" y="3764337"/>
                <a:ext cx="91742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직선 연결선[R] 497">
                <a:extLst>
                  <a:ext uri="{FF2B5EF4-FFF2-40B4-BE49-F238E27FC236}">
                    <a16:creationId xmlns:a16="http://schemas.microsoft.com/office/drawing/2014/main" id="{4D1E5495-23FA-0C7E-5859-2B49ED972D47}"/>
                  </a:ext>
                </a:extLst>
              </p:cNvPr>
              <p:cNvCxnSpPr>
                <a:cxnSpLocks/>
                <a:stCxn id="457" idx="2"/>
                <a:endCxn id="462" idx="6"/>
              </p:cNvCxnSpPr>
              <p:nvPr/>
            </p:nvCxnSpPr>
            <p:spPr>
              <a:xfrm flipH="1" flipV="1">
                <a:off x="6380728" y="3764337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직선 연결선[R] 498">
                <a:extLst>
                  <a:ext uri="{FF2B5EF4-FFF2-40B4-BE49-F238E27FC236}">
                    <a16:creationId xmlns:a16="http://schemas.microsoft.com/office/drawing/2014/main" id="{C3FE2485-F246-DE24-5163-FC7C19064844}"/>
                  </a:ext>
                </a:extLst>
              </p:cNvPr>
              <p:cNvCxnSpPr>
                <a:cxnSpLocks/>
                <a:stCxn id="456" idx="2"/>
                <a:endCxn id="462" idx="6"/>
              </p:cNvCxnSpPr>
              <p:nvPr/>
            </p:nvCxnSpPr>
            <p:spPr>
              <a:xfrm flipH="1" flipV="1">
                <a:off x="6380728" y="3764337"/>
                <a:ext cx="949724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직선 연결선[R] 499">
                <a:extLst>
                  <a:ext uri="{FF2B5EF4-FFF2-40B4-BE49-F238E27FC236}">
                    <a16:creationId xmlns:a16="http://schemas.microsoft.com/office/drawing/2014/main" id="{9EE17927-1DE7-CCD3-7A48-F0221B836F8B}"/>
                  </a:ext>
                </a:extLst>
              </p:cNvPr>
              <p:cNvCxnSpPr>
                <a:cxnSpLocks/>
                <a:stCxn id="459" idx="2"/>
                <a:endCxn id="461" idx="6"/>
              </p:cNvCxnSpPr>
              <p:nvPr/>
            </p:nvCxnSpPr>
            <p:spPr>
              <a:xfrm flipH="1">
                <a:off x="6380728" y="2687949"/>
                <a:ext cx="949724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직선 연결선[R] 500">
                <a:extLst>
                  <a:ext uri="{FF2B5EF4-FFF2-40B4-BE49-F238E27FC236}">
                    <a16:creationId xmlns:a16="http://schemas.microsoft.com/office/drawing/2014/main" id="{99351F1D-02B8-6F97-62D0-C64995E16154}"/>
                  </a:ext>
                </a:extLst>
              </p:cNvPr>
              <p:cNvCxnSpPr>
                <a:cxnSpLocks/>
                <a:stCxn id="458" idx="2"/>
                <a:endCxn id="461" idx="6"/>
              </p:cNvCxnSpPr>
              <p:nvPr/>
            </p:nvCxnSpPr>
            <p:spPr>
              <a:xfrm flipH="1">
                <a:off x="6380728" y="3764337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직선 연결선[R] 501">
                <a:extLst>
                  <a:ext uri="{FF2B5EF4-FFF2-40B4-BE49-F238E27FC236}">
                    <a16:creationId xmlns:a16="http://schemas.microsoft.com/office/drawing/2014/main" id="{A2BD7368-71BB-E941-CB6E-A8041E55E671}"/>
                  </a:ext>
                </a:extLst>
              </p:cNvPr>
              <p:cNvCxnSpPr>
                <a:cxnSpLocks/>
                <a:stCxn id="457" idx="2"/>
                <a:endCxn id="461" idx="6"/>
              </p:cNvCxnSpPr>
              <p:nvPr/>
            </p:nvCxnSpPr>
            <p:spPr>
              <a:xfrm flipH="1">
                <a:off x="6380728" y="4840725"/>
                <a:ext cx="91742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직선 연결선[R] 502">
                <a:extLst>
                  <a:ext uri="{FF2B5EF4-FFF2-40B4-BE49-F238E27FC236}">
                    <a16:creationId xmlns:a16="http://schemas.microsoft.com/office/drawing/2014/main" id="{E4392A8F-85EF-2DE3-DE97-10FA94ABBA74}"/>
                  </a:ext>
                </a:extLst>
              </p:cNvPr>
              <p:cNvCxnSpPr>
                <a:cxnSpLocks/>
                <a:stCxn id="456" idx="2"/>
                <a:endCxn id="461" idx="6"/>
              </p:cNvCxnSpPr>
              <p:nvPr/>
            </p:nvCxnSpPr>
            <p:spPr>
              <a:xfrm flipH="1" flipV="1">
                <a:off x="6380728" y="4840725"/>
                <a:ext cx="949724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직선 연결선[R] 503">
                <a:extLst>
                  <a:ext uri="{FF2B5EF4-FFF2-40B4-BE49-F238E27FC236}">
                    <a16:creationId xmlns:a16="http://schemas.microsoft.com/office/drawing/2014/main" id="{02B6A158-05AD-D369-0CF9-4425BE5A59CE}"/>
                  </a:ext>
                </a:extLst>
              </p:cNvPr>
              <p:cNvCxnSpPr>
                <a:cxnSpLocks/>
                <a:stCxn id="459" idx="2"/>
                <a:endCxn id="460" idx="6"/>
              </p:cNvCxnSpPr>
              <p:nvPr/>
            </p:nvCxnSpPr>
            <p:spPr>
              <a:xfrm flipH="1">
                <a:off x="6380728" y="2687949"/>
                <a:ext cx="949724" cy="32291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직선 연결선[R] 504">
                <a:extLst>
                  <a:ext uri="{FF2B5EF4-FFF2-40B4-BE49-F238E27FC236}">
                    <a16:creationId xmlns:a16="http://schemas.microsoft.com/office/drawing/2014/main" id="{548B7A38-B2E9-444C-2CBA-37DD0CE2CB35}"/>
                  </a:ext>
                </a:extLst>
              </p:cNvPr>
              <p:cNvCxnSpPr>
                <a:cxnSpLocks/>
                <a:stCxn id="458" idx="2"/>
                <a:endCxn id="460" idx="6"/>
              </p:cNvCxnSpPr>
              <p:nvPr/>
            </p:nvCxnSpPr>
            <p:spPr>
              <a:xfrm flipH="1">
                <a:off x="6380728" y="3764337"/>
                <a:ext cx="917427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직선 연결선[R] 505">
                <a:extLst>
                  <a:ext uri="{FF2B5EF4-FFF2-40B4-BE49-F238E27FC236}">
                    <a16:creationId xmlns:a16="http://schemas.microsoft.com/office/drawing/2014/main" id="{0164A083-BD65-C4E6-C855-338375914D12}"/>
                  </a:ext>
                </a:extLst>
              </p:cNvPr>
              <p:cNvCxnSpPr>
                <a:cxnSpLocks/>
                <a:stCxn id="457" idx="2"/>
                <a:endCxn id="460" idx="6"/>
              </p:cNvCxnSpPr>
              <p:nvPr/>
            </p:nvCxnSpPr>
            <p:spPr>
              <a:xfrm flipH="1">
                <a:off x="6380728" y="4840725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직선 연결선[R] 506">
                <a:extLst>
                  <a:ext uri="{FF2B5EF4-FFF2-40B4-BE49-F238E27FC236}">
                    <a16:creationId xmlns:a16="http://schemas.microsoft.com/office/drawing/2014/main" id="{BBD7F9F2-CF42-1FC6-7B37-D831DE873429}"/>
                  </a:ext>
                </a:extLst>
              </p:cNvPr>
              <p:cNvCxnSpPr>
                <a:cxnSpLocks/>
                <a:stCxn id="456" idx="2"/>
                <a:endCxn id="460" idx="6"/>
              </p:cNvCxnSpPr>
              <p:nvPr/>
            </p:nvCxnSpPr>
            <p:spPr>
              <a:xfrm flipH="1">
                <a:off x="6380728" y="5917113"/>
                <a:ext cx="94972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직선 연결선[R] 507">
                <a:extLst>
                  <a:ext uri="{FF2B5EF4-FFF2-40B4-BE49-F238E27FC236}">
                    <a16:creationId xmlns:a16="http://schemas.microsoft.com/office/drawing/2014/main" id="{13B7EC7B-70E6-6789-B749-CF9E09DAA223}"/>
                  </a:ext>
                </a:extLst>
              </p:cNvPr>
              <p:cNvCxnSpPr>
                <a:cxnSpLocks/>
                <a:stCxn id="452" idx="2"/>
                <a:endCxn id="458" idx="6"/>
              </p:cNvCxnSpPr>
              <p:nvPr/>
            </p:nvCxnSpPr>
            <p:spPr>
              <a:xfrm flipH="1">
                <a:off x="7921885" y="3098219"/>
                <a:ext cx="980001" cy="6661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직선 연결선[R] 508">
                <a:extLst>
                  <a:ext uri="{FF2B5EF4-FFF2-40B4-BE49-F238E27FC236}">
                    <a16:creationId xmlns:a16="http://schemas.microsoft.com/office/drawing/2014/main" id="{A44EFA0D-7B22-0501-70CD-6A4A928A1D75}"/>
                  </a:ext>
                </a:extLst>
              </p:cNvPr>
              <p:cNvCxnSpPr>
                <a:cxnSpLocks/>
                <a:stCxn id="451" idx="2"/>
                <a:endCxn id="458" idx="6"/>
              </p:cNvCxnSpPr>
              <p:nvPr/>
            </p:nvCxnSpPr>
            <p:spPr>
              <a:xfrm flipH="1" flipV="1">
                <a:off x="7921885" y="3764337"/>
                <a:ext cx="980001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직선 연결선[R] 509">
                <a:extLst>
                  <a:ext uri="{FF2B5EF4-FFF2-40B4-BE49-F238E27FC236}">
                    <a16:creationId xmlns:a16="http://schemas.microsoft.com/office/drawing/2014/main" id="{267D3C86-2764-844F-C525-371B3EBF0DD2}"/>
                  </a:ext>
                </a:extLst>
              </p:cNvPr>
              <p:cNvCxnSpPr>
                <a:cxnSpLocks/>
                <a:stCxn id="455" idx="2"/>
                <a:endCxn id="458" idx="6"/>
              </p:cNvCxnSpPr>
              <p:nvPr/>
            </p:nvCxnSpPr>
            <p:spPr>
              <a:xfrm flipH="1" flipV="1">
                <a:off x="7921885" y="3764337"/>
                <a:ext cx="965872" cy="15986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직선 연결선[R] 510">
                <a:extLst>
                  <a:ext uri="{FF2B5EF4-FFF2-40B4-BE49-F238E27FC236}">
                    <a16:creationId xmlns:a16="http://schemas.microsoft.com/office/drawing/2014/main" id="{515192E4-356F-CF2F-4D7A-F7737BCC6271}"/>
                  </a:ext>
                </a:extLst>
              </p:cNvPr>
              <p:cNvCxnSpPr>
                <a:cxnSpLocks/>
                <a:stCxn id="452" idx="2"/>
                <a:endCxn id="457" idx="6"/>
              </p:cNvCxnSpPr>
              <p:nvPr/>
            </p:nvCxnSpPr>
            <p:spPr>
              <a:xfrm flipH="1">
                <a:off x="7921885" y="3098219"/>
                <a:ext cx="980001" cy="17425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직선 연결선[R] 511">
                <a:extLst>
                  <a:ext uri="{FF2B5EF4-FFF2-40B4-BE49-F238E27FC236}">
                    <a16:creationId xmlns:a16="http://schemas.microsoft.com/office/drawing/2014/main" id="{E11330EA-280C-7E9D-6EB1-0F23A2D31A2E}"/>
                  </a:ext>
                </a:extLst>
              </p:cNvPr>
              <p:cNvCxnSpPr>
                <a:cxnSpLocks/>
                <a:stCxn id="451" idx="2"/>
                <a:endCxn id="457" idx="6"/>
              </p:cNvCxnSpPr>
              <p:nvPr/>
            </p:nvCxnSpPr>
            <p:spPr>
              <a:xfrm flipH="1">
                <a:off x="7921885" y="4230621"/>
                <a:ext cx="980001" cy="6101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직선 연결선[R] 512">
                <a:extLst>
                  <a:ext uri="{FF2B5EF4-FFF2-40B4-BE49-F238E27FC236}">
                    <a16:creationId xmlns:a16="http://schemas.microsoft.com/office/drawing/2014/main" id="{F63E992C-4AED-B9ED-CA07-262E58445AC4}"/>
                  </a:ext>
                </a:extLst>
              </p:cNvPr>
              <p:cNvCxnSpPr>
                <a:cxnSpLocks/>
                <a:stCxn id="455" idx="2"/>
                <a:endCxn id="457" idx="6"/>
              </p:cNvCxnSpPr>
              <p:nvPr/>
            </p:nvCxnSpPr>
            <p:spPr>
              <a:xfrm flipH="1" flipV="1">
                <a:off x="7921885" y="4840725"/>
                <a:ext cx="965872" cy="52229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직선 연결선[R] 513">
                <a:extLst>
                  <a:ext uri="{FF2B5EF4-FFF2-40B4-BE49-F238E27FC236}">
                    <a16:creationId xmlns:a16="http://schemas.microsoft.com/office/drawing/2014/main" id="{28EC19BA-5EBB-DF8A-19BA-55C5A061EF46}"/>
                  </a:ext>
                </a:extLst>
              </p:cNvPr>
              <p:cNvCxnSpPr>
                <a:cxnSpLocks/>
                <a:stCxn id="452" idx="2"/>
                <a:endCxn id="456" idx="6"/>
              </p:cNvCxnSpPr>
              <p:nvPr/>
            </p:nvCxnSpPr>
            <p:spPr>
              <a:xfrm flipH="1">
                <a:off x="7954182" y="3098219"/>
                <a:ext cx="947704" cy="281889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직선 연결선[R] 514">
                <a:extLst>
                  <a:ext uri="{FF2B5EF4-FFF2-40B4-BE49-F238E27FC236}">
                    <a16:creationId xmlns:a16="http://schemas.microsoft.com/office/drawing/2014/main" id="{002DAE09-52A7-4B82-0A6B-28130D48C364}"/>
                  </a:ext>
                </a:extLst>
              </p:cNvPr>
              <p:cNvCxnSpPr>
                <a:cxnSpLocks/>
                <a:stCxn id="451" idx="2"/>
                <a:endCxn id="456" idx="6"/>
              </p:cNvCxnSpPr>
              <p:nvPr/>
            </p:nvCxnSpPr>
            <p:spPr>
              <a:xfrm flipH="1">
                <a:off x="7954182" y="4230621"/>
                <a:ext cx="947704" cy="16864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직선 연결선[R] 515">
                <a:extLst>
                  <a:ext uri="{FF2B5EF4-FFF2-40B4-BE49-F238E27FC236}">
                    <a16:creationId xmlns:a16="http://schemas.microsoft.com/office/drawing/2014/main" id="{65772117-A422-E531-240B-4EFDD7DD1ABA}"/>
                  </a:ext>
                </a:extLst>
              </p:cNvPr>
              <p:cNvCxnSpPr>
                <a:cxnSpLocks/>
                <a:stCxn id="455" idx="2"/>
                <a:endCxn id="456" idx="6"/>
              </p:cNvCxnSpPr>
              <p:nvPr/>
            </p:nvCxnSpPr>
            <p:spPr>
              <a:xfrm flipH="1">
                <a:off x="7954182" y="5363023"/>
                <a:ext cx="933575" cy="55409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직선 연결선[R] 516">
                <a:extLst>
                  <a:ext uri="{FF2B5EF4-FFF2-40B4-BE49-F238E27FC236}">
                    <a16:creationId xmlns:a16="http://schemas.microsoft.com/office/drawing/2014/main" id="{5017912D-2ED8-F957-BF4D-0493A5341332}"/>
                  </a:ext>
                </a:extLst>
              </p:cNvPr>
              <p:cNvCxnSpPr>
                <a:cxnSpLocks/>
                <a:stCxn id="454" idx="2"/>
                <a:endCxn id="452" idx="6"/>
              </p:cNvCxnSpPr>
              <p:nvPr/>
            </p:nvCxnSpPr>
            <p:spPr>
              <a:xfrm flipH="1" flipV="1">
                <a:off x="9525616" y="3098219"/>
                <a:ext cx="919446" cy="6661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직선 연결선[R] 517">
                <a:extLst>
                  <a:ext uri="{FF2B5EF4-FFF2-40B4-BE49-F238E27FC236}">
                    <a16:creationId xmlns:a16="http://schemas.microsoft.com/office/drawing/2014/main" id="{B81DD422-FEF4-8E14-5E70-2311B2B2991C}"/>
                  </a:ext>
                </a:extLst>
              </p:cNvPr>
              <p:cNvCxnSpPr>
                <a:cxnSpLocks/>
                <a:stCxn id="453" idx="2"/>
                <a:endCxn id="452" idx="6"/>
              </p:cNvCxnSpPr>
              <p:nvPr/>
            </p:nvCxnSpPr>
            <p:spPr>
              <a:xfrm flipH="1" flipV="1">
                <a:off x="9525616" y="3098219"/>
                <a:ext cx="919446" cy="17606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직선 연결선[R] 518">
                <a:extLst>
                  <a:ext uri="{FF2B5EF4-FFF2-40B4-BE49-F238E27FC236}">
                    <a16:creationId xmlns:a16="http://schemas.microsoft.com/office/drawing/2014/main" id="{080BDE0F-E1CA-D900-4010-B414BE289270}"/>
                  </a:ext>
                </a:extLst>
              </p:cNvPr>
              <p:cNvCxnSpPr>
                <a:cxnSpLocks/>
                <a:stCxn id="454" idx="2"/>
                <a:endCxn id="451" idx="6"/>
              </p:cNvCxnSpPr>
              <p:nvPr/>
            </p:nvCxnSpPr>
            <p:spPr>
              <a:xfrm flipH="1">
                <a:off x="9525616" y="3764337"/>
                <a:ext cx="919446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직선 연결선[R] 519">
                <a:extLst>
                  <a:ext uri="{FF2B5EF4-FFF2-40B4-BE49-F238E27FC236}">
                    <a16:creationId xmlns:a16="http://schemas.microsoft.com/office/drawing/2014/main" id="{5C47C623-E1E2-004E-9C65-0ECF91AF1A1B}"/>
                  </a:ext>
                </a:extLst>
              </p:cNvPr>
              <p:cNvCxnSpPr>
                <a:cxnSpLocks/>
                <a:stCxn id="454" idx="2"/>
                <a:endCxn id="455" idx="6"/>
              </p:cNvCxnSpPr>
              <p:nvPr/>
            </p:nvCxnSpPr>
            <p:spPr>
              <a:xfrm flipH="1">
                <a:off x="9511487" y="3764337"/>
                <a:ext cx="933575" cy="15986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직선 연결선[R] 520">
                <a:extLst>
                  <a:ext uri="{FF2B5EF4-FFF2-40B4-BE49-F238E27FC236}">
                    <a16:creationId xmlns:a16="http://schemas.microsoft.com/office/drawing/2014/main" id="{37793182-C33F-B0FC-9969-A641701762AA}"/>
                  </a:ext>
                </a:extLst>
              </p:cNvPr>
              <p:cNvCxnSpPr>
                <a:cxnSpLocks/>
                <a:stCxn id="453" idx="2"/>
                <a:endCxn id="455" idx="6"/>
              </p:cNvCxnSpPr>
              <p:nvPr/>
            </p:nvCxnSpPr>
            <p:spPr>
              <a:xfrm flipH="1">
                <a:off x="9511487" y="4858892"/>
                <a:ext cx="933575" cy="50413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2" name="모서리가 둥근 직사각형 521">
              <a:extLst>
                <a:ext uri="{FF2B5EF4-FFF2-40B4-BE49-F238E27FC236}">
                  <a16:creationId xmlns:a16="http://schemas.microsoft.com/office/drawing/2014/main" id="{4414012E-4671-829F-3805-834CA5513CDD}"/>
                </a:ext>
              </a:extLst>
            </p:cNvPr>
            <p:cNvSpPr/>
            <p:nvPr/>
          </p:nvSpPr>
          <p:spPr>
            <a:xfrm>
              <a:off x="7065946" y="2927443"/>
              <a:ext cx="642710" cy="12618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23" name="직선 화살표 연결선 522">
              <a:extLst>
                <a:ext uri="{FF2B5EF4-FFF2-40B4-BE49-F238E27FC236}">
                  <a16:creationId xmlns:a16="http://schemas.microsoft.com/office/drawing/2014/main" id="{096897BA-6DE3-27E0-EC88-A8D76062B9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7300" y="4255708"/>
              <a:ext cx="0" cy="145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4" name="그룹 523">
              <a:extLst>
                <a:ext uri="{FF2B5EF4-FFF2-40B4-BE49-F238E27FC236}">
                  <a16:creationId xmlns:a16="http://schemas.microsoft.com/office/drawing/2014/main" id="{46865AAB-C853-452B-38A2-B48BA0A289CA}"/>
                </a:ext>
              </a:extLst>
            </p:cNvPr>
            <p:cNvGrpSpPr/>
            <p:nvPr/>
          </p:nvGrpSpPr>
          <p:grpSpPr>
            <a:xfrm rot="16200000">
              <a:off x="7867876" y="3308710"/>
              <a:ext cx="1064311" cy="452987"/>
              <a:chOff x="3903976" y="1968842"/>
              <a:chExt cx="7164816" cy="4523558"/>
            </a:xfrm>
          </p:grpSpPr>
          <p:sp>
            <p:nvSpPr>
              <p:cNvPr id="525" name="타원 524">
                <a:extLst>
                  <a:ext uri="{FF2B5EF4-FFF2-40B4-BE49-F238E27FC236}">
                    <a16:creationId xmlns:a16="http://schemas.microsoft.com/office/drawing/2014/main" id="{549E5E76-BEF6-322C-F3CC-4211068C82A3}"/>
                  </a:ext>
                </a:extLst>
              </p:cNvPr>
              <p:cNvSpPr/>
              <p:nvPr/>
            </p:nvSpPr>
            <p:spPr>
              <a:xfrm>
                <a:off x="8901886" y="3918756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26" name="타원 525">
                <a:extLst>
                  <a:ext uri="{FF2B5EF4-FFF2-40B4-BE49-F238E27FC236}">
                    <a16:creationId xmlns:a16="http://schemas.microsoft.com/office/drawing/2014/main" id="{98A31A07-1BB8-7FFD-2493-BD791102FDE7}"/>
                  </a:ext>
                </a:extLst>
              </p:cNvPr>
              <p:cNvSpPr/>
              <p:nvPr/>
            </p:nvSpPr>
            <p:spPr>
              <a:xfrm>
                <a:off x="8901886" y="278635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27" name="타원 526">
                <a:extLst>
                  <a:ext uri="{FF2B5EF4-FFF2-40B4-BE49-F238E27FC236}">
                    <a16:creationId xmlns:a16="http://schemas.microsoft.com/office/drawing/2014/main" id="{3B1D160C-405C-B176-1917-0F0712827DAF}"/>
                  </a:ext>
                </a:extLst>
              </p:cNvPr>
              <p:cNvSpPr/>
              <p:nvPr/>
            </p:nvSpPr>
            <p:spPr>
              <a:xfrm>
                <a:off x="10445062" y="4547027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28" name="타원 527">
                <a:extLst>
                  <a:ext uri="{FF2B5EF4-FFF2-40B4-BE49-F238E27FC236}">
                    <a16:creationId xmlns:a16="http://schemas.microsoft.com/office/drawing/2014/main" id="{1BED30B2-17AC-C2F4-CC43-6672DAF05399}"/>
                  </a:ext>
                </a:extLst>
              </p:cNvPr>
              <p:cNvSpPr/>
              <p:nvPr/>
            </p:nvSpPr>
            <p:spPr>
              <a:xfrm>
                <a:off x="10445062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29" name="타원 528">
                <a:extLst>
                  <a:ext uri="{FF2B5EF4-FFF2-40B4-BE49-F238E27FC236}">
                    <a16:creationId xmlns:a16="http://schemas.microsoft.com/office/drawing/2014/main" id="{FE67E220-301E-7C86-2A18-60AA9E6B4AF2}"/>
                  </a:ext>
                </a:extLst>
              </p:cNvPr>
              <p:cNvSpPr/>
              <p:nvPr/>
            </p:nvSpPr>
            <p:spPr>
              <a:xfrm>
                <a:off x="8887757" y="505115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0" name="타원 529">
                <a:extLst>
                  <a:ext uri="{FF2B5EF4-FFF2-40B4-BE49-F238E27FC236}">
                    <a16:creationId xmlns:a16="http://schemas.microsoft.com/office/drawing/2014/main" id="{61A15AAF-8F7B-9F15-90FC-436D1E9B701D}"/>
                  </a:ext>
                </a:extLst>
              </p:cNvPr>
              <p:cNvSpPr/>
              <p:nvPr/>
            </p:nvSpPr>
            <p:spPr>
              <a:xfrm>
                <a:off x="7330452" y="560524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1" name="타원 530">
                <a:extLst>
                  <a:ext uri="{FF2B5EF4-FFF2-40B4-BE49-F238E27FC236}">
                    <a16:creationId xmlns:a16="http://schemas.microsoft.com/office/drawing/2014/main" id="{3145678D-594C-D918-12D7-C8843191B059}"/>
                  </a:ext>
                </a:extLst>
              </p:cNvPr>
              <p:cNvSpPr/>
              <p:nvPr/>
            </p:nvSpPr>
            <p:spPr>
              <a:xfrm>
                <a:off x="7298155" y="452886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2" name="타원 531">
                <a:extLst>
                  <a:ext uri="{FF2B5EF4-FFF2-40B4-BE49-F238E27FC236}">
                    <a16:creationId xmlns:a16="http://schemas.microsoft.com/office/drawing/2014/main" id="{54433884-3575-7343-A6D3-324A1789C06B}"/>
                  </a:ext>
                </a:extLst>
              </p:cNvPr>
              <p:cNvSpPr/>
              <p:nvPr/>
            </p:nvSpPr>
            <p:spPr>
              <a:xfrm>
                <a:off x="7298155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3" name="타원 532">
                <a:extLst>
                  <a:ext uri="{FF2B5EF4-FFF2-40B4-BE49-F238E27FC236}">
                    <a16:creationId xmlns:a16="http://schemas.microsoft.com/office/drawing/2014/main" id="{9463FCE2-625E-A6D0-B72C-F056A7CED69C}"/>
                  </a:ext>
                </a:extLst>
              </p:cNvPr>
              <p:cNvSpPr/>
              <p:nvPr/>
            </p:nvSpPr>
            <p:spPr>
              <a:xfrm>
                <a:off x="7330452" y="237608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4" name="타원 533">
                <a:extLst>
                  <a:ext uri="{FF2B5EF4-FFF2-40B4-BE49-F238E27FC236}">
                    <a16:creationId xmlns:a16="http://schemas.microsoft.com/office/drawing/2014/main" id="{8739973A-5AB7-BD9D-08CD-D6FD85C8C42F}"/>
                  </a:ext>
                </a:extLst>
              </p:cNvPr>
              <p:cNvSpPr/>
              <p:nvPr/>
            </p:nvSpPr>
            <p:spPr>
              <a:xfrm>
                <a:off x="5756998" y="560524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5" name="타원 534">
                <a:extLst>
                  <a:ext uri="{FF2B5EF4-FFF2-40B4-BE49-F238E27FC236}">
                    <a16:creationId xmlns:a16="http://schemas.microsoft.com/office/drawing/2014/main" id="{137A2C6C-1CD6-94ED-6715-B8FB85988492}"/>
                  </a:ext>
                </a:extLst>
              </p:cNvPr>
              <p:cNvSpPr/>
              <p:nvPr/>
            </p:nvSpPr>
            <p:spPr>
              <a:xfrm>
                <a:off x="5756998" y="452886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6" name="타원 535">
                <a:extLst>
                  <a:ext uri="{FF2B5EF4-FFF2-40B4-BE49-F238E27FC236}">
                    <a16:creationId xmlns:a16="http://schemas.microsoft.com/office/drawing/2014/main" id="{4252E069-B2E7-5361-1FCC-F08AE54FDA8E}"/>
                  </a:ext>
                </a:extLst>
              </p:cNvPr>
              <p:cNvSpPr/>
              <p:nvPr/>
            </p:nvSpPr>
            <p:spPr>
              <a:xfrm>
                <a:off x="5756998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7" name="타원 536">
                <a:extLst>
                  <a:ext uri="{FF2B5EF4-FFF2-40B4-BE49-F238E27FC236}">
                    <a16:creationId xmlns:a16="http://schemas.microsoft.com/office/drawing/2014/main" id="{D00B7C2E-48B2-91D3-76E2-4E98A261E3C6}"/>
                  </a:ext>
                </a:extLst>
              </p:cNvPr>
              <p:cNvSpPr/>
              <p:nvPr/>
            </p:nvSpPr>
            <p:spPr>
              <a:xfrm>
                <a:off x="5756998" y="237608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8" name="타원 537">
                <a:extLst>
                  <a:ext uri="{FF2B5EF4-FFF2-40B4-BE49-F238E27FC236}">
                    <a16:creationId xmlns:a16="http://schemas.microsoft.com/office/drawing/2014/main" id="{6663BCEF-BE49-A66A-14BF-2AB0F3C05DA4}"/>
                  </a:ext>
                </a:extLst>
              </p:cNvPr>
              <p:cNvSpPr/>
              <p:nvPr/>
            </p:nvSpPr>
            <p:spPr>
              <a:xfrm>
                <a:off x="3905996" y="586867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9" name="타원 538">
                <a:extLst>
                  <a:ext uri="{FF2B5EF4-FFF2-40B4-BE49-F238E27FC236}">
                    <a16:creationId xmlns:a16="http://schemas.microsoft.com/office/drawing/2014/main" id="{1B3B951A-AE73-68A2-7C42-46CCE1518EB3}"/>
                  </a:ext>
                </a:extLst>
              </p:cNvPr>
              <p:cNvSpPr/>
              <p:nvPr/>
            </p:nvSpPr>
            <p:spPr>
              <a:xfrm>
                <a:off x="3905996" y="4893713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40" name="타원 539">
                <a:extLst>
                  <a:ext uri="{FF2B5EF4-FFF2-40B4-BE49-F238E27FC236}">
                    <a16:creationId xmlns:a16="http://schemas.microsoft.com/office/drawing/2014/main" id="{5829A8DA-AA5B-8583-C7C4-C564B0000951}"/>
                  </a:ext>
                </a:extLst>
              </p:cNvPr>
              <p:cNvSpPr/>
              <p:nvPr/>
            </p:nvSpPr>
            <p:spPr>
              <a:xfrm>
                <a:off x="3905996" y="3918756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41" name="타원 540">
                <a:extLst>
                  <a:ext uri="{FF2B5EF4-FFF2-40B4-BE49-F238E27FC236}">
                    <a16:creationId xmlns:a16="http://schemas.microsoft.com/office/drawing/2014/main" id="{3F68856D-5819-50DD-CFC8-F4DD885B3856}"/>
                  </a:ext>
                </a:extLst>
              </p:cNvPr>
              <p:cNvSpPr/>
              <p:nvPr/>
            </p:nvSpPr>
            <p:spPr>
              <a:xfrm>
                <a:off x="3903976" y="2943799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42" name="타원 541">
                <a:extLst>
                  <a:ext uri="{FF2B5EF4-FFF2-40B4-BE49-F238E27FC236}">
                    <a16:creationId xmlns:a16="http://schemas.microsoft.com/office/drawing/2014/main" id="{81FDDC64-B1F5-CAB0-BA6B-5A04DBC1BCC5}"/>
                  </a:ext>
                </a:extLst>
              </p:cNvPr>
              <p:cNvSpPr/>
              <p:nvPr/>
            </p:nvSpPr>
            <p:spPr>
              <a:xfrm>
                <a:off x="3903976" y="196884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43" name="직선 연결선[R] 542">
                <a:extLst>
                  <a:ext uri="{FF2B5EF4-FFF2-40B4-BE49-F238E27FC236}">
                    <a16:creationId xmlns:a16="http://schemas.microsoft.com/office/drawing/2014/main" id="{0EABE1B2-A045-6103-A3EC-CB22C5BAFE4E}"/>
                  </a:ext>
                </a:extLst>
              </p:cNvPr>
              <p:cNvCxnSpPr>
                <a:cxnSpLocks/>
                <a:stCxn id="537" idx="2"/>
                <a:endCxn id="542" idx="6"/>
              </p:cNvCxnSpPr>
              <p:nvPr/>
            </p:nvCxnSpPr>
            <p:spPr>
              <a:xfrm flipH="1" flipV="1">
                <a:off x="4527706" y="2280707"/>
                <a:ext cx="1229292" cy="40724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직선 연결선[R] 543">
                <a:extLst>
                  <a:ext uri="{FF2B5EF4-FFF2-40B4-BE49-F238E27FC236}">
                    <a16:creationId xmlns:a16="http://schemas.microsoft.com/office/drawing/2014/main" id="{07953942-9102-9560-EEA4-9810B0F00129}"/>
                  </a:ext>
                </a:extLst>
              </p:cNvPr>
              <p:cNvCxnSpPr>
                <a:cxnSpLocks/>
                <a:stCxn id="537" idx="2"/>
                <a:endCxn id="541" idx="6"/>
              </p:cNvCxnSpPr>
              <p:nvPr/>
            </p:nvCxnSpPr>
            <p:spPr>
              <a:xfrm flipH="1">
                <a:off x="4527706" y="2687949"/>
                <a:ext cx="1229292" cy="56771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직선 연결선[R] 544">
                <a:extLst>
                  <a:ext uri="{FF2B5EF4-FFF2-40B4-BE49-F238E27FC236}">
                    <a16:creationId xmlns:a16="http://schemas.microsoft.com/office/drawing/2014/main" id="{73C93CF4-8F5A-3EB1-A819-D2DC19B8E51C}"/>
                  </a:ext>
                </a:extLst>
              </p:cNvPr>
              <p:cNvCxnSpPr>
                <a:cxnSpLocks/>
                <a:stCxn id="537" idx="2"/>
                <a:endCxn id="540" idx="6"/>
              </p:cNvCxnSpPr>
              <p:nvPr/>
            </p:nvCxnSpPr>
            <p:spPr>
              <a:xfrm flipH="1">
                <a:off x="4529726" y="2687949"/>
                <a:ext cx="1227272" cy="154267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직선 연결선[R] 545">
                <a:extLst>
                  <a:ext uri="{FF2B5EF4-FFF2-40B4-BE49-F238E27FC236}">
                    <a16:creationId xmlns:a16="http://schemas.microsoft.com/office/drawing/2014/main" id="{4DD8197F-24CC-DA60-BC8D-373C25DFF20E}"/>
                  </a:ext>
                </a:extLst>
              </p:cNvPr>
              <p:cNvCxnSpPr>
                <a:cxnSpLocks/>
                <a:stCxn id="537" idx="2"/>
                <a:endCxn id="539" idx="6"/>
              </p:cNvCxnSpPr>
              <p:nvPr/>
            </p:nvCxnSpPr>
            <p:spPr>
              <a:xfrm flipH="1">
                <a:off x="4529726" y="2687949"/>
                <a:ext cx="1227272" cy="251762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직선 연결선[R] 546">
                <a:extLst>
                  <a:ext uri="{FF2B5EF4-FFF2-40B4-BE49-F238E27FC236}">
                    <a16:creationId xmlns:a16="http://schemas.microsoft.com/office/drawing/2014/main" id="{55081F3D-F262-ACE9-FA7F-6FBBB7B8A516}"/>
                  </a:ext>
                </a:extLst>
              </p:cNvPr>
              <p:cNvCxnSpPr>
                <a:cxnSpLocks/>
                <a:stCxn id="537" idx="2"/>
                <a:endCxn id="538" idx="6"/>
              </p:cNvCxnSpPr>
              <p:nvPr/>
            </p:nvCxnSpPr>
            <p:spPr>
              <a:xfrm flipH="1">
                <a:off x="4529726" y="2687949"/>
                <a:ext cx="1227272" cy="34925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직선 연결선[R] 547">
                <a:extLst>
                  <a:ext uri="{FF2B5EF4-FFF2-40B4-BE49-F238E27FC236}">
                    <a16:creationId xmlns:a16="http://schemas.microsoft.com/office/drawing/2014/main" id="{25A5973A-4884-842C-17C9-19F770896F76}"/>
                  </a:ext>
                </a:extLst>
              </p:cNvPr>
              <p:cNvCxnSpPr>
                <a:cxnSpLocks/>
                <a:stCxn id="536" idx="2"/>
                <a:endCxn id="541" idx="6"/>
              </p:cNvCxnSpPr>
              <p:nvPr/>
            </p:nvCxnSpPr>
            <p:spPr>
              <a:xfrm flipH="1" flipV="1">
                <a:off x="4527706" y="3255664"/>
                <a:ext cx="1229292" cy="5086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직선 연결선[R] 548">
                <a:extLst>
                  <a:ext uri="{FF2B5EF4-FFF2-40B4-BE49-F238E27FC236}">
                    <a16:creationId xmlns:a16="http://schemas.microsoft.com/office/drawing/2014/main" id="{D96A9C8D-433C-F55F-EF2E-CC85509B90E6}"/>
                  </a:ext>
                </a:extLst>
              </p:cNvPr>
              <p:cNvCxnSpPr>
                <a:cxnSpLocks/>
                <a:stCxn id="535" idx="2"/>
                <a:endCxn id="541" idx="6"/>
              </p:cNvCxnSpPr>
              <p:nvPr/>
            </p:nvCxnSpPr>
            <p:spPr>
              <a:xfrm flipH="1" flipV="1">
                <a:off x="4527706" y="3255664"/>
                <a:ext cx="1229292" cy="158506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직선 연결선[R] 549">
                <a:extLst>
                  <a:ext uri="{FF2B5EF4-FFF2-40B4-BE49-F238E27FC236}">
                    <a16:creationId xmlns:a16="http://schemas.microsoft.com/office/drawing/2014/main" id="{75D70CBA-2B8D-0F0C-B8D0-5B12BA7525ED}"/>
                  </a:ext>
                </a:extLst>
              </p:cNvPr>
              <p:cNvCxnSpPr>
                <a:cxnSpLocks/>
                <a:stCxn id="534" idx="2"/>
                <a:endCxn id="541" idx="6"/>
              </p:cNvCxnSpPr>
              <p:nvPr/>
            </p:nvCxnSpPr>
            <p:spPr>
              <a:xfrm flipH="1" flipV="1">
                <a:off x="4527706" y="3255664"/>
                <a:ext cx="1229292" cy="266144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직선 연결선[R] 550">
                <a:extLst>
                  <a:ext uri="{FF2B5EF4-FFF2-40B4-BE49-F238E27FC236}">
                    <a16:creationId xmlns:a16="http://schemas.microsoft.com/office/drawing/2014/main" id="{BA950DB4-4818-4D52-2DFC-1BDC6339FF05}"/>
                  </a:ext>
                </a:extLst>
              </p:cNvPr>
              <p:cNvCxnSpPr>
                <a:cxnSpLocks/>
                <a:stCxn id="536" idx="2"/>
                <a:endCxn id="540" idx="6"/>
              </p:cNvCxnSpPr>
              <p:nvPr/>
            </p:nvCxnSpPr>
            <p:spPr>
              <a:xfrm flipH="1">
                <a:off x="4529726" y="3764337"/>
                <a:ext cx="1227272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직선 연결선[R] 551">
                <a:extLst>
                  <a:ext uri="{FF2B5EF4-FFF2-40B4-BE49-F238E27FC236}">
                    <a16:creationId xmlns:a16="http://schemas.microsoft.com/office/drawing/2014/main" id="{1407F7EE-7D05-EAE5-8E04-522B523A984B}"/>
                  </a:ext>
                </a:extLst>
              </p:cNvPr>
              <p:cNvCxnSpPr>
                <a:cxnSpLocks/>
                <a:stCxn id="535" idx="2"/>
                <a:endCxn id="540" idx="6"/>
              </p:cNvCxnSpPr>
              <p:nvPr/>
            </p:nvCxnSpPr>
            <p:spPr>
              <a:xfrm flipH="1" flipV="1">
                <a:off x="4529726" y="4230621"/>
                <a:ext cx="1227272" cy="6101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직선 연결선[R] 552">
                <a:extLst>
                  <a:ext uri="{FF2B5EF4-FFF2-40B4-BE49-F238E27FC236}">
                    <a16:creationId xmlns:a16="http://schemas.microsoft.com/office/drawing/2014/main" id="{22C8315E-7DD3-E5B2-18C8-C3EDA5DBE7A6}"/>
                  </a:ext>
                </a:extLst>
              </p:cNvPr>
              <p:cNvCxnSpPr>
                <a:cxnSpLocks/>
                <a:stCxn id="534" idx="2"/>
                <a:endCxn id="540" idx="6"/>
              </p:cNvCxnSpPr>
              <p:nvPr/>
            </p:nvCxnSpPr>
            <p:spPr>
              <a:xfrm flipH="1" flipV="1">
                <a:off x="4529726" y="4230621"/>
                <a:ext cx="1227272" cy="16864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직선 연결선[R] 553">
                <a:extLst>
                  <a:ext uri="{FF2B5EF4-FFF2-40B4-BE49-F238E27FC236}">
                    <a16:creationId xmlns:a16="http://schemas.microsoft.com/office/drawing/2014/main" id="{57303E39-5220-A9FE-6547-20D51F44FBB7}"/>
                  </a:ext>
                </a:extLst>
              </p:cNvPr>
              <p:cNvCxnSpPr>
                <a:cxnSpLocks/>
                <a:stCxn id="536" idx="2"/>
                <a:endCxn id="539" idx="6"/>
              </p:cNvCxnSpPr>
              <p:nvPr/>
            </p:nvCxnSpPr>
            <p:spPr>
              <a:xfrm flipH="1">
                <a:off x="4529726" y="3764337"/>
                <a:ext cx="1227272" cy="144124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직선 연결선[R] 554">
                <a:extLst>
                  <a:ext uri="{FF2B5EF4-FFF2-40B4-BE49-F238E27FC236}">
                    <a16:creationId xmlns:a16="http://schemas.microsoft.com/office/drawing/2014/main" id="{5FE231A7-1F97-8FAC-85B5-1A5F56B0F2E6}"/>
                  </a:ext>
                </a:extLst>
              </p:cNvPr>
              <p:cNvCxnSpPr>
                <a:cxnSpLocks/>
                <a:stCxn id="535" idx="2"/>
                <a:endCxn id="539" idx="6"/>
              </p:cNvCxnSpPr>
              <p:nvPr/>
            </p:nvCxnSpPr>
            <p:spPr>
              <a:xfrm flipH="1">
                <a:off x="4529726" y="4840725"/>
                <a:ext cx="1227272" cy="36485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직선 연결선[R] 555">
                <a:extLst>
                  <a:ext uri="{FF2B5EF4-FFF2-40B4-BE49-F238E27FC236}">
                    <a16:creationId xmlns:a16="http://schemas.microsoft.com/office/drawing/2014/main" id="{66722499-0C21-4146-F691-184BEC264ED9}"/>
                  </a:ext>
                </a:extLst>
              </p:cNvPr>
              <p:cNvCxnSpPr>
                <a:cxnSpLocks/>
                <a:stCxn id="536" idx="2"/>
                <a:endCxn id="538" idx="6"/>
              </p:cNvCxnSpPr>
              <p:nvPr/>
            </p:nvCxnSpPr>
            <p:spPr>
              <a:xfrm flipH="1">
                <a:off x="4529726" y="3764337"/>
                <a:ext cx="1227272" cy="241619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직선 연결선[R] 556">
                <a:extLst>
                  <a:ext uri="{FF2B5EF4-FFF2-40B4-BE49-F238E27FC236}">
                    <a16:creationId xmlns:a16="http://schemas.microsoft.com/office/drawing/2014/main" id="{BA33B18C-BB74-27B0-87D9-92DEDCBD9BA6}"/>
                  </a:ext>
                </a:extLst>
              </p:cNvPr>
              <p:cNvCxnSpPr>
                <a:cxnSpLocks/>
                <a:stCxn id="534" idx="2"/>
                <a:endCxn id="539" idx="6"/>
              </p:cNvCxnSpPr>
              <p:nvPr/>
            </p:nvCxnSpPr>
            <p:spPr>
              <a:xfrm flipH="1" flipV="1">
                <a:off x="4529726" y="5205578"/>
                <a:ext cx="1227272" cy="71153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직선 연결선[R] 557">
                <a:extLst>
                  <a:ext uri="{FF2B5EF4-FFF2-40B4-BE49-F238E27FC236}">
                    <a16:creationId xmlns:a16="http://schemas.microsoft.com/office/drawing/2014/main" id="{4232296A-11E8-4F72-28F0-1038F04D8AB7}"/>
                  </a:ext>
                </a:extLst>
              </p:cNvPr>
              <p:cNvCxnSpPr>
                <a:cxnSpLocks/>
                <a:stCxn id="535" idx="2"/>
                <a:endCxn id="538" idx="6"/>
              </p:cNvCxnSpPr>
              <p:nvPr/>
            </p:nvCxnSpPr>
            <p:spPr>
              <a:xfrm flipH="1">
                <a:off x="4529726" y="4840725"/>
                <a:ext cx="1227272" cy="13398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직선 연결선[R] 558">
                <a:extLst>
                  <a:ext uri="{FF2B5EF4-FFF2-40B4-BE49-F238E27FC236}">
                    <a16:creationId xmlns:a16="http://schemas.microsoft.com/office/drawing/2014/main" id="{F344FBBC-5FB8-8AC9-E27A-FD623BBC1932}"/>
                  </a:ext>
                </a:extLst>
              </p:cNvPr>
              <p:cNvCxnSpPr>
                <a:cxnSpLocks/>
                <a:stCxn id="534" idx="2"/>
                <a:endCxn id="538" idx="6"/>
              </p:cNvCxnSpPr>
              <p:nvPr/>
            </p:nvCxnSpPr>
            <p:spPr>
              <a:xfrm flipH="1">
                <a:off x="4529726" y="5917113"/>
                <a:ext cx="1227272" cy="26342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직선 연결선[R] 559">
                <a:extLst>
                  <a:ext uri="{FF2B5EF4-FFF2-40B4-BE49-F238E27FC236}">
                    <a16:creationId xmlns:a16="http://schemas.microsoft.com/office/drawing/2014/main" id="{4A0C8098-A3F8-1D77-B6F6-7D7F12E36B14}"/>
                  </a:ext>
                </a:extLst>
              </p:cNvPr>
              <p:cNvCxnSpPr>
                <a:cxnSpLocks/>
                <a:stCxn id="536" idx="2"/>
                <a:endCxn id="542" idx="6"/>
              </p:cNvCxnSpPr>
              <p:nvPr/>
            </p:nvCxnSpPr>
            <p:spPr>
              <a:xfrm flipH="1" flipV="1">
                <a:off x="4527706" y="2280707"/>
                <a:ext cx="1229292" cy="148363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직선 연결선[R] 560">
                <a:extLst>
                  <a:ext uri="{FF2B5EF4-FFF2-40B4-BE49-F238E27FC236}">
                    <a16:creationId xmlns:a16="http://schemas.microsoft.com/office/drawing/2014/main" id="{E68F1160-D7C8-0034-A157-28C960D5E3B2}"/>
                  </a:ext>
                </a:extLst>
              </p:cNvPr>
              <p:cNvCxnSpPr>
                <a:cxnSpLocks/>
                <a:stCxn id="535" idx="2"/>
                <a:endCxn id="542" idx="6"/>
              </p:cNvCxnSpPr>
              <p:nvPr/>
            </p:nvCxnSpPr>
            <p:spPr>
              <a:xfrm flipH="1" flipV="1">
                <a:off x="4527706" y="2280707"/>
                <a:ext cx="1229292" cy="25600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직선 연결선[R] 561">
                <a:extLst>
                  <a:ext uri="{FF2B5EF4-FFF2-40B4-BE49-F238E27FC236}">
                    <a16:creationId xmlns:a16="http://schemas.microsoft.com/office/drawing/2014/main" id="{C2911204-A28F-A7F7-F860-9EC6FE6C6214}"/>
                  </a:ext>
                </a:extLst>
              </p:cNvPr>
              <p:cNvCxnSpPr>
                <a:cxnSpLocks/>
                <a:stCxn id="534" idx="2"/>
                <a:endCxn id="542" idx="6"/>
              </p:cNvCxnSpPr>
              <p:nvPr/>
            </p:nvCxnSpPr>
            <p:spPr>
              <a:xfrm flipH="1" flipV="1">
                <a:off x="4527706" y="2280707"/>
                <a:ext cx="1229292" cy="36364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직선 연결선[R] 562">
                <a:extLst>
                  <a:ext uri="{FF2B5EF4-FFF2-40B4-BE49-F238E27FC236}">
                    <a16:creationId xmlns:a16="http://schemas.microsoft.com/office/drawing/2014/main" id="{E8313CEF-2275-A66D-6D29-FAC106B9803D}"/>
                  </a:ext>
                </a:extLst>
              </p:cNvPr>
              <p:cNvCxnSpPr>
                <a:cxnSpLocks/>
                <a:stCxn id="533" idx="2"/>
                <a:endCxn id="537" idx="6"/>
              </p:cNvCxnSpPr>
              <p:nvPr/>
            </p:nvCxnSpPr>
            <p:spPr>
              <a:xfrm flipH="1">
                <a:off x="6380728" y="2687949"/>
                <a:ext cx="94972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직선 연결선[R] 563">
                <a:extLst>
                  <a:ext uri="{FF2B5EF4-FFF2-40B4-BE49-F238E27FC236}">
                    <a16:creationId xmlns:a16="http://schemas.microsoft.com/office/drawing/2014/main" id="{074539B3-B3B8-5FE5-D631-595D156126F5}"/>
                  </a:ext>
                </a:extLst>
              </p:cNvPr>
              <p:cNvCxnSpPr>
                <a:cxnSpLocks/>
                <a:stCxn id="532" idx="2"/>
                <a:endCxn id="537" idx="6"/>
              </p:cNvCxnSpPr>
              <p:nvPr/>
            </p:nvCxnSpPr>
            <p:spPr>
              <a:xfrm flipH="1" flipV="1">
                <a:off x="6380728" y="2687949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직선 연결선[R] 564">
                <a:extLst>
                  <a:ext uri="{FF2B5EF4-FFF2-40B4-BE49-F238E27FC236}">
                    <a16:creationId xmlns:a16="http://schemas.microsoft.com/office/drawing/2014/main" id="{DAD29DE6-E803-22D4-707A-7E2B49C4A8DA}"/>
                  </a:ext>
                </a:extLst>
              </p:cNvPr>
              <p:cNvCxnSpPr>
                <a:cxnSpLocks/>
                <a:stCxn id="531" idx="2"/>
                <a:endCxn id="537" idx="6"/>
              </p:cNvCxnSpPr>
              <p:nvPr/>
            </p:nvCxnSpPr>
            <p:spPr>
              <a:xfrm flipH="1" flipV="1">
                <a:off x="6380728" y="2687949"/>
                <a:ext cx="917427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직선 연결선[R] 565">
                <a:extLst>
                  <a:ext uri="{FF2B5EF4-FFF2-40B4-BE49-F238E27FC236}">
                    <a16:creationId xmlns:a16="http://schemas.microsoft.com/office/drawing/2014/main" id="{8D7B0555-B92E-4E1D-DDE7-E0F39984B39A}"/>
                  </a:ext>
                </a:extLst>
              </p:cNvPr>
              <p:cNvCxnSpPr>
                <a:cxnSpLocks/>
                <a:stCxn id="530" idx="2"/>
                <a:endCxn id="537" idx="6"/>
              </p:cNvCxnSpPr>
              <p:nvPr/>
            </p:nvCxnSpPr>
            <p:spPr>
              <a:xfrm flipH="1" flipV="1">
                <a:off x="6380728" y="2687949"/>
                <a:ext cx="949724" cy="32291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직선 연결선[R] 566">
                <a:extLst>
                  <a:ext uri="{FF2B5EF4-FFF2-40B4-BE49-F238E27FC236}">
                    <a16:creationId xmlns:a16="http://schemas.microsoft.com/office/drawing/2014/main" id="{90831523-34C9-8C34-F90D-B6ADE749015A}"/>
                  </a:ext>
                </a:extLst>
              </p:cNvPr>
              <p:cNvCxnSpPr>
                <a:cxnSpLocks/>
                <a:stCxn id="526" idx="2"/>
                <a:endCxn id="533" idx="6"/>
              </p:cNvCxnSpPr>
              <p:nvPr/>
            </p:nvCxnSpPr>
            <p:spPr>
              <a:xfrm flipH="1" flipV="1">
                <a:off x="7954182" y="2687949"/>
                <a:ext cx="947704" cy="41027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직선 연결선[R] 567">
                <a:extLst>
                  <a:ext uri="{FF2B5EF4-FFF2-40B4-BE49-F238E27FC236}">
                    <a16:creationId xmlns:a16="http://schemas.microsoft.com/office/drawing/2014/main" id="{38E4B972-3440-122A-4514-F46176C0F4CB}"/>
                  </a:ext>
                </a:extLst>
              </p:cNvPr>
              <p:cNvCxnSpPr>
                <a:cxnSpLocks/>
                <a:stCxn id="525" idx="2"/>
                <a:endCxn id="533" idx="6"/>
              </p:cNvCxnSpPr>
              <p:nvPr/>
            </p:nvCxnSpPr>
            <p:spPr>
              <a:xfrm flipH="1" flipV="1">
                <a:off x="7954182" y="2687949"/>
                <a:ext cx="947704" cy="154267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직선 연결선[R] 568">
                <a:extLst>
                  <a:ext uri="{FF2B5EF4-FFF2-40B4-BE49-F238E27FC236}">
                    <a16:creationId xmlns:a16="http://schemas.microsoft.com/office/drawing/2014/main" id="{8C14369F-E1D5-865B-4CC9-39D35192442B}"/>
                  </a:ext>
                </a:extLst>
              </p:cNvPr>
              <p:cNvCxnSpPr>
                <a:cxnSpLocks/>
                <a:stCxn id="529" idx="2"/>
                <a:endCxn id="533" idx="6"/>
              </p:cNvCxnSpPr>
              <p:nvPr/>
            </p:nvCxnSpPr>
            <p:spPr>
              <a:xfrm flipH="1" flipV="1">
                <a:off x="7954182" y="2687949"/>
                <a:ext cx="933575" cy="267507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직선 연결선[R] 569">
                <a:extLst>
                  <a:ext uri="{FF2B5EF4-FFF2-40B4-BE49-F238E27FC236}">
                    <a16:creationId xmlns:a16="http://schemas.microsoft.com/office/drawing/2014/main" id="{5D1D1E2B-43BC-82DF-F23F-F22349C220E4}"/>
                  </a:ext>
                </a:extLst>
              </p:cNvPr>
              <p:cNvCxnSpPr>
                <a:cxnSpLocks/>
                <a:stCxn id="533" idx="2"/>
                <a:endCxn id="536" idx="6"/>
              </p:cNvCxnSpPr>
              <p:nvPr/>
            </p:nvCxnSpPr>
            <p:spPr>
              <a:xfrm flipH="1">
                <a:off x="6380728" y="2687949"/>
                <a:ext cx="949724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직선 연결선[R] 570">
                <a:extLst>
                  <a:ext uri="{FF2B5EF4-FFF2-40B4-BE49-F238E27FC236}">
                    <a16:creationId xmlns:a16="http://schemas.microsoft.com/office/drawing/2014/main" id="{303A408C-D332-0E12-9940-F3269BBB6BFC}"/>
                  </a:ext>
                </a:extLst>
              </p:cNvPr>
              <p:cNvCxnSpPr>
                <a:cxnSpLocks/>
                <a:stCxn id="532" idx="2"/>
                <a:endCxn id="536" idx="6"/>
              </p:cNvCxnSpPr>
              <p:nvPr/>
            </p:nvCxnSpPr>
            <p:spPr>
              <a:xfrm flipH="1">
                <a:off x="6380728" y="3764337"/>
                <a:ext cx="91742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직선 연결선[R] 571">
                <a:extLst>
                  <a:ext uri="{FF2B5EF4-FFF2-40B4-BE49-F238E27FC236}">
                    <a16:creationId xmlns:a16="http://schemas.microsoft.com/office/drawing/2014/main" id="{C2218DBC-B613-B35A-B786-AE67A43C6A0F}"/>
                  </a:ext>
                </a:extLst>
              </p:cNvPr>
              <p:cNvCxnSpPr>
                <a:cxnSpLocks/>
                <a:stCxn id="531" idx="2"/>
                <a:endCxn id="536" idx="6"/>
              </p:cNvCxnSpPr>
              <p:nvPr/>
            </p:nvCxnSpPr>
            <p:spPr>
              <a:xfrm flipH="1" flipV="1">
                <a:off x="6380728" y="3764337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직선 연결선[R] 572">
                <a:extLst>
                  <a:ext uri="{FF2B5EF4-FFF2-40B4-BE49-F238E27FC236}">
                    <a16:creationId xmlns:a16="http://schemas.microsoft.com/office/drawing/2014/main" id="{BCAF75A0-76F5-AB42-FDBF-75E5567142B9}"/>
                  </a:ext>
                </a:extLst>
              </p:cNvPr>
              <p:cNvCxnSpPr>
                <a:cxnSpLocks/>
                <a:stCxn id="530" idx="2"/>
                <a:endCxn id="536" idx="6"/>
              </p:cNvCxnSpPr>
              <p:nvPr/>
            </p:nvCxnSpPr>
            <p:spPr>
              <a:xfrm flipH="1" flipV="1">
                <a:off x="6380728" y="3764337"/>
                <a:ext cx="949724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직선 연결선[R] 573">
                <a:extLst>
                  <a:ext uri="{FF2B5EF4-FFF2-40B4-BE49-F238E27FC236}">
                    <a16:creationId xmlns:a16="http://schemas.microsoft.com/office/drawing/2014/main" id="{13799A1A-73DF-C58E-5F1B-95D66F2D6A4F}"/>
                  </a:ext>
                </a:extLst>
              </p:cNvPr>
              <p:cNvCxnSpPr>
                <a:cxnSpLocks/>
                <a:stCxn id="533" idx="2"/>
                <a:endCxn id="535" idx="6"/>
              </p:cNvCxnSpPr>
              <p:nvPr/>
            </p:nvCxnSpPr>
            <p:spPr>
              <a:xfrm flipH="1">
                <a:off x="6380728" y="2687949"/>
                <a:ext cx="949724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직선 연결선[R] 574">
                <a:extLst>
                  <a:ext uri="{FF2B5EF4-FFF2-40B4-BE49-F238E27FC236}">
                    <a16:creationId xmlns:a16="http://schemas.microsoft.com/office/drawing/2014/main" id="{28D72FB0-2408-C1DF-28D6-C357DC09FB8E}"/>
                  </a:ext>
                </a:extLst>
              </p:cNvPr>
              <p:cNvCxnSpPr>
                <a:cxnSpLocks/>
                <a:stCxn id="532" idx="2"/>
                <a:endCxn id="535" idx="6"/>
              </p:cNvCxnSpPr>
              <p:nvPr/>
            </p:nvCxnSpPr>
            <p:spPr>
              <a:xfrm flipH="1">
                <a:off x="6380728" y="3764337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직선 연결선[R] 575">
                <a:extLst>
                  <a:ext uri="{FF2B5EF4-FFF2-40B4-BE49-F238E27FC236}">
                    <a16:creationId xmlns:a16="http://schemas.microsoft.com/office/drawing/2014/main" id="{33AE4F5B-A9CF-C31E-0EB3-2C3D255EA8B5}"/>
                  </a:ext>
                </a:extLst>
              </p:cNvPr>
              <p:cNvCxnSpPr>
                <a:cxnSpLocks/>
                <a:stCxn id="531" idx="2"/>
                <a:endCxn id="535" idx="6"/>
              </p:cNvCxnSpPr>
              <p:nvPr/>
            </p:nvCxnSpPr>
            <p:spPr>
              <a:xfrm flipH="1">
                <a:off x="6380728" y="4840725"/>
                <a:ext cx="91742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직선 연결선[R] 576">
                <a:extLst>
                  <a:ext uri="{FF2B5EF4-FFF2-40B4-BE49-F238E27FC236}">
                    <a16:creationId xmlns:a16="http://schemas.microsoft.com/office/drawing/2014/main" id="{3561AE07-42D1-56D9-027A-1EF393C302B4}"/>
                  </a:ext>
                </a:extLst>
              </p:cNvPr>
              <p:cNvCxnSpPr>
                <a:cxnSpLocks/>
                <a:stCxn id="530" idx="2"/>
                <a:endCxn id="535" idx="6"/>
              </p:cNvCxnSpPr>
              <p:nvPr/>
            </p:nvCxnSpPr>
            <p:spPr>
              <a:xfrm flipH="1" flipV="1">
                <a:off x="6380728" y="4840725"/>
                <a:ext cx="949724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직선 연결선[R] 577">
                <a:extLst>
                  <a:ext uri="{FF2B5EF4-FFF2-40B4-BE49-F238E27FC236}">
                    <a16:creationId xmlns:a16="http://schemas.microsoft.com/office/drawing/2014/main" id="{0F0C4BAC-E224-2F61-265A-9B4050334D79}"/>
                  </a:ext>
                </a:extLst>
              </p:cNvPr>
              <p:cNvCxnSpPr>
                <a:cxnSpLocks/>
                <a:stCxn id="533" idx="2"/>
                <a:endCxn id="534" idx="6"/>
              </p:cNvCxnSpPr>
              <p:nvPr/>
            </p:nvCxnSpPr>
            <p:spPr>
              <a:xfrm flipH="1">
                <a:off x="6380728" y="2687949"/>
                <a:ext cx="949724" cy="32291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직선 연결선[R] 578">
                <a:extLst>
                  <a:ext uri="{FF2B5EF4-FFF2-40B4-BE49-F238E27FC236}">
                    <a16:creationId xmlns:a16="http://schemas.microsoft.com/office/drawing/2014/main" id="{46B34335-A6DE-0AAD-D925-DF31B5350685}"/>
                  </a:ext>
                </a:extLst>
              </p:cNvPr>
              <p:cNvCxnSpPr>
                <a:cxnSpLocks/>
                <a:stCxn id="532" idx="2"/>
                <a:endCxn id="534" idx="6"/>
              </p:cNvCxnSpPr>
              <p:nvPr/>
            </p:nvCxnSpPr>
            <p:spPr>
              <a:xfrm flipH="1">
                <a:off x="6380728" y="3764337"/>
                <a:ext cx="917427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직선 연결선[R] 579">
                <a:extLst>
                  <a:ext uri="{FF2B5EF4-FFF2-40B4-BE49-F238E27FC236}">
                    <a16:creationId xmlns:a16="http://schemas.microsoft.com/office/drawing/2014/main" id="{A6F4E8B7-4E89-49F8-37A8-23C13A84297A}"/>
                  </a:ext>
                </a:extLst>
              </p:cNvPr>
              <p:cNvCxnSpPr>
                <a:cxnSpLocks/>
                <a:stCxn id="531" idx="2"/>
                <a:endCxn id="534" idx="6"/>
              </p:cNvCxnSpPr>
              <p:nvPr/>
            </p:nvCxnSpPr>
            <p:spPr>
              <a:xfrm flipH="1">
                <a:off x="6380728" y="4840725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직선 연결선[R] 580">
                <a:extLst>
                  <a:ext uri="{FF2B5EF4-FFF2-40B4-BE49-F238E27FC236}">
                    <a16:creationId xmlns:a16="http://schemas.microsoft.com/office/drawing/2014/main" id="{15C679BA-54AB-F35F-8022-2CD83BCC048B}"/>
                  </a:ext>
                </a:extLst>
              </p:cNvPr>
              <p:cNvCxnSpPr>
                <a:cxnSpLocks/>
                <a:stCxn id="530" idx="2"/>
                <a:endCxn id="534" idx="6"/>
              </p:cNvCxnSpPr>
              <p:nvPr/>
            </p:nvCxnSpPr>
            <p:spPr>
              <a:xfrm flipH="1">
                <a:off x="6380728" y="5917113"/>
                <a:ext cx="94972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직선 연결선[R] 581">
                <a:extLst>
                  <a:ext uri="{FF2B5EF4-FFF2-40B4-BE49-F238E27FC236}">
                    <a16:creationId xmlns:a16="http://schemas.microsoft.com/office/drawing/2014/main" id="{2D1B148F-CF77-C0D6-A9D8-136801F27BD5}"/>
                  </a:ext>
                </a:extLst>
              </p:cNvPr>
              <p:cNvCxnSpPr>
                <a:cxnSpLocks/>
                <a:stCxn id="526" idx="2"/>
                <a:endCxn id="532" idx="6"/>
              </p:cNvCxnSpPr>
              <p:nvPr/>
            </p:nvCxnSpPr>
            <p:spPr>
              <a:xfrm flipH="1">
                <a:off x="7921885" y="3098219"/>
                <a:ext cx="980001" cy="6661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직선 연결선[R] 582">
                <a:extLst>
                  <a:ext uri="{FF2B5EF4-FFF2-40B4-BE49-F238E27FC236}">
                    <a16:creationId xmlns:a16="http://schemas.microsoft.com/office/drawing/2014/main" id="{682C39C2-DFDE-80B5-2C37-2D5277114948}"/>
                  </a:ext>
                </a:extLst>
              </p:cNvPr>
              <p:cNvCxnSpPr>
                <a:cxnSpLocks/>
                <a:stCxn id="525" idx="2"/>
                <a:endCxn id="532" idx="6"/>
              </p:cNvCxnSpPr>
              <p:nvPr/>
            </p:nvCxnSpPr>
            <p:spPr>
              <a:xfrm flipH="1" flipV="1">
                <a:off x="7921885" y="3764337"/>
                <a:ext cx="980001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직선 연결선[R] 583">
                <a:extLst>
                  <a:ext uri="{FF2B5EF4-FFF2-40B4-BE49-F238E27FC236}">
                    <a16:creationId xmlns:a16="http://schemas.microsoft.com/office/drawing/2014/main" id="{9ED8C82E-384D-76F0-AB37-9E59A9F55E84}"/>
                  </a:ext>
                </a:extLst>
              </p:cNvPr>
              <p:cNvCxnSpPr>
                <a:cxnSpLocks/>
                <a:stCxn id="529" idx="2"/>
                <a:endCxn id="532" idx="6"/>
              </p:cNvCxnSpPr>
              <p:nvPr/>
            </p:nvCxnSpPr>
            <p:spPr>
              <a:xfrm flipH="1" flipV="1">
                <a:off x="7921885" y="3764337"/>
                <a:ext cx="965872" cy="15986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직선 연결선[R] 584">
                <a:extLst>
                  <a:ext uri="{FF2B5EF4-FFF2-40B4-BE49-F238E27FC236}">
                    <a16:creationId xmlns:a16="http://schemas.microsoft.com/office/drawing/2014/main" id="{257F1CEC-59B0-F3E2-A24E-718909E9DB3C}"/>
                  </a:ext>
                </a:extLst>
              </p:cNvPr>
              <p:cNvCxnSpPr>
                <a:cxnSpLocks/>
                <a:stCxn id="526" idx="2"/>
                <a:endCxn id="531" idx="6"/>
              </p:cNvCxnSpPr>
              <p:nvPr/>
            </p:nvCxnSpPr>
            <p:spPr>
              <a:xfrm flipH="1">
                <a:off x="7921885" y="3098219"/>
                <a:ext cx="980001" cy="17425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직선 연결선[R] 585">
                <a:extLst>
                  <a:ext uri="{FF2B5EF4-FFF2-40B4-BE49-F238E27FC236}">
                    <a16:creationId xmlns:a16="http://schemas.microsoft.com/office/drawing/2014/main" id="{0DFC9882-C5D4-D32F-72E3-9AF160EC1A72}"/>
                  </a:ext>
                </a:extLst>
              </p:cNvPr>
              <p:cNvCxnSpPr>
                <a:cxnSpLocks/>
                <a:stCxn id="525" idx="2"/>
                <a:endCxn id="531" idx="6"/>
              </p:cNvCxnSpPr>
              <p:nvPr/>
            </p:nvCxnSpPr>
            <p:spPr>
              <a:xfrm flipH="1">
                <a:off x="7921885" y="4230621"/>
                <a:ext cx="980001" cy="6101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직선 연결선[R] 586">
                <a:extLst>
                  <a:ext uri="{FF2B5EF4-FFF2-40B4-BE49-F238E27FC236}">
                    <a16:creationId xmlns:a16="http://schemas.microsoft.com/office/drawing/2014/main" id="{ACB5A552-811F-85FF-6D7E-E25CE0A87F82}"/>
                  </a:ext>
                </a:extLst>
              </p:cNvPr>
              <p:cNvCxnSpPr>
                <a:cxnSpLocks/>
                <a:stCxn id="529" idx="2"/>
                <a:endCxn id="531" idx="6"/>
              </p:cNvCxnSpPr>
              <p:nvPr/>
            </p:nvCxnSpPr>
            <p:spPr>
              <a:xfrm flipH="1" flipV="1">
                <a:off x="7921885" y="4840725"/>
                <a:ext cx="965872" cy="52229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직선 연결선[R] 587">
                <a:extLst>
                  <a:ext uri="{FF2B5EF4-FFF2-40B4-BE49-F238E27FC236}">
                    <a16:creationId xmlns:a16="http://schemas.microsoft.com/office/drawing/2014/main" id="{099E73FA-FDA4-00F0-FA37-BA1FF49818F8}"/>
                  </a:ext>
                </a:extLst>
              </p:cNvPr>
              <p:cNvCxnSpPr>
                <a:cxnSpLocks/>
                <a:stCxn id="526" idx="2"/>
                <a:endCxn id="530" idx="6"/>
              </p:cNvCxnSpPr>
              <p:nvPr/>
            </p:nvCxnSpPr>
            <p:spPr>
              <a:xfrm flipH="1">
                <a:off x="7954182" y="3098219"/>
                <a:ext cx="947704" cy="281889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직선 연결선[R] 588">
                <a:extLst>
                  <a:ext uri="{FF2B5EF4-FFF2-40B4-BE49-F238E27FC236}">
                    <a16:creationId xmlns:a16="http://schemas.microsoft.com/office/drawing/2014/main" id="{5FF5830B-3E62-4561-C0C3-78E334F7D5B3}"/>
                  </a:ext>
                </a:extLst>
              </p:cNvPr>
              <p:cNvCxnSpPr>
                <a:cxnSpLocks/>
                <a:stCxn id="525" idx="2"/>
                <a:endCxn id="530" idx="6"/>
              </p:cNvCxnSpPr>
              <p:nvPr/>
            </p:nvCxnSpPr>
            <p:spPr>
              <a:xfrm flipH="1">
                <a:off x="7954182" y="4230621"/>
                <a:ext cx="947704" cy="16864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직선 연결선[R] 589">
                <a:extLst>
                  <a:ext uri="{FF2B5EF4-FFF2-40B4-BE49-F238E27FC236}">
                    <a16:creationId xmlns:a16="http://schemas.microsoft.com/office/drawing/2014/main" id="{FBF3D9C1-0585-5818-D3F2-7DFF7A26EC22}"/>
                  </a:ext>
                </a:extLst>
              </p:cNvPr>
              <p:cNvCxnSpPr>
                <a:cxnSpLocks/>
                <a:stCxn id="529" idx="2"/>
                <a:endCxn id="530" idx="6"/>
              </p:cNvCxnSpPr>
              <p:nvPr/>
            </p:nvCxnSpPr>
            <p:spPr>
              <a:xfrm flipH="1">
                <a:off x="7954182" y="5363023"/>
                <a:ext cx="933575" cy="55409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직선 연결선[R] 590">
                <a:extLst>
                  <a:ext uri="{FF2B5EF4-FFF2-40B4-BE49-F238E27FC236}">
                    <a16:creationId xmlns:a16="http://schemas.microsoft.com/office/drawing/2014/main" id="{74BEA324-76A6-6730-8218-4172B2AD573D}"/>
                  </a:ext>
                </a:extLst>
              </p:cNvPr>
              <p:cNvCxnSpPr>
                <a:cxnSpLocks/>
                <a:stCxn id="528" idx="2"/>
                <a:endCxn id="526" idx="6"/>
              </p:cNvCxnSpPr>
              <p:nvPr/>
            </p:nvCxnSpPr>
            <p:spPr>
              <a:xfrm flipH="1" flipV="1">
                <a:off x="9525616" y="3098219"/>
                <a:ext cx="919446" cy="6661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직선 연결선[R] 591">
                <a:extLst>
                  <a:ext uri="{FF2B5EF4-FFF2-40B4-BE49-F238E27FC236}">
                    <a16:creationId xmlns:a16="http://schemas.microsoft.com/office/drawing/2014/main" id="{36B57C2F-D863-7390-5E8D-BF6143B367E5}"/>
                  </a:ext>
                </a:extLst>
              </p:cNvPr>
              <p:cNvCxnSpPr>
                <a:cxnSpLocks/>
                <a:stCxn id="527" idx="2"/>
                <a:endCxn id="526" idx="6"/>
              </p:cNvCxnSpPr>
              <p:nvPr/>
            </p:nvCxnSpPr>
            <p:spPr>
              <a:xfrm flipH="1" flipV="1">
                <a:off x="9525616" y="3098219"/>
                <a:ext cx="919446" cy="17606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직선 연결선[R] 592">
                <a:extLst>
                  <a:ext uri="{FF2B5EF4-FFF2-40B4-BE49-F238E27FC236}">
                    <a16:creationId xmlns:a16="http://schemas.microsoft.com/office/drawing/2014/main" id="{CDAAF3C1-FA8E-3052-DA12-8DD2AB21BAA3}"/>
                  </a:ext>
                </a:extLst>
              </p:cNvPr>
              <p:cNvCxnSpPr>
                <a:cxnSpLocks/>
                <a:stCxn id="528" idx="2"/>
                <a:endCxn id="525" idx="6"/>
              </p:cNvCxnSpPr>
              <p:nvPr/>
            </p:nvCxnSpPr>
            <p:spPr>
              <a:xfrm flipH="1">
                <a:off x="9525616" y="3764337"/>
                <a:ext cx="919446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직선 연결선[R] 593">
                <a:extLst>
                  <a:ext uri="{FF2B5EF4-FFF2-40B4-BE49-F238E27FC236}">
                    <a16:creationId xmlns:a16="http://schemas.microsoft.com/office/drawing/2014/main" id="{BE27760A-5FD4-8058-027A-20E8505333DA}"/>
                  </a:ext>
                </a:extLst>
              </p:cNvPr>
              <p:cNvCxnSpPr>
                <a:cxnSpLocks/>
                <a:stCxn id="528" idx="2"/>
                <a:endCxn id="529" idx="6"/>
              </p:cNvCxnSpPr>
              <p:nvPr/>
            </p:nvCxnSpPr>
            <p:spPr>
              <a:xfrm flipH="1">
                <a:off x="9511487" y="3764337"/>
                <a:ext cx="933575" cy="15986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직선 연결선[R] 594">
                <a:extLst>
                  <a:ext uri="{FF2B5EF4-FFF2-40B4-BE49-F238E27FC236}">
                    <a16:creationId xmlns:a16="http://schemas.microsoft.com/office/drawing/2014/main" id="{2DA8A38B-31A6-C652-AE67-32A3CBE4363F}"/>
                  </a:ext>
                </a:extLst>
              </p:cNvPr>
              <p:cNvCxnSpPr>
                <a:cxnSpLocks/>
                <a:stCxn id="527" idx="2"/>
                <a:endCxn id="529" idx="6"/>
              </p:cNvCxnSpPr>
              <p:nvPr/>
            </p:nvCxnSpPr>
            <p:spPr>
              <a:xfrm flipH="1">
                <a:off x="9511487" y="4858892"/>
                <a:ext cx="933575" cy="50413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6" name="모서리가 둥근 직사각형 595">
              <a:extLst>
                <a:ext uri="{FF2B5EF4-FFF2-40B4-BE49-F238E27FC236}">
                  <a16:creationId xmlns:a16="http://schemas.microsoft.com/office/drawing/2014/main" id="{C74D38DE-4FE2-B4DC-1064-01AA995DEA11}"/>
                </a:ext>
              </a:extLst>
            </p:cNvPr>
            <p:cNvSpPr/>
            <p:nvPr/>
          </p:nvSpPr>
          <p:spPr>
            <a:xfrm>
              <a:off x="8085878" y="2927443"/>
              <a:ext cx="642710" cy="12618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97" name="직선 화살표 연결선 596">
              <a:extLst>
                <a:ext uri="{FF2B5EF4-FFF2-40B4-BE49-F238E27FC236}">
                  <a16:creationId xmlns:a16="http://schemas.microsoft.com/office/drawing/2014/main" id="{56677641-5D7C-C669-DD76-ABC4BF324A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7232" y="4255708"/>
              <a:ext cx="0" cy="145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직선 화살표 연결선 597">
              <a:extLst>
                <a:ext uri="{FF2B5EF4-FFF2-40B4-BE49-F238E27FC236}">
                  <a16:creationId xmlns:a16="http://schemas.microsoft.com/office/drawing/2014/main" id="{FA8C161A-5E3E-5E16-8945-D1AEE8CC5743}"/>
                </a:ext>
              </a:extLst>
            </p:cNvPr>
            <p:cNvCxnSpPr>
              <a:cxnSpLocks/>
            </p:cNvCxnSpPr>
            <p:nvPr/>
          </p:nvCxnSpPr>
          <p:spPr>
            <a:xfrm>
              <a:off x="7772176" y="3558365"/>
              <a:ext cx="2501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9" name="그룹 598">
              <a:extLst>
                <a:ext uri="{FF2B5EF4-FFF2-40B4-BE49-F238E27FC236}">
                  <a16:creationId xmlns:a16="http://schemas.microsoft.com/office/drawing/2014/main" id="{FE13D8AE-0FF7-5B92-C56B-DF62163914DA}"/>
                </a:ext>
              </a:extLst>
            </p:cNvPr>
            <p:cNvGrpSpPr/>
            <p:nvPr/>
          </p:nvGrpSpPr>
          <p:grpSpPr>
            <a:xfrm rot="16200000">
              <a:off x="8906877" y="3308409"/>
              <a:ext cx="1064311" cy="452987"/>
              <a:chOff x="3903976" y="1968842"/>
              <a:chExt cx="7164816" cy="4523558"/>
            </a:xfrm>
          </p:grpSpPr>
          <p:sp>
            <p:nvSpPr>
              <p:cNvPr id="600" name="타원 599">
                <a:extLst>
                  <a:ext uri="{FF2B5EF4-FFF2-40B4-BE49-F238E27FC236}">
                    <a16:creationId xmlns:a16="http://schemas.microsoft.com/office/drawing/2014/main" id="{63FC889F-EFDE-B18C-07D3-1286CBC95865}"/>
                  </a:ext>
                </a:extLst>
              </p:cNvPr>
              <p:cNvSpPr/>
              <p:nvPr/>
            </p:nvSpPr>
            <p:spPr>
              <a:xfrm>
                <a:off x="8901886" y="3918756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1" name="타원 600">
                <a:extLst>
                  <a:ext uri="{FF2B5EF4-FFF2-40B4-BE49-F238E27FC236}">
                    <a16:creationId xmlns:a16="http://schemas.microsoft.com/office/drawing/2014/main" id="{31D9DA59-737C-488D-5938-827BC0677D12}"/>
                  </a:ext>
                </a:extLst>
              </p:cNvPr>
              <p:cNvSpPr/>
              <p:nvPr/>
            </p:nvSpPr>
            <p:spPr>
              <a:xfrm>
                <a:off x="8901886" y="278635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2" name="타원 601">
                <a:extLst>
                  <a:ext uri="{FF2B5EF4-FFF2-40B4-BE49-F238E27FC236}">
                    <a16:creationId xmlns:a16="http://schemas.microsoft.com/office/drawing/2014/main" id="{2609AE86-DD3C-7472-9540-BDFDD11C72F3}"/>
                  </a:ext>
                </a:extLst>
              </p:cNvPr>
              <p:cNvSpPr/>
              <p:nvPr/>
            </p:nvSpPr>
            <p:spPr>
              <a:xfrm>
                <a:off x="10445062" y="4547027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3" name="타원 602">
                <a:extLst>
                  <a:ext uri="{FF2B5EF4-FFF2-40B4-BE49-F238E27FC236}">
                    <a16:creationId xmlns:a16="http://schemas.microsoft.com/office/drawing/2014/main" id="{47AFDF32-7AF3-6C65-239D-D9D0CF0EBFA1}"/>
                  </a:ext>
                </a:extLst>
              </p:cNvPr>
              <p:cNvSpPr/>
              <p:nvPr/>
            </p:nvSpPr>
            <p:spPr>
              <a:xfrm>
                <a:off x="10445062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4" name="타원 603">
                <a:extLst>
                  <a:ext uri="{FF2B5EF4-FFF2-40B4-BE49-F238E27FC236}">
                    <a16:creationId xmlns:a16="http://schemas.microsoft.com/office/drawing/2014/main" id="{CCE42EF6-3D3F-0BE2-03D5-549537BC14BE}"/>
                  </a:ext>
                </a:extLst>
              </p:cNvPr>
              <p:cNvSpPr/>
              <p:nvPr/>
            </p:nvSpPr>
            <p:spPr>
              <a:xfrm>
                <a:off x="8887757" y="505115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5" name="타원 604">
                <a:extLst>
                  <a:ext uri="{FF2B5EF4-FFF2-40B4-BE49-F238E27FC236}">
                    <a16:creationId xmlns:a16="http://schemas.microsoft.com/office/drawing/2014/main" id="{CF808DB5-F449-D8D8-8107-BBB8B13F6DBF}"/>
                  </a:ext>
                </a:extLst>
              </p:cNvPr>
              <p:cNvSpPr/>
              <p:nvPr/>
            </p:nvSpPr>
            <p:spPr>
              <a:xfrm>
                <a:off x="7330452" y="560524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6" name="타원 605">
                <a:extLst>
                  <a:ext uri="{FF2B5EF4-FFF2-40B4-BE49-F238E27FC236}">
                    <a16:creationId xmlns:a16="http://schemas.microsoft.com/office/drawing/2014/main" id="{29A7A224-2AF0-4B2D-6DB1-8191F9BCCA80}"/>
                  </a:ext>
                </a:extLst>
              </p:cNvPr>
              <p:cNvSpPr/>
              <p:nvPr/>
            </p:nvSpPr>
            <p:spPr>
              <a:xfrm>
                <a:off x="7298155" y="452886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7" name="타원 606">
                <a:extLst>
                  <a:ext uri="{FF2B5EF4-FFF2-40B4-BE49-F238E27FC236}">
                    <a16:creationId xmlns:a16="http://schemas.microsoft.com/office/drawing/2014/main" id="{B591F229-75D3-C644-0FF6-33B8295AC402}"/>
                  </a:ext>
                </a:extLst>
              </p:cNvPr>
              <p:cNvSpPr/>
              <p:nvPr/>
            </p:nvSpPr>
            <p:spPr>
              <a:xfrm>
                <a:off x="7298155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8" name="타원 607">
                <a:extLst>
                  <a:ext uri="{FF2B5EF4-FFF2-40B4-BE49-F238E27FC236}">
                    <a16:creationId xmlns:a16="http://schemas.microsoft.com/office/drawing/2014/main" id="{7C48055C-77F7-8218-225C-1B98E9143A79}"/>
                  </a:ext>
                </a:extLst>
              </p:cNvPr>
              <p:cNvSpPr/>
              <p:nvPr/>
            </p:nvSpPr>
            <p:spPr>
              <a:xfrm>
                <a:off x="7330452" y="237608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9" name="타원 608">
                <a:extLst>
                  <a:ext uri="{FF2B5EF4-FFF2-40B4-BE49-F238E27FC236}">
                    <a16:creationId xmlns:a16="http://schemas.microsoft.com/office/drawing/2014/main" id="{0E54191E-0293-DF5B-026E-2413BD4F4ED6}"/>
                  </a:ext>
                </a:extLst>
              </p:cNvPr>
              <p:cNvSpPr/>
              <p:nvPr/>
            </p:nvSpPr>
            <p:spPr>
              <a:xfrm>
                <a:off x="5756998" y="560524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0" name="타원 609">
                <a:extLst>
                  <a:ext uri="{FF2B5EF4-FFF2-40B4-BE49-F238E27FC236}">
                    <a16:creationId xmlns:a16="http://schemas.microsoft.com/office/drawing/2014/main" id="{BA284DA8-D265-CDD6-C2B6-2A9627A5813C}"/>
                  </a:ext>
                </a:extLst>
              </p:cNvPr>
              <p:cNvSpPr/>
              <p:nvPr/>
            </p:nvSpPr>
            <p:spPr>
              <a:xfrm>
                <a:off x="5756998" y="452886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1" name="타원 610">
                <a:extLst>
                  <a:ext uri="{FF2B5EF4-FFF2-40B4-BE49-F238E27FC236}">
                    <a16:creationId xmlns:a16="http://schemas.microsoft.com/office/drawing/2014/main" id="{1B7B50E0-EDA3-4450-D6A5-8A630C044DDA}"/>
                  </a:ext>
                </a:extLst>
              </p:cNvPr>
              <p:cNvSpPr/>
              <p:nvPr/>
            </p:nvSpPr>
            <p:spPr>
              <a:xfrm>
                <a:off x="5756998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2" name="타원 611">
                <a:extLst>
                  <a:ext uri="{FF2B5EF4-FFF2-40B4-BE49-F238E27FC236}">
                    <a16:creationId xmlns:a16="http://schemas.microsoft.com/office/drawing/2014/main" id="{1291BD6F-93FF-DBD2-21A8-90B479F5E579}"/>
                  </a:ext>
                </a:extLst>
              </p:cNvPr>
              <p:cNvSpPr/>
              <p:nvPr/>
            </p:nvSpPr>
            <p:spPr>
              <a:xfrm>
                <a:off x="5756998" y="237608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3" name="타원 612">
                <a:extLst>
                  <a:ext uri="{FF2B5EF4-FFF2-40B4-BE49-F238E27FC236}">
                    <a16:creationId xmlns:a16="http://schemas.microsoft.com/office/drawing/2014/main" id="{9AEDEF23-0728-8F88-FD8A-9685BCDF3492}"/>
                  </a:ext>
                </a:extLst>
              </p:cNvPr>
              <p:cNvSpPr/>
              <p:nvPr/>
            </p:nvSpPr>
            <p:spPr>
              <a:xfrm>
                <a:off x="3905996" y="586867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4" name="타원 613">
                <a:extLst>
                  <a:ext uri="{FF2B5EF4-FFF2-40B4-BE49-F238E27FC236}">
                    <a16:creationId xmlns:a16="http://schemas.microsoft.com/office/drawing/2014/main" id="{DA069B30-365F-3908-9B16-5CF9450B14C2}"/>
                  </a:ext>
                </a:extLst>
              </p:cNvPr>
              <p:cNvSpPr/>
              <p:nvPr/>
            </p:nvSpPr>
            <p:spPr>
              <a:xfrm>
                <a:off x="3905996" y="4893713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5" name="타원 614">
                <a:extLst>
                  <a:ext uri="{FF2B5EF4-FFF2-40B4-BE49-F238E27FC236}">
                    <a16:creationId xmlns:a16="http://schemas.microsoft.com/office/drawing/2014/main" id="{8AB07827-6FC4-0DA5-1D23-29F2448CED59}"/>
                  </a:ext>
                </a:extLst>
              </p:cNvPr>
              <p:cNvSpPr/>
              <p:nvPr/>
            </p:nvSpPr>
            <p:spPr>
              <a:xfrm>
                <a:off x="3905996" y="3918756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6" name="타원 615">
                <a:extLst>
                  <a:ext uri="{FF2B5EF4-FFF2-40B4-BE49-F238E27FC236}">
                    <a16:creationId xmlns:a16="http://schemas.microsoft.com/office/drawing/2014/main" id="{B833B992-4B46-18F7-25A4-DEF236A60BBF}"/>
                  </a:ext>
                </a:extLst>
              </p:cNvPr>
              <p:cNvSpPr/>
              <p:nvPr/>
            </p:nvSpPr>
            <p:spPr>
              <a:xfrm>
                <a:off x="3903976" y="2943799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7" name="타원 616">
                <a:extLst>
                  <a:ext uri="{FF2B5EF4-FFF2-40B4-BE49-F238E27FC236}">
                    <a16:creationId xmlns:a16="http://schemas.microsoft.com/office/drawing/2014/main" id="{291C0DE5-4706-176D-7177-D205631429F6}"/>
                  </a:ext>
                </a:extLst>
              </p:cNvPr>
              <p:cNvSpPr/>
              <p:nvPr/>
            </p:nvSpPr>
            <p:spPr>
              <a:xfrm>
                <a:off x="3903976" y="196884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618" name="직선 연결선[R] 617">
                <a:extLst>
                  <a:ext uri="{FF2B5EF4-FFF2-40B4-BE49-F238E27FC236}">
                    <a16:creationId xmlns:a16="http://schemas.microsoft.com/office/drawing/2014/main" id="{22FCECF3-22A8-7A8E-0E92-815FB9EFF5CB}"/>
                  </a:ext>
                </a:extLst>
              </p:cNvPr>
              <p:cNvCxnSpPr>
                <a:cxnSpLocks/>
                <a:stCxn id="612" idx="2"/>
                <a:endCxn id="617" idx="6"/>
              </p:cNvCxnSpPr>
              <p:nvPr/>
            </p:nvCxnSpPr>
            <p:spPr>
              <a:xfrm flipH="1" flipV="1">
                <a:off x="4527706" y="2280707"/>
                <a:ext cx="1229292" cy="40724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직선 연결선[R] 618">
                <a:extLst>
                  <a:ext uri="{FF2B5EF4-FFF2-40B4-BE49-F238E27FC236}">
                    <a16:creationId xmlns:a16="http://schemas.microsoft.com/office/drawing/2014/main" id="{12C54639-9CD5-725F-DD32-5A09958B2C04}"/>
                  </a:ext>
                </a:extLst>
              </p:cNvPr>
              <p:cNvCxnSpPr>
                <a:cxnSpLocks/>
                <a:stCxn id="612" idx="2"/>
                <a:endCxn id="616" idx="6"/>
              </p:cNvCxnSpPr>
              <p:nvPr/>
            </p:nvCxnSpPr>
            <p:spPr>
              <a:xfrm flipH="1">
                <a:off x="4527706" y="2687949"/>
                <a:ext cx="1229292" cy="56771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직선 연결선[R] 619">
                <a:extLst>
                  <a:ext uri="{FF2B5EF4-FFF2-40B4-BE49-F238E27FC236}">
                    <a16:creationId xmlns:a16="http://schemas.microsoft.com/office/drawing/2014/main" id="{A3194FAB-B80B-24CD-19A2-0E8901102DC3}"/>
                  </a:ext>
                </a:extLst>
              </p:cNvPr>
              <p:cNvCxnSpPr>
                <a:cxnSpLocks/>
                <a:stCxn id="612" idx="2"/>
                <a:endCxn id="615" idx="6"/>
              </p:cNvCxnSpPr>
              <p:nvPr/>
            </p:nvCxnSpPr>
            <p:spPr>
              <a:xfrm flipH="1">
                <a:off x="4529726" y="2687949"/>
                <a:ext cx="1227272" cy="154267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직선 연결선[R] 620">
                <a:extLst>
                  <a:ext uri="{FF2B5EF4-FFF2-40B4-BE49-F238E27FC236}">
                    <a16:creationId xmlns:a16="http://schemas.microsoft.com/office/drawing/2014/main" id="{7DE801FF-6079-F06F-5C65-F5AB0C7E0A89}"/>
                  </a:ext>
                </a:extLst>
              </p:cNvPr>
              <p:cNvCxnSpPr>
                <a:cxnSpLocks/>
                <a:stCxn id="612" idx="2"/>
                <a:endCxn id="614" idx="6"/>
              </p:cNvCxnSpPr>
              <p:nvPr/>
            </p:nvCxnSpPr>
            <p:spPr>
              <a:xfrm flipH="1">
                <a:off x="4529726" y="2687949"/>
                <a:ext cx="1227272" cy="251762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직선 연결선[R] 621">
                <a:extLst>
                  <a:ext uri="{FF2B5EF4-FFF2-40B4-BE49-F238E27FC236}">
                    <a16:creationId xmlns:a16="http://schemas.microsoft.com/office/drawing/2014/main" id="{1D3896FC-DB3B-3CFF-6BC0-75182C1FEBBC}"/>
                  </a:ext>
                </a:extLst>
              </p:cNvPr>
              <p:cNvCxnSpPr>
                <a:cxnSpLocks/>
                <a:stCxn id="612" idx="2"/>
                <a:endCxn id="613" idx="6"/>
              </p:cNvCxnSpPr>
              <p:nvPr/>
            </p:nvCxnSpPr>
            <p:spPr>
              <a:xfrm flipH="1">
                <a:off x="4529726" y="2687949"/>
                <a:ext cx="1227272" cy="34925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직선 연결선[R] 622">
                <a:extLst>
                  <a:ext uri="{FF2B5EF4-FFF2-40B4-BE49-F238E27FC236}">
                    <a16:creationId xmlns:a16="http://schemas.microsoft.com/office/drawing/2014/main" id="{643D698B-2DF5-DA11-C1D2-90FE4A6A4B00}"/>
                  </a:ext>
                </a:extLst>
              </p:cNvPr>
              <p:cNvCxnSpPr>
                <a:cxnSpLocks/>
                <a:stCxn id="611" idx="2"/>
                <a:endCxn id="616" idx="6"/>
              </p:cNvCxnSpPr>
              <p:nvPr/>
            </p:nvCxnSpPr>
            <p:spPr>
              <a:xfrm flipH="1" flipV="1">
                <a:off x="4527706" y="3255664"/>
                <a:ext cx="1229292" cy="5086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직선 연결선[R] 623">
                <a:extLst>
                  <a:ext uri="{FF2B5EF4-FFF2-40B4-BE49-F238E27FC236}">
                    <a16:creationId xmlns:a16="http://schemas.microsoft.com/office/drawing/2014/main" id="{663D6F8F-9079-2BC8-3890-F722017E246F}"/>
                  </a:ext>
                </a:extLst>
              </p:cNvPr>
              <p:cNvCxnSpPr>
                <a:cxnSpLocks/>
                <a:stCxn id="610" idx="2"/>
                <a:endCxn id="616" idx="6"/>
              </p:cNvCxnSpPr>
              <p:nvPr/>
            </p:nvCxnSpPr>
            <p:spPr>
              <a:xfrm flipH="1" flipV="1">
                <a:off x="4527706" y="3255664"/>
                <a:ext cx="1229292" cy="158506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직선 연결선[R] 624">
                <a:extLst>
                  <a:ext uri="{FF2B5EF4-FFF2-40B4-BE49-F238E27FC236}">
                    <a16:creationId xmlns:a16="http://schemas.microsoft.com/office/drawing/2014/main" id="{420EFB8D-D78E-341D-2781-A3DBBEED5EFE}"/>
                  </a:ext>
                </a:extLst>
              </p:cNvPr>
              <p:cNvCxnSpPr>
                <a:cxnSpLocks/>
                <a:stCxn id="609" idx="2"/>
                <a:endCxn id="616" idx="6"/>
              </p:cNvCxnSpPr>
              <p:nvPr/>
            </p:nvCxnSpPr>
            <p:spPr>
              <a:xfrm flipH="1" flipV="1">
                <a:off x="4527706" y="3255664"/>
                <a:ext cx="1229292" cy="266144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직선 연결선[R] 625">
                <a:extLst>
                  <a:ext uri="{FF2B5EF4-FFF2-40B4-BE49-F238E27FC236}">
                    <a16:creationId xmlns:a16="http://schemas.microsoft.com/office/drawing/2014/main" id="{A3E7CE43-8B95-4705-7D0B-29BB57A4B942}"/>
                  </a:ext>
                </a:extLst>
              </p:cNvPr>
              <p:cNvCxnSpPr>
                <a:cxnSpLocks/>
                <a:stCxn id="611" idx="2"/>
                <a:endCxn id="615" idx="6"/>
              </p:cNvCxnSpPr>
              <p:nvPr/>
            </p:nvCxnSpPr>
            <p:spPr>
              <a:xfrm flipH="1">
                <a:off x="4529726" y="3764337"/>
                <a:ext cx="1227272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직선 연결선[R] 626">
                <a:extLst>
                  <a:ext uri="{FF2B5EF4-FFF2-40B4-BE49-F238E27FC236}">
                    <a16:creationId xmlns:a16="http://schemas.microsoft.com/office/drawing/2014/main" id="{2F3E081A-765F-1401-D819-F4AA79F395AC}"/>
                  </a:ext>
                </a:extLst>
              </p:cNvPr>
              <p:cNvCxnSpPr>
                <a:cxnSpLocks/>
                <a:stCxn id="610" idx="2"/>
                <a:endCxn id="615" idx="6"/>
              </p:cNvCxnSpPr>
              <p:nvPr/>
            </p:nvCxnSpPr>
            <p:spPr>
              <a:xfrm flipH="1" flipV="1">
                <a:off x="4529726" y="4230621"/>
                <a:ext cx="1227272" cy="6101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직선 연결선[R] 627">
                <a:extLst>
                  <a:ext uri="{FF2B5EF4-FFF2-40B4-BE49-F238E27FC236}">
                    <a16:creationId xmlns:a16="http://schemas.microsoft.com/office/drawing/2014/main" id="{6F64341F-C97C-97B4-431B-5104F3A84698}"/>
                  </a:ext>
                </a:extLst>
              </p:cNvPr>
              <p:cNvCxnSpPr>
                <a:cxnSpLocks/>
                <a:stCxn id="609" idx="2"/>
                <a:endCxn id="615" idx="6"/>
              </p:cNvCxnSpPr>
              <p:nvPr/>
            </p:nvCxnSpPr>
            <p:spPr>
              <a:xfrm flipH="1" flipV="1">
                <a:off x="4529726" y="4230621"/>
                <a:ext cx="1227272" cy="16864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직선 연결선[R] 628">
                <a:extLst>
                  <a:ext uri="{FF2B5EF4-FFF2-40B4-BE49-F238E27FC236}">
                    <a16:creationId xmlns:a16="http://schemas.microsoft.com/office/drawing/2014/main" id="{0D421288-DAF3-B95C-CA0A-2002E294DA47}"/>
                  </a:ext>
                </a:extLst>
              </p:cNvPr>
              <p:cNvCxnSpPr>
                <a:cxnSpLocks/>
                <a:stCxn id="611" idx="2"/>
                <a:endCxn id="614" idx="6"/>
              </p:cNvCxnSpPr>
              <p:nvPr/>
            </p:nvCxnSpPr>
            <p:spPr>
              <a:xfrm flipH="1">
                <a:off x="4529726" y="3764337"/>
                <a:ext cx="1227272" cy="144124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직선 연결선[R] 629">
                <a:extLst>
                  <a:ext uri="{FF2B5EF4-FFF2-40B4-BE49-F238E27FC236}">
                    <a16:creationId xmlns:a16="http://schemas.microsoft.com/office/drawing/2014/main" id="{6CE7C0FB-1CB7-45BD-FA90-9565F1CCBA18}"/>
                  </a:ext>
                </a:extLst>
              </p:cNvPr>
              <p:cNvCxnSpPr>
                <a:cxnSpLocks/>
                <a:stCxn id="610" idx="2"/>
                <a:endCxn id="614" idx="6"/>
              </p:cNvCxnSpPr>
              <p:nvPr/>
            </p:nvCxnSpPr>
            <p:spPr>
              <a:xfrm flipH="1">
                <a:off x="4529726" y="4840725"/>
                <a:ext cx="1227272" cy="36485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직선 연결선[R] 630">
                <a:extLst>
                  <a:ext uri="{FF2B5EF4-FFF2-40B4-BE49-F238E27FC236}">
                    <a16:creationId xmlns:a16="http://schemas.microsoft.com/office/drawing/2014/main" id="{BD19997F-2B3C-B692-244F-49DAA2601271}"/>
                  </a:ext>
                </a:extLst>
              </p:cNvPr>
              <p:cNvCxnSpPr>
                <a:cxnSpLocks/>
                <a:stCxn id="611" idx="2"/>
                <a:endCxn id="613" idx="6"/>
              </p:cNvCxnSpPr>
              <p:nvPr/>
            </p:nvCxnSpPr>
            <p:spPr>
              <a:xfrm flipH="1">
                <a:off x="4529726" y="3764337"/>
                <a:ext cx="1227272" cy="241619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직선 연결선[R] 631">
                <a:extLst>
                  <a:ext uri="{FF2B5EF4-FFF2-40B4-BE49-F238E27FC236}">
                    <a16:creationId xmlns:a16="http://schemas.microsoft.com/office/drawing/2014/main" id="{8AFF0668-1B1E-C4C6-D2F1-841CF8F2AF34}"/>
                  </a:ext>
                </a:extLst>
              </p:cNvPr>
              <p:cNvCxnSpPr>
                <a:cxnSpLocks/>
                <a:stCxn id="609" idx="2"/>
                <a:endCxn id="614" idx="6"/>
              </p:cNvCxnSpPr>
              <p:nvPr/>
            </p:nvCxnSpPr>
            <p:spPr>
              <a:xfrm flipH="1" flipV="1">
                <a:off x="4529726" y="5205578"/>
                <a:ext cx="1227272" cy="71153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직선 연결선[R] 632">
                <a:extLst>
                  <a:ext uri="{FF2B5EF4-FFF2-40B4-BE49-F238E27FC236}">
                    <a16:creationId xmlns:a16="http://schemas.microsoft.com/office/drawing/2014/main" id="{82CC15CE-A94C-3D63-CEF9-74D3D2C79834}"/>
                  </a:ext>
                </a:extLst>
              </p:cNvPr>
              <p:cNvCxnSpPr>
                <a:cxnSpLocks/>
                <a:stCxn id="610" idx="2"/>
                <a:endCxn id="613" idx="6"/>
              </p:cNvCxnSpPr>
              <p:nvPr/>
            </p:nvCxnSpPr>
            <p:spPr>
              <a:xfrm flipH="1">
                <a:off x="4529726" y="4840725"/>
                <a:ext cx="1227272" cy="13398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직선 연결선[R] 633">
                <a:extLst>
                  <a:ext uri="{FF2B5EF4-FFF2-40B4-BE49-F238E27FC236}">
                    <a16:creationId xmlns:a16="http://schemas.microsoft.com/office/drawing/2014/main" id="{1960CB35-B3EF-FEE1-15E7-E034428628EB}"/>
                  </a:ext>
                </a:extLst>
              </p:cNvPr>
              <p:cNvCxnSpPr>
                <a:cxnSpLocks/>
                <a:stCxn id="609" idx="2"/>
                <a:endCxn id="613" idx="6"/>
              </p:cNvCxnSpPr>
              <p:nvPr/>
            </p:nvCxnSpPr>
            <p:spPr>
              <a:xfrm flipH="1">
                <a:off x="4529726" y="5917113"/>
                <a:ext cx="1227272" cy="26342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직선 연결선[R] 634">
                <a:extLst>
                  <a:ext uri="{FF2B5EF4-FFF2-40B4-BE49-F238E27FC236}">
                    <a16:creationId xmlns:a16="http://schemas.microsoft.com/office/drawing/2014/main" id="{AB7B250B-5076-3169-1F22-0862891F29B8}"/>
                  </a:ext>
                </a:extLst>
              </p:cNvPr>
              <p:cNvCxnSpPr>
                <a:cxnSpLocks/>
                <a:stCxn id="611" idx="2"/>
                <a:endCxn id="617" idx="6"/>
              </p:cNvCxnSpPr>
              <p:nvPr/>
            </p:nvCxnSpPr>
            <p:spPr>
              <a:xfrm flipH="1" flipV="1">
                <a:off x="4527706" y="2280707"/>
                <a:ext cx="1229292" cy="148363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직선 연결선[R] 635">
                <a:extLst>
                  <a:ext uri="{FF2B5EF4-FFF2-40B4-BE49-F238E27FC236}">
                    <a16:creationId xmlns:a16="http://schemas.microsoft.com/office/drawing/2014/main" id="{7C90FFD1-E035-F83F-AA73-23AD18780F9A}"/>
                  </a:ext>
                </a:extLst>
              </p:cNvPr>
              <p:cNvCxnSpPr>
                <a:cxnSpLocks/>
                <a:stCxn id="610" idx="2"/>
                <a:endCxn id="617" idx="6"/>
              </p:cNvCxnSpPr>
              <p:nvPr/>
            </p:nvCxnSpPr>
            <p:spPr>
              <a:xfrm flipH="1" flipV="1">
                <a:off x="4527706" y="2280707"/>
                <a:ext cx="1229292" cy="25600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직선 연결선[R] 636">
                <a:extLst>
                  <a:ext uri="{FF2B5EF4-FFF2-40B4-BE49-F238E27FC236}">
                    <a16:creationId xmlns:a16="http://schemas.microsoft.com/office/drawing/2014/main" id="{43B8C1D7-20AC-371B-FBBC-6452D80FFA12}"/>
                  </a:ext>
                </a:extLst>
              </p:cNvPr>
              <p:cNvCxnSpPr>
                <a:cxnSpLocks/>
                <a:stCxn id="609" idx="2"/>
                <a:endCxn id="617" idx="6"/>
              </p:cNvCxnSpPr>
              <p:nvPr/>
            </p:nvCxnSpPr>
            <p:spPr>
              <a:xfrm flipH="1" flipV="1">
                <a:off x="4527706" y="2280707"/>
                <a:ext cx="1229292" cy="36364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직선 연결선[R] 637">
                <a:extLst>
                  <a:ext uri="{FF2B5EF4-FFF2-40B4-BE49-F238E27FC236}">
                    <a16:creationId xmlns:a16="http://schemas.microsoft.com/office/drawing/2014/main" id="{61D97BA7-F16F-8DEF-25AF-E33CEB0E0C39}"/>
                  </a:ext>
                </a:extLst>
              </p:cNvPr>
              <p:cNvCxnSpPr>
                <a:cxnSpLocks/>
                <a:stCxn id="608" idx="2"/>
                <a:endCxn id="612" idx="6"/>
              </p:cNvCxnSpPr>
              <p:nvPr/>
            </p:nvCxnSpPr>
            <p:spPr>
              <a:xfrm flipH="1">
                <a:off x="6380728" y="2687949"/>
                <a:ext cx="94972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직선 연결선[R] 638">
                <a:extLst>
                  <a:ext uri="{FF2B5EF4-FFF2-40B4-BE49-F238E27FC236}">
                    <a16:creationId xmlns:a16="http://schemas.microsoft.com/office/drawing/2014/main" id="{ABA5AF75-58B4-B973-05F5-26AD1CECE786}"/>
                  </a:ext>
                </a:extLst>
              </p:cNvPr>
              <p:cNvCxnSpPr>
                <a:cxnSpLocks/>
                <a:stCxn id="607" idx="2"/>
                <a:endCxn id="612" idx="6"/>
              </p:cNvCxnSpPr>
              <p:nvPr/>
            </p:nvCxnSpPr>
            <p:spPr>
              <a:xfrm flipH="1" flipV="1">
                <a:off x="6380728" y="2687949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직선 연결선[R] 639">
                <a:extLst>
                  <a:ext uri="{FF2B5EF4-FFF2-40B4-BE49-F238E27FC236}">
                    <a16:creationId xmlns:a16="http://schemas.microsoft.com/office/drawing/2014/main" id="{08D92605-9017-790E-933B-68970F386ABF}"/>
                  </a:ext>
                </a:extLst>
              </p:cNvPr>
              <p:cNvCxnSpPr>
                <a:cxnSpLocks/>
                <a:stCxn id="606" idx="2"/>
                <a:endCxn id="612" idx="6"/>
              </p:cNvCxnSpPr>
              <p:nvPr/>
            </p:nvCxnSpPr>
            <p:spPr>
              <a:xfrm flipH="1" flipV="1">
                <a:off x="6380728" y="2687949"/>
                <a:ext cx="917427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직선 연결선[R] 640">
                <a:extLst>
                  <a:ext uri="{FF2B5EF4-FFF2-40B4-BE49-F238E27FC236}">
                    <a16:creationId xmlns:a16="http://schemas.microsoft.com/office/drawing/2014/main" id="{E0A25C42-72F3-0B7E-0F70-E73D0D8AF4F0}"/>
                  </a:ext>
                </a:extLst>
              </p:cNvPr>
              <p:cNvCxnSpPr>
                <a:cxnSpLocks/>
                <a:stCxn id="605" idx="2"/>
                <a:endCxn id="612" idx="6"/>
              </p:cNvCxnSpPr>
              <p:nvPr/>
            </p:nvCxnSpPr>
            <p:spPr>
              <a:xfrm flipH="1" flipV="1">
                <a:off x="6380728" y="2687949"/>
                <a:ext cx="949724" cy="32291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직선 연결선[R] 641">
                <a:extLst>
                  <a:ext uri="{FF2B5EF4-FFF2-40B4-BE49-F238E27FC236}">
                    <a16:creationId xmlns:a16="http://schemas.microsoft.com/office/drawing/2014/main" id="{A05D109C-E2AD-267A-4B99-97DC5123991B}"/>
                  </a:ext>
                </a:extLst>
              </p:cNvPr>
              <p:cNvCxnSpPr>
                <a:cxnSpLocks/>
                <a:stCxn id="601" idx="2"/>
                <a:endCxn id="608" idx="6"/>
              </p:cNvCxnSpPr>
              <p:nvPr/>
            </p:nvCxnSpPr>
            <p:spPr>
              <a:xfrm flipH="1" flipV="1">
                <a:off x="7954182" y="2687949"/>
                <a:ext cx="947704" cy="41027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직선 연결선[R] 642">
                <a:extLst>
                  <a:ext uri="{FF2B5EF4-FFF2-40B4-BE49-F238E27FC236}">
                    <a16:creationId xmlns:a16="http://schemas.microsoft.com/office/drawing/2014/main" id="{E027DAA2-062C-C04D-99D4-BF415E4F11CD}"/>
                  </a:ext>
                </a:extLst>
              </p:cNvPr>
              <p:cNvCxnSpPr>
                <a:cxnSpLocks/>
                <a:stCxn id="600" idx="2"/>
                <a:endCxn id="608" idx="6"/>
              </p:cNvCxnSpPr>
              <p:nvPr/>
            </p:nvCxnSpPr>
            <p:spPr>
              <a:xfrm flipH="1" flipV="1">
                <a:off x="7954182" y="2687949"/>
                <a:ext cx="947704" cy="154267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직선 연결선[R] 643">
                <a:extLst>
                  <a:ext uri="{FF2B5EF4-FFF2-40B4-BE49-F238E27FC236}">
                    <a16:creationId xmlns:a16="http://schemas.microsoft.com/office/drawing/2014/main" id="{61072D23-5398-364A-B841-97266C997EDF}"/>
                  </a:ext>
                </a:extLst>
              </p:cNvPr>
              <p:cNvCxnSpPr>
                <a:cxnSpLocks/>
                <a:stCxn id="604" idx="2"/>
                <a:endCxn id="608" idx="6"/>
              </p:cNvCxnSpPr>
              <p:nvPr/>
            </p:nvCxnSpPr>
            <p:spPr>
              <a:xfrm flipH="1" flipV="1">
                <a:off x="7954182" y="2687949"/>
                <a:ext cx="933575" cy="267507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직선 연결선[R] 644">
                <a:extLst>
                  <a:ext uri="{FF2B5EF4-FFF2-40B4-BE49-F238E27FC236}">
                    <a16:creationId xmlns:a16="http://schemas.microsoft.com/office/drawing/2014/main" id="{F74DE109-480F-6449-BE41-413346D86158}"/>
                  </a:ext>
                </a:extLst>
              </p:cNvPr>
              <p:cNvCxnSpPr>
                <a:cxnSpLocks/>
                <a:stCxn id="608" idx="2"/>
                <a:endCxn id="611" idx="6"/>
              </p:cNvCxnSpPr>
              <p:nvPr/>
            </p:nvCxnSpPr>
            <p:spPr>
              <a:xfrm flipH="1">
                <a:off x="6380728" y="2687949"/>
                <a:ext cx="949724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직선 연결선[R] 645">
                <a:extLst>
                  <a:ext uri="{FF2B5EF4-FFF2-40B4-BE49-F238E27FC236}">
                    <a16:creationId xmlns:a16="http://schemas.microsoft.com/office/drawing/2014/main" id="{8D78597E-26D2-DEEB-00E2-484F007B535C}"/>
                  </a:ext>
                </a:extLst>
              </p:cNvPr>
              <p:cNvCxnSpPr>
                <a:cxnSpLocks/>
                <a:stCxn id="607" idx="2"/>
                <a:endCxn id="611" idx="6"/>
              </p:cNvCxnSpPr>
              <p:nvPr/>
            </p:nvCxnSpPr>
            <p:spPr>
              <a:xfrm flipH="1">
                <a:off x="6380728" y="3764337"/>
                <a:ext cx="91742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직선 연결선[R] 646">
                <a:extLst>
                  <a:ext uri="{FF2B5EF4-FFF2-40B4-BE49-F238E27FC236}">
                    <a16:creationId xmlns:a16="http://schemas.microsoft.com/office/drawing/2014/main" id="{1710EE51-8281-ACAB-ED35-B0428EDEE85D}"/>
                  </a:ext>
                </a:extLst>
              </p:cNvPr>
              <p:cNvCxnSpPr>
                <a:cxnSpLocks/>
                <a:stCxn id="606" idx="2"/>
                <a:endCxn id="611" idx="6"/>
              </p:cNvCxnSpPr>
              <p:nvPr/>
            </p:nvCxnSpPr>
            <p:spPr>
              <a:xfrm flipH="1" flipV="1">
                <a:off x="6380728" y="3764337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직선 연결선[R] 647">
                <a:extLst>
                  <a:ext uri="{FF2B5EF4-FFF2-40B4-BE49-F238E27FC236}">
                    <a16:creationId xmlns:a16="http://schemas.microsoft.com/office/drawing/2014/main" id="{B0A4F4C9-CDDC-6876-3B6C-7C0774FEEDC3}"/>
                  </a:ext>
                </a:extLst>
              </p:cNvPr>
              <p:cNvCxnSpPr>
                <a:cxnSpLocks/>
                <a:stCxn id="605" idx="2"/>
                <a:endCxn id="611" idx="6"/>
              </p:cNvCxnSpPr>
              <p:nvPr/>
            </p:nvCxnSpPr>
            <p:spPr>
              <a:xfrm flipH="1" flipV="1">
                <a:off x="6380728" y="3764337"/>
                <a:ext cx="949724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직선 연결선[R] 648">
                <a:extLst>
                  <a:ext uri="{FF2B5EF4-FFF2-40B4-BE49-F238E27FC236}">
                    <a16:creationId xmlns:a16="http://schemas.microsoft.com/office/drawing/2014/main" id="{C7380200-07C7-D93F-A32D-2782958B1C94}"/>
                  </a:ext>
                </a:extLst>
              </p:cNvPr>
              <p:cNvCxnSpPr>
                <a:cxnSpLocks/>
                <a:stCxn id="608" idx="2"/>
                <a:endCxn id="610" idx="6"/>
              </p:cNvCxnSpPr>
              <p:nvPr/>
            </p:nvCxnSpPr>
            <p:spPr>
              <a:xfrm flipH="1">
                <a:off x="6380728" y="2687949"/>
                <a:ext cx="949724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직선 연결선[R] 649">
                <a:extLst>
                  <a:ext uri="{FF2B5EF4-FFF2-40B4-BE49-F238E27FC236}">
                    <a16:creationId xmlns:a16="http://schemas.microsoft.com/office/drawing/2014/main" id="{049C4A28-71BD-8187-AA3F-073C664AB9C8}"/>
                  </a:ext>
                </a:extLst>
              </p:cNvPr>
              <p:cNvCxnSpPr>
                <a:cxnSpLocks/>
                <a:stCxn id="607" idx="2"/>
                <a:endCxn id="610" idx="6"/>
              </p:cNvCxnSpPr>
              <p:nvPr/>
            </p:nvCxnSpPr>
            <p:spPr>
              <a:xfrm flipH="1">
                <a:off x="6380728" y="3764337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직선 연결선[R] 650">
                <a:extLst>
                  <a:ext uri="{FF2B5EF4-FFF2-40B4-BE49-F238E27FC236}">
                    <a16:creationId xmlns:a16="http://schemas.microsoft.com/office/drawing/2014/main" id="{C6377972-9244-02C4-B89D-E0A5B07B5CF0}"/>
                  </a:ext>
                </a:extLst>
              </p:cNvPr>
              <p:cNvCxnSpPr>
                <a:cxnSpLocks/>
                <a:stCxn id="606" idx="2"/>
                <a:endCxn id="610" idx="6"/>
              </p:cNvCxnSpPr>
              <p:nvPr/>
            </p:nvCxnSpPr>
            <p:spPr>
              <a:xfrm flipH="1">
                <a:off x="6380728" y="4840725"/>
                <a:ext cx="91742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직선 연결선[R] 651">
                <a:extLst>
                  <a:ext uri="{FF2B5EF4-FFF2-40B4-BE49-F238E27FC236}">
                    <a16:creationId xmlns:a16="http://schemas.microsoft.com/office/drawing/2014/main" id="{8E7860CA-2547-85A3-6F4F-A87E09D59891}"/>
                  </a:ext>
                </a:extLst>
              </p:cNvPr>
              <p:cNvCxnSpPr>
                <a:cxnSpLocks/>
                <a:stCxn id="605" idx="2"/>
                <a:endCxn id="610" idx="6"/>
              </p:cNvCxnSpPr>
              <p:nvPr/>
            </p:nvCxnSpPr>
            <p:spPr>
              <a:xfrm flipH="1" flipV="1">
                <a:off x="6380728" y="4840725"/>
                <a:ext cx="949724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직선 연결선[R] 652">
                <a:extLst>
                  <a:ext uri="{FF2B5EF4-FFF2-40B4-BE49-F238E27FC236}">
                    <a16:creationId xmlns:a16="http://schemas.microsoft.com/office/drawing/2014/main" id="{743B2B7D-C89C-E6C1-F466-95B173788977}"/>
                  </a:ext>
                </a:extLst>
              </p:cNvPr>
              <p:cNvCxnSpPr>
                <a:cxnSpLocks/>
                <a:stCxn id="608" idx="2"/>
                <a:endCxn id="609" idx="6"/>
              </p:cNvCxnSpPr>
              <p:nvPr/>
            </p:nvCxnSpPr>
            <p:spPr>
              <a:xfrm flipH="1">
                <a:off x="6380728" y="2687949"/>
                <a:ext cx="949724" cy="32291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직선 연결선[R] 653">
                <a:extLst>
                  <a:ext uri="{FF2B5EF4-FFF2-40B4-BE49-F238E27FC236}">
                    <a16:creationId xmlns:a16="http://schemas.microsoft.com/office/drawing/2014/main" id="{4CF22649-952C-E40C-943D-21956581A79C}"/>
                  </a:ext>
                </a:extLst>
              </p:cNvPr>
              <p:cNvCxnSpPr>
                <a:cxnSpLocks/>
                <a:stCxn id="607" idx="2"/>
                <a:endCxn id="609" idx="6"/>
              </p:cNvCxnSpPr>
              <p:nvPr/>
            </p:nvCxnSpPr>
            <p:spPr>
              <a:xfrm flipH="1">
                <a:off x="6380728" y="3764337"/>
                <a:ext cx="917427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직선 연결선[R] 654">
                <a:extLst>
                  <a:ext uri="{FF2B5EF4-FFF2-40B4-BE49-F238E27FC236}">
                    <a16:creationId xmlns:a16="http://schemas.microsoft.com/office/drawing/2014/main" id="{150ACC27-372B-EE22-61A3-27C4CB9778CE}"/>
                  </a:ext>
                </a:extLst>
              </p:cNvPr>
              <p:cNvCxnSpPr>
                <a:cxnSpLocks/>
                <a:stCxn id="606" idx="2"/>
                <a:endCxn id="609" idx="6"/>
              </p:cNvCxnSpPr>
              <p:nvPr/>
            </p:nvCxnSpPr>
            <p:spPr>
              <a:xfrm flipH="1">
                <a:off x="6380728" y="4840725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직선 연결선[R] 655">
                <a:extLst>
                  <a:ext uri="{FF2B5EF4-FFF2-40B4-BE49-F238E27FC236}">
                    <a16:creationId xmlns:a16="http://schemas.microsoft.com/office/drawing/2014/main" id="{69ECC2B9-99AE-5B8F-5DE6-1D77A540B309}"/>
                  </a:ext>
                </a:extLst>
              </p:cNvPr>
              <p:cNvCxnSpPr>
                <a:cxnSpLocks/>
                <a:stCxn id="605" idx="2"/>
                <a:endCxn id="609" idx="6"/>
              </p:cNvCxnSpPr>
              <p:nvPr/>
            </p:nvCxnSpPr>
            <p:spPr>
              <a:xfrm flipH="1">
                <a:off x="6380728" y="5917113"/>
                <a:ext cx="94972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직선 연결선[R] 656">
                <a:extLst>
                  <a:ext uri="{FF2B5EF4-FFF2-40B4-BE49-F238E27FC236}">
                    <a16:creationId xmlns:a16="http://schemas.microsoft.com/office/drawing/2014/main" id="{C6826867-02C2-2FB4-0709-A9D92F3CDA47}"/>
                  </a:ext>
                </a:extLst>
              </p:cNvPr>
              <p:cNvCxnSpPr>
                <a:cxnSpLocks/>
                <a:stCxn id="601" idx="2"/>
                <a:endCxn id="607" idx="6"/>
              </p:cNvCxnSpPr>
              <p:nvPr/>
            </p:nvCxnSpPr>
            <p:spPr>
              <a:xfrm flipH="1">
                <a:off x="7921885" y="3098219"/>
                <a:ext cx="980001" cy="6661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직선 연결선[R] 657">
                <a:extLst>
                  <a:ext uri="{FF2B5EF4-FFF2-40B4-BE49-F238E27FC236}">
                    <a16:creationId xmlns:a16="http://schemas.microsoft.com/office/drawing/2014/main" id="{A1A7FD84-F781-DDE7-3B9F-C5504810E38F}"/>
                  </a:ext>
                </a:extLst>
              </p:cNvPr>
              <p:cNvCxnSpPr>
                <a:cxnSpLocks/>
                <a:stCxn id="600" idx="2"/>
                <a:endCxn id="607" idx="6"/>
              </p:cNvCxnSpPr>
              <p:nvPr/>
            </p:nvCxnSpPr>
            <p:spPr>
              <a:xfrm flipH="1" flipV="1">
                <a:off x="7921885" y="3764337"/>
                <a:ext cx="980001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직선 연결선[R] 658">
                <a:extLst>
                  <a:ext uri="{FF2B5EF4-FFF2-40B4-BE49-F238E27FC236}">
                    <a16:creationId xmlns:a16="http://schemas.microsoft.com/office/drawing/2014/main" id="{C5A7B3EC-2F17-3E1D-589D-5467A3E0A4E4}"/>
                  </a:ext>
                </a:extLst>
              </p:cNvPr>
              <p:cNvCxnSpPr>
                <a:cxnSpLocks/>
                <a:stCxn id="604" idx="2"/>
                <a:endCxn id="607" idx="6"/>
              </p:cNvCxnSpPr>
              <p:nvPr/>
            </p:nvCxnSpPr>
            <p:spPr>
              <a:xfrm flipH="1" flipV="1">
                <a:off x="7921885" y="3764337"/>
                <a:ext cx="965872" cy="15986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직선 연결선[R] 659">
                <a:extLst>
                  <a:ext uri="{FF2B5EF4-FFF2-40B4-BE49-F238E27FC236}">
                    <a16:creationId xmlns:a16="http://schemas.microsoft.com/office/drawing/2014/main" id="{22DDC48E-2075-4B13-EDAC-1BF42352A512}"/>
                  </a:ext>
                </a:extLst>
              </p:cNvPr>
              <p:cNvCxnSpPr>
                <a:cxnSpLocks/>
                <a:stCxn id="601" idx="2"/>
                <a:endCxn id="606" idx="6"/>
              </p:cNvCxnSpPr>
              <p:nvPr/>
            </p:nvCxnSpPr>
            <p:spPr>
              <a:xfrm flipH="1">
                <a:off x="7921885" y="3098219"/>
                <a:ext cx="980001" cy="17425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직선 연결선[R] 660">
                <a:extLst>
                  <a:ext uri="{FF2B5EF4-FFF2-40B4-BE49-F238E27FC236}">
                    <a16:creationId xmlns:a16="http://schemas.microsoft.com/office/drawing/2014/main" id="{A694172F-F277-C3A7-708C-C860282F557F}"/>
                  </a:ext>
                </a:extLst>
              </p:cNvPr>
              <p:cNvCxnSpPr>
                <a:cxnSpLocks/>
                <a:stCxn id="600" idx="2"/>
                <a:endCxn id="606" idx="6"/>
              </p:cNvCxnSpPr>
              <p:nvPr/>
            </p:nvCxnSpPr>
            <p:spPr>
              <a:xfrm flipH="1">
                <a:off x="7921885" y="4230621"/>
                <a:ext cx="980001" cy="6101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직선 연결선[R] 661">
                <a:extLst>
                  <a:ext uri="{FF2B5EF4-FFF2-40B4-BE49-F238E27FC236}">
                    <a16:creationId xmlns:a16="http://schemas.microsoft.com/office/drawing/2014/main" id="{9DD9EDC5-706F-0FCC-57EC-9345FD142EAC}"/>
                  </a:ext>
                </a:extLst>
              </p:cNvPr>
              <p:cNvCxnSpPr>
                <a:cxnSpLocks/>
                <a:stCxn id="604" idx="2"/>
                <a:endCxn id="606" idx="6"/>
              </p:cNvCxnSpPr>
              <p:nvPr/>
            </p:nvCxnSpPr>
            <p:spPr>
              <a:xfrm flipH="1" flipV="1">
                <a:off x="7921885" y="4840725"/>
                <a:ext cx="965872" cy="52229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직선 연결선[R] 662">
                <a:extLst>
                  <a:ext uri="{FF2B5EF4-FFF2-40B4-BE49-F238E27FC236}">
                    <a16:creationId xmlns:a16="http://schemas.microsoft.com/office/drawing/2014/main" id="{3927760D-6AC9-C0E1-808F-0BEFDC2DA424}"/>
                  </a:ext>
                </a:extLst>
              </p:cNvPr>
              <p:cNvCxnSpPr>
                <a:cxnSpLocks/>
                <a:stCxn id="601" idx="2"/>
                <a:endCxn id="605" idx="6"/>
              </p:cNvCxnSpPr>
              <p:nvPr/>
            </p:nvCxnSpPr>
            <p:spPr>
              <a:xfrm flipH="1">
                <a:off x="7954182" y="3098219"/>
                <a:ext cx="947704" cy="281889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직선 연결선[R] 663">
                <a:extLst>
                  <a:ext uri="{FF2B5EF4-FFF2-40B4-BE49-F238E27FC236}">
                    <a16:creationId xmlns:a16="http://schemas.microsoft.com/office/drawing/2014/main" id="{166C6466-33BC-943B-60DA-3B3A11751865}"/>
                  </a:ext>
                </a:extLst>
              </p:cNvPr>
              <p:cNvCxnSpPr>
                <a:cxnSpLocks/>
                <a:stCxn id="600" idx="2"/>
                <a:endCxn id="605" idx="6"/>
              </p:cNvCxnSpPr>
              <p:nvPr/>
            </p:nvCxnSpPr>
            <p:spPr>
              <a:xfrm flipH="1">
                <a:off x="7954182" y="4230621"/>
                <a:ext cx="947704" cy="16864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직선 연결선[R] 664">
                <a:extLst>
                  <a:ext uri="{FF2B5EF4-FFF2-40B4-BE49-F238E27FC236}">
                    <a16:creationId xmlns:a16="http://schemas.microsoft.com/office/drawing/2014/main" id="{931208E8-D112-751D-95AA-387E678E1CB1}"/>
                  </a:ext>
                </a:extLst>
              </p:cNvPr>
              <p:cNvCxnSpPr>
                <a:cxnSpLocks/>
                <a:stCxn id="604" idx="2"/>
                <a:endCxn id="605" idx="6"/>
              </p:cNvCxnSpPr>
              <p:nvPr/>
            </p:nvCxnSpPr>
            <p:spPr>
              <a:xfrm flipH="1">
                <a:off x="7954182" y="5363023"/>
                <a:ext cx="933575" cy="55409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직선 연결선[R] 665">
                <a:extLst>
                  <a:ext uri="{FF2B5EF4-FFF2-40B4-BE49-F238E27FC236}">
                    <a16:creationId xmlns:a16="http://schemas.microsoft.com/office/drawing/2014/main" id="{93CE16CF-3E57-058E-7351-0A98F9D0F698}"/>
                  </a:ext>
                </a:extLst>
              </p:cNvPr>
              <p:cNvCxnSpPr>
                <a:cxnSpLocks/>
                <a:stCxn id="603" idx="2"/>
                <a:endCxn id="601" idx="6"/>
              </p:cNvCxnSpPr>
              <p:nvPr/>
            </p:nvCxnSpPr>
            <p:spPr>
              <a:xfrm flipH="1" flipV="1">
                <a:off x="9525616" y="3098219"/>
                <a:ext cx="919446" cy="6661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직선 연결선[R] 666">
                <a:extLst>
                  <a:ext uri="{FF2B5EF4-FFF2-40B4-BE49-F238E27FC236}">
                    <a16:creationId xmlns:a16="http://schemas.microsoft.com/office/drawing/2014/main" id="{4BC6948F-2118-D5D9-83A0-CEB059B6C51A}"/>
                  </a:ext>
                </a:extLst>
              </p:cNvPr>
              <p:cNvCxnSpPr>
                <a:cxnSpLocks/>
                <a:stCxn id="602" idx="2"/>
                <a:endCxn id="601" idx="6"/>
              </p:cNvCxnSpPr>
              <p:nvPr/>
            </p:nvCxnSpPr>
            <p:spPr>
              <a:xfrm flipH="1" flipV="1">
                <a:off x="9525616" y="3098219"/>
                <a:ext cx="919446" cy="17606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직선 연결선[R] 667">
                <a:extLst>
                  <a:ext uri="{FF2B5EF4-FFF2-40B4-BE49-F238E27FC236}">
                    <a16:creationId xmlns:a16="http://schemas.microsoft.com/office/drawing/2014/main" id="{63DEB513-E63E-4C7A-0C26-EA1791F65963}"/>
                  </a:ext>
                </a:extLst>
              </p:cNvPr>
              <p:cNvCxnSpPr>
                <a:cxnSpLocks/>
                <a:stCxn id="603" idx="2"/>
                <a:endCxn id="600" idx="6"/>
              </p:cNvCxnSpPr>
              <p:nvPr/>
            </p:nvCxnSpPr>
            <p:spPr>
              <a:xfrm flipH="1">
                <a:off x="9525616" y="3764337"/>
                <a:ext cx="919446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직선 연결선[R] 668">
                <a:extLst>
                  <a:ext uri="{FF2B5EF4-FFF2-40B4-BE49-F238E27FC236}">
                    <a16:creationId xmlns:a16="http://schemas.microsoft.com/office/drawing/2014/main" id="{A8D19510-E39A-A5DD-B0A7-DBCC8A0901BD}"/>
                  </a:ext>
                </a:extLst>
              </p:cNvPr>
              <p:cNvCxnSpPr>
                <a:cxnSpLocks/>
                <a:stCxn id="603" idx="2"/>
                <a:endCxn id="604" idx="6"/>
              </p:cNvCxnSpPr>
              <p:nvPr/>
            </p:nvCxnSpPr>
            <p:spPr>
              <a:xfrm flipH="1">
                <a:off x="9511487" y="3764337"/>
                <a:ext cx="933575" cy="15986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직선 연결선[R] 669">
                <a:extLst>
                  <a:ext uri="{FF2B5EF4-FFF2-40B4-BE49-F238E27FC236}">
                    <a16:creationId xmlns:a16="http://schemas.microsoft.com/office/drawing/2014/main" id="{048301A1-3698-9A00-9977-1D5BBEDDF601}"/>
                  </a:ext>
                </a:extLst>
              </p:cNvPr>
              <p:cNvCxnSpPr>
                <a:cxnSpLocks/>
                <a:stCxn id="602" idx="2"/>
                <a:endCxn id="604" idx="6"/>
              </p:cNvCxnSpPr>
              <p:nvPr/>
            </p:nvCxnSpPr>
            <p:spPr>
              <a:xfrm flipH="1">
                <a:off x="9511487" y="4858892"/>
                <a:ext cx="933575" cy="50413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1" name="모서리가 둥근 직사각형 670">
              <a:extLst>
                <a:ext uri="{FF2B5EF4-FFF2-40B4-BE49-F238E27FC236}">
                  <a16:creationId xmlns:a16="http://schemas.microsoft.com/office/drawing/2014/main" id="{5D2CA004-313D-EFFE-B9FD-0CA0F349EA47}"/>
                </a:ext>
              </a:extLst>
            </p:cNvPr>
            <p:cNvSpPr/>
            <p:nvPr/>
          </p:nvSpPr>
          <p:spPr>
            <a:xfrm>
              <a:off x="9124879" y="2927142"/>
              <a:ext cx="642710" cy="12618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672" name="직선 화살표 연결선 671">
              <a:extLst>
                <a:ext uri="{FF2B5EF4-FFF2-40B4-BE49-F238E27FC236}">
                  <a16:creationId xmlns:a16="http://schemas.microsoft.com/office/drawing/2014/main" id="{11609CB6-2F4B-0040-1A75-9F425F585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6234" y="4255407"/>
              <a:ext cx="0" cy="145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직선 화살표 연결선 672">
              <a:extLst>
                <a:ext uri="{FF2B5EF4-FFF2-40B4-BE49-F238E27FC236}">
                  <a16:creationId xmlns:a16="http://schemas.microsoft.com/office/drawing/2014/main" id="{4D768021-DA48-B01A-88DF-CCA2067AF16B}"/>
                </a:ext>
              </a:extLst>
            </p:cNvPr>
            <p:cNvCxnSpPr>
              <a:cxnSpLocks/>
            </p:cNvCxnSpPr>
            <p:nvPr/>
          </p:nvCxnSpPr>
          <p:spPr>
            <a:xfrm>
              <a:off x="8811178" y="3558063"/>
              <a:ext cx="2501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4" name="그룹 673">
              <a:extLst>
                <a:ext uri="{FF2B5EF4-FFF2-40B4-BE49-F238E27FC236}">
                  <a16:creationId xmlns:a16="http://schemas.microsoft.com/office/drawing/2014/main" id="{33511161-CCDF-12A9-7ACA-6B2F735B730D}"/>
                </a:ext>
              </a:extLst>
            </p:cNvPr>
            <p:cNvGrpSpPr/>
            <p:nvPr/>
          </p:nvGrpSpPr>
          <p:grpSpPr>
            <a:xfrm rot="16200000">
              <a:off x="9926810" y="3308409"/>
              <a:ext cx="1064311" cy="452987"/>
              <a:chOff x="3903976" y="1968842"/>
              <a:chExt cx="7164816" cy="4523558"/>
            </a:xfrm>
          </p:grpSpPr>
          <p:sp>
            <p:nvSpPr>
              <p:cNvPr id="675" name="타원 674">
                <a:extLst>
                  <a:ext uri="{FF2B5EF4-FFF2-40B4-BE49-F238E27FC236}">
                    <a16:creationId xmlns:a16="http://schemas.microsoft.com/office/drawing/2014/main" id="{6563DDEE-A7DB-69CF-A3E7-F11897312E4A}"/>
                  </a:ext>
                </a:extLst>
              </p:cNvPr>
              <p:cNvSpPr/>
              <p:nvPr/>
            </p:nvSpPr>
            <p:spPr>
              <a:xfrm>
                <a:off x="8901886" y="3918756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76" name="타원 675">
                <a:extLst>
                  <a:ext uri="{FF2B5EF4-FFF2-40B4-BE49-F238E27FC236}">
                    <a16:creationId xmlns:a16="http://schemas.microsoft.com/office/drawing/2014/main" id="{79AED8CC-B443-E967-3708-37E0AEB71069}"/>
                  </a:ext>
                </a:extLst>
              </p:cNvPr>
              <p:cNvSpPr/>
              <p:nvPr/>
            </p:nvSpPr>
            <p:spPr>
              <a:xfrm>
                <a:off x="8901886" y="278635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77" name="타원 676">
                <a:extLst>
                  <a:ext uri="{FF2B5EF4-FFF2-40B4-BE49-F238E27FC236}">
                    <a16:creationId xmlns:a16="http://schemas.microsoft.com/office/drawing/2014/main" id="{7D78D884-5BE3-E571-64ED-76B22B034965}"/>
                  </a:ext>
                </a:extLst>
              </p:cNvPr>
              <p:cNvSpPr/>
              <p:nvPr/>
            </p:nvSpPr>
            <p:spPr>
              <a:xfrm>
                <a:off x="10445062" y="4547027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78" name="타원 677">
                <a:extLst>
                  <a:ext uri="{FF2B5EF4-FFF2-40B4-BE49-F238E27FC236}">
                    <a16:creationId xmlns:a16="http://schemas.microsoft.com/office/drawing/2014/main" id="{7E96259C-1110-E5E6-B277-AF784F44D459}"/>
                  </a:ext>
                </a:extLst>
              </p:cNvPr>
              <p:cNvSpPr/>
              <p:nvPr/>
            </p:nvSpPr>
            <p:spPr>
              <a:xfrm>
                <a:off x="10445062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79" name="타원 678">
                <a:extLst>
                  <a:ext uri="{FF2B5EF4-FFF2-40B4-BE49-F238E27FC236}">
                    <a16:creationId xmlns:a16="http://schemas.microsoft.com/office/drawing/2014/main" id="{80C94334-072B-FCAB-9ACD-17E818D38811}"/>
                  </a:ext>
                </a:extLst>
              </p:cNvPr>
              <p:cNvSpPr/>
              <p:nvPr/>
            </p:nvSpPr>
            <p:spPr>
              <a:xfrm>
                <a:off x="8887757" y="505115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0" name="타원 679">
                <a:extLst>
                  <a:ext uri="{FF2B5EF4-FFF2-40B4-BE49-F238E27FC236}">
                    <a16:creationId xmlns:a16="http://schemas.microsoft.com/office/drawing/2014/main" id="{90AE9B49-48EF-1B1B-2174-9768C8744353}"/>
                  </a:ext>
                </a:extLst>
              </p:cNvPr>
              <p:cNvSpPr/>
              <p:nvPr/>
            </p:nvSpPr>
            <p:spPr>
              <a:xfrm>
                <a:off x="7330452" y="560524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1" name="타원 680">
                <a:extLst>
                  <a:ext uri="{FF2B5EF4-FFF2-40B4-BE49-F238E27FC236}">
                    <a16:creationId xmlns:a16="http://schemas.microsoft.com/office/drawing/2014/main" id="{0E930841-5B1C-CA5F-8AF1-55FF154D6991}"/>
                  </a:ext>
                </a:extLst>
              </p:cNvPr>
              <p:cNvSpPr/>
              <p:nvPr/>
            </p:nvSpPr>
            <p:spPr>
              <a:xfrm>
                <a:off x="7298155" y="452886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2" name="타원 681">
                <a:extLst>
                  <a:ext uri="{FF2B5EF4-FFF2-40B4-BE49-F238E27FC236}">
                    <a16:creationId xmlns:a16="http://schemas.microsoft.com/office/drawing/2014/main" id="{7E3510CB-500B-4F0C-B4DB-965937540F63}"/>
                  </a:ext>
                </a:extLst>
              </p:cNvPr>
              <p:cNvSpPr/>
              <p:nvPr/>
            </p:nvSpPr>
            <p:spPr>
              <a:xfrm>
                <a:off x="7298155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3" name="타원 682">
                <a:extLst>
                  <a:ext uri="{FF2B5EF4-FFF2-40B4-BE49-F238E27FC236}">
                    <a16:creationId xmlns:a16="http://schemas.microsoft.com/office/drawing/2014/main" id="{35FBB38F-D58B-BC54-DBB3-D0085A4CAE44}"/>
                  </a:ext>
                </a:extLst>
              </p:cNvPr>
              <p:cNvSpPr/>
              <p:nvPr/>
            </p:nvSpPr>
            <p:spPr>
              <a:xfrm>
                <a:off x="7330452" y="237608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4" name="타원 683">
                <a:extLst>
                  <a:ext uri="{FF2B5EF4-FFF2-40B4-BE49-F238E27FC236}">
                    <a16:creationId xmlns:a16="http://schemas.microsoft.com/office/drawing/2014/main" id="{5CDF4034-914F-A2A1-667F-90EB944A55B8}"/>
                  </a:ext>
                </a:extLst>
              </p:cNvPr>
              <p:cNvSpPr/>
              <p:nvPr/>
            </p:nvSpPr>
            <p:spPr>
              <a:xfrm>
                <a:off x="5756998" y="560524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5" name="타원 684">
                <a:extLst>
                  <a:ext uri="{FF2B5EF4-FFF2-40B4-BE49-F238E27FC236}">
                    <a16:creationId xmlns:a16="http://schemas.microsoft.com/office/drawing/2014/main" id="{90CECF98-0609-539F-ADF0-2F7538F88810}"/>
                  </a:ext>
                </a:extLst>
              </p:cNvPr>
              <p:cNvSpPr/>
              <p:nvPr/>
            </p:nvSpPr>
            <p:spPr>
              <a:xfrm>
                <a:off x="5756998" y="452886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6" name="타원 685">
                <a:extLst>
                  <a:ext uri="{FF2B5EF4-FFF2-40B4-BE49-F238E27FC236}">
                    <a16:creationId xmlns:a16="http://schemas.microsoft.com/office/drawing/2014/main" id="{E8014C78-6C4E-72F1-841C-5C4A1460DF9D}"/>
                  </a:ext>
                </a:extLst>
              </p:cNvPr>
              <p:cNvSpPr/>
              <p:nvPr/>
            </p:nvSpPr>
            <p:spPr>
              <a:xfrm>
                <a:off x="5756998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7" name="타원 686">
                <a:extLst>
                  <a:ext uri="{FF2B5EF4-FFF2-40B4-BE49-F238E27FC236}">
                    <a16:creationId xmlns:a16="http://schemas.microsoft.com/office/drawing/2014/main" id="{6E162F6A-3CDB-3884-E8A0-555D183A0BF8}"/>
                  </a:ext>
                </a:extLst>
              </p:cNvPr>
              <p:cNvSpPr/>
              <p:nvPr/>
            </p:nvSpPr>
            <p:spPr>
              <a:xfrm>
                <a:off x="5756998" y="237608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8" name="타원 687">
                <a:extLst>
                  <a:ext uri="{FF2B5EF4-FFF2-40B4-BE49-F238E27FC236}">
                    <a16:creationId xmlns:a16="http://schemas.microsoft.com/office/drawing/2014/main" id="{1D6CAE1B-43D2-9C38-4C17-9675B03D9696}"/>
                  </a:ext>
                </a:extLst>
              </p:cNvPr>
              <p:cNvSpPr/>
              <p:nvPr/>
            </p:nvSpPr>
            <p:spPr>
              <a:xfrm>
                <a:off x="3905996" y="586867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9" name="타원 688">
                <a:extLst>
                  <a:ext uri="{FF2B5EF4-FFF2-40B4-BE49-F238E27FC236}">
                    <a16:creationId xmlns:a16="http://schemas.microsoft.com/office/drawing/2014/main" id="{81C1892C-5180-2FC0-BF63-B3F58E6C732C}"/>
                  </a:ext>
                </a:extLst>
              </p:cNvPr>
              <p:cNvSpPr/>
              <p:nvPr/>
            </p:nvSpPr>
            <p:spPr>
              <a:xfrm>
                <a:off x="3905996" y="4893713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0" name="타원 689">
                <a:extLst>
                  <a:ext uri="{FF2B5EF4-FFF2-40B4-BE49-F238E27FC236}">
                    <a16:creationId xmlns:a16="http://schemas.microsoft.com/office/drawing/2014/main" id="{6EE258E0-2F39-EEBF-24BE-BF59D8FF3518}"/>
                  </a:ext>
                </a:extLst>
              </p:cNvPr>
              <p:cNvSpPr/>
              <p:nvPr/>
            </p:nvSpPr>
            <p:spPr>
              <a:xfrm>
                <a:off x="3905996" y="3918756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1" name="타원 690">
                <a:extLst>
                  <a:ext uri="{FF2B5EF4-FFF2-40B4-BE49-F238E27FC236}">
                    <a16:creationId xmlns:a16="http://schemas.microsoft.com/office/drawing/2014/main" id="{E741C3C5-97B4-11D8-6926-F567A891EE98}"/>
                  </a:ext>
                </a:extLst>
              </p:cNvPr>
              <p:cNvSpPr/>
              <p:nvPr/>
            </p:nvSpPr>
            <p:spPr>
              <a:xfrm>
                <a:off x="3903976" y="2943799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2" name="타원 691">
                <a:extLst>
                  <a:ext uri="{FF2B5EF4-FFF2-40B4-BE49-F238E27FC236}">
                    <a16:creationId xmlns:a16="http://schemas.microsoft.com/office/drawing/2014/main" id="{080E45FE-BF0E-569B-D20B-69302F369A42}"/>
                  </a:ext>
                </a:extLst>
              </p:cNvPr>
              <p:cNvSpPr/>
              <p:nvPr/>
            </p:nvSpPr>
            <p:spPr>
              <a:xfrm>
                <a:off x="3903976" y="196884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693" name="직선 연결선[R] 692">
                <a:extLst>
                  <a:ext uri="{FF2B5EF4-FFF2-40B4-BE49-F238E27FC236}">
                    <a16:creationId xmlns:a16="http://schemas.microsoft.com/office/drawing/2014/main" id="{B636B61C-2D30-9223-618C-11C5D2925B20}"/>
                  </a:ext>
                </a:extLst>
              </p:cNvPr>
              <p:cNvCxnSpPr>
                <a:cxnSpLocks/>
                <a:stCxn id="687" idx="2"/>
                <a:endCxn id="692" idx="6"/>
              </p:cNvCxnSpPr>
              <p:nvPr/>
            </p:nvCxnSpPr>
            <p:spPr>
              <a:xfrm flipH="1" flipV="1">
                <a:off x="4527706" y="2280707"/>
                <a:ext cx="1229292" cy="40724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직선 연결선[R] 693">
                <a:extLst>
                  <a:ext uri="{FF2B5EF4-FFF2-40B4-BE49-F238E27FC236}">
                    <a16:creationId xmlns:a16="http://schemas.microsoft.com/office/drawing/2014/main" id="{ABB864A7-B905-2865-7146-C492D5B0B231}"/>
                  </a:ext>
                </a:extLst>
              </p:cNvPr>
              <p:cNvCxnSpPr>
                <a:cxnSpLocks/>
                <a:stCxn id="687" idx="2"/>
                <a:endCxn id="691" idx="6"/>
              </p:cNvCxnSpPr>
              <p:nvPr/>
            </p:nvCxnSpPr>
            <p:spPr>
              <a:xfrm flipH="1">
                <a:off x="4527706" y="2687949"/>
                <a:ext cx="1229292" cy="56771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직선 연결선[R] 694">
                <a:extLst>
                  <a:ext uri="{FF2B5EF4-FFF2-40B4-BE49-F238E27FC236}">
                    <a16:creationId xmlns:a16="http://schemas.microsoft.com/office/drawing/2014/main" id="{A06D220C-32B0-FFC1-1234-A4D81F3253B8}"/>
                  </a:ext>
                </a:extLst>
              </p:cNvPr>
              <p:cNvCxnSpPr>
                <a:cxnSpLocks/>
                <a:stCxn id="687" idx="2"/>
                <a:endCxn id="690" idx="6"/>
              </p:cNvCxnSpPr>
              <p:nvPr/>
            </p:nvCxnSpPr>
            <p:spPr>
              <a:xfrm flipH="1">
                <a:off x="4529726" y="2687949"/>
                <a:ext cx="1227272" cy="154267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직선 연결선[R] 695">
                <a:extLst>
                  <a:ext uri="{FF2B5EF4-FFF2-40B4-BE49-F238E27FC236}">
                    <a16:creationId xmlns:a16="http://schemas.microsoft.com/office/drawing/2014/main" id="{E9E590F4-8D1E-C5CE-3B83-408025FD059C}"/>
                  </a:ext>
                </a:extLst>
              </p:cNvPr>
              <p:cNvCxnSpPr>
                <a:cxnSpLocks/>
                <a:stCxn id="687" idx="2"/>
                <a:endCxn id="689" idx="6"/>
              </p:cNvCxnSpPr>
              <p:nvPr/>
            </p:nvCxnSpPr>
            <p:spPr>
              <a:xfrm flipH="1">
                <a:off x="4529726" y="2687949"/>
                <a:ext cx="1227272" cy="251762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직선 연결선[R] 696">
                <a:extLst>
                  <a:ext uri="{FF2B5EF4-FFF2-40B4-BE49-F238E27FC236}">
                    <a16:creationId xmlns:a16="http://schemas.microsoft.com/office/drawing/2014/main" id="{4B27D803-1064-9036-6F6E-9F977736B544}"/>
                  </a:ext>
                </a:extLst>
              </p:cNvPr>
              <p:cNvCxnSpPr>
                <a:cxnSpLocks/>
                <a:stCxn id="687" idx="2"/>
                <a:endCxn id="688" idx="6"/>
              </p:cNvCxnSpPr>
              <p:nvPr/>
            </p:nvCxnSpPr>
            <p:spPr>
              <a:xfrm flipH="1">
                <a:off x="4529726" y="2687949"/>
                <a:ext cx="1227272" cy="34925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8" name="직선 연결선[R] 697">
                <a:extLst>
                  <a:ext uri="{FF2B5EF4-FFF2-40B4-BE49-F238E27FC236}">
                    <a16:creationId xmlns:a16="http://schemas.microsoft.com/office/drawing/2014/main" id="{D62BACE4-1331-8B4F-048A-B0C071379412}"/>
                  </a:ext>
                </a:extLst>
              </p:cNvPr>
              <p:cNvCxnSpPr>
                <a:cxnSpLocks/>
                <a:stCxn id="686" idx="2"/>
                <a:endCxn id="691" idx="6"/>
              </p:cNvCxnSpPr>
              <p:nvPr/>
            </p:nvCxnSpPr>
            <p:spPr>
              <a:xfrm flipH="1" flipV="1">
                <a:off x="4527706" y="3255664"/>
                <a:ext cx="1229292" cy="5086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직선 연결선[R] 698">
                <a:extLst>
                  <a:ext uri="{FF2B5EF4-FFF2-40B4-BE49-F238E27FC236}">
                    <a16:creationId xmlns:a16="http://schemas.microsoft.com/office/drawing/2014/main" id="{640CE0FE-5AAC-1998-C001-E785810D6A1C}"/>
                  </a:ext>
                </a:extLst>
              </p:cNvPr>
              <p:cNvCxnSpPr>
                <a:cxnSpLocks/>
                <a:stCxn id="685" idx="2"/>
                <a:endCxn id="691" idx="6"/>
              </p:cNvCxnSpPr>
              <p:nvPr/>
            </p:nvCxnSpPr>
            <p:spPr>
              <a:xfrm flipH="1" flipV="1">
                <a:off x="4527706" y="3255664"/>
                <a:ext cx="1229292" cy="158506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직선 연결선[R] 699">
                <a:extLst>
                  <a:ext uri="{FF2B5EF4-FFF2-40B4-BE49-F238E27FC236}">
                    <a16:creationId xmlns:a16="http://schemas.microsoft.com/office/drawing/2014/main" id="{3DB7568E-A565-C28E-4C0C-9EA4FBAFA5F1}"/>
                  </a:ext>
                </a:extLst>
              </p:cNvPr>
              <p:cNvCxnSpPr>
                <a:cxnSpLocks/>
                <a:stCxn id="684" idx="2"/>
                <a:endCxn id="691" idx="6"/>
              </p:cNvCxnSpPr>
              <p:nvPr/>
            </p:nvCxnSpPr>
            <p:spPr>
              <a:xfrm flipH="1" flipV="1">
                <a:off x="4527706" y="3255664"/>
                <a:ext cx="1229292" cy="266144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직선 연결선[R] 700">
                <a:extLst>
                  <a:ext uri="{FF2B5EF4-FFF2-40B4-BE49-F238E27FC236}">
                    <a16:creationId xmlns:a16="http://schemas.microsoft.com/office/drawing/2014/main" id="{2480CD02-2D11-D340-26DE-C6E5DF7672EE}"/>
                  </a:ext>
                </a:extLst>
              </p:cNvPr>
              <p:cNvCxnSpPr>
                <a:cxnSpLocks/>
                <a:stCxn id="686" idx="2"/>
                <a:endCxn id="690" idx="6"/>
              </p:cNvCxnSpPr>
              <p:nvPr/>
            </p:nvCxnSpPr>
            <p:spPr>
              <a:xfrm flipH="1">
                <a:off x="4529726" y="3764337"/>
                <a:ext cx="1227272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직선 연결선[R] 701">
                <a:extLst>
                  <a:ext uri="{FF2B5EF4-FFF2-40B4-BE49-F238E27FC236}">
                    <a16:creationId xmlns:a16="http://schemas.microsoft.com/office/drawing/2014/main" id="{41A00499-D25E-EF17-3600-2BEA43E57474}"/>
                  </a:ext>
                </a:extLst>
              </p:cNvPr>
              <p:cNvCxnSpPr>
                <a:cxnSpLocks/>
                <a:stCxn id="685" idx="2"/>
                <a:endCxn id="690" idx="6"/>
              </p:cNvCxnSpPr>
              <p:nvPr/>
            </p:nvCxnSpPr>
            <p:spPr>
              <a:xfrm flipH="1" flipV="1">
                <a:off x="4529726" y="4230621"/>
                <a:ext cx="1227272" cy="6101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직선 연결선[R] 702">
                <a:extLst>
                  <a:ext uri="{FF2B5EF4-FFF2-40B4-BE49-F238E27FC236}">
                    <a16:creationId xmlns:a16="http://schemas.microsoft.com/office/drawing/2014/main" id="{F05334EA-52ED-F60E-BA78-28B0A23CD2AB}"/>
                  </a:ext>
                </a:extLst>
              </p:cNvPr>
              <p:cNvCxnSpPr>
                <a:cxnSpLocks/>
                <a:stCxn id="684" idx="2"/>
                <a:endCxn id="690" idx="6"/>
              </p:cNvCxnSpPr>
              <p:nvPr/>
            </p:nvCxnSpPr>
            <p:spPr>
              <a:xfrm flipH="1" flipV="1">
                <a:off x="4529726" y="4230621"/>
                <a:ext cx="1227272" cy="16864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직선 연결선[R] 703">
                <a:extLst>
                  <a:ext uri="{FF2B5EF4-FFF2-40B4-BE49-F238E27FC236}">
                    <a16:creationId xmlns:a16="http://schemas.microsoft.com/office/drawing/2014/main" id="{E64AE218-EC21-EB02-9BD5-1CB935E3632F}"/>
                  </a:ext>
                </a:extLst>
              </p:cNvPr>
              <p:cNvCxnSpPr>
                <a:cxnSpLocks/>
                <a:stCxn id="686" idx="2"/>
                <a:endCxn id="689" idx="6"/>
              </p:cNvCxnSpPr>
              <p:nvPr/>
            </p:nvCxnSpPr>
            <p:spPr>
              <a:xfrm flipH="1">
                <a:off x="4529726" y="3764337"/>
                <a:ext cx="1227272" cy="144124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직선 연결선[R] 704">
                <a:extLst>
                  <a:ext uri="{FF2B5EF4-FFF2-40B4-BE49-F238E27FC236}">
                    <a16:creationId xmlns:a16="http://schemas.microsoft.com/office/drawing/2014/main" id="{D388C5CA-8722-6CB8-5F3C-114AA4A3A405}"/>
                  </a:ext>
                </a:extLst>
              </p:cNvPr>
              <p:cNvCxnSpPr>
                <a:cxnSpLocks/>
                <a:stCxn id="685" idx="2"/>
                <a:endCxn id="689" idx="6"/>
              </p:cNvCxnSpPr>
              <p:nvPr/>
            </p:nvCxnSpPr>
            <p:spPr>
              <a:xfrm flipH="1">
                <a:off x="4529726" y="4840725"/>
                <a:ext cx="1227272" cy="36485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직선 연결선[R] 705">
                <a:extLst>
                  <a:ext uri="{FF2B5EF4-FFF2-40B4-BE49-F238E27FC236}">
                    <a16:creationId xmlns:a16="http://schemas.microsoft.com/office/drawing/2014/main" id="{F1C13B4D-0E15-5161-5B8D-0712F19981C8}"/>
                  </a:ext>
                </a:extLst>
              </p:cNvPr>
              <p:cNvCxnSpPr>
                <a:cxnSpLocks/>
                <a:stCxn id="686" idx="2"/>
                <a:endCxn id="688" idx="6"/>
              </p:cNvCxnSpPr>
              <p:nvPr/>
            </p:nvCxnSpPr>
            <p:spPr>
              <a:xfrm flipH="1">
                <a:off x="4529726" y="3764337"/>
                <a:ext cx="1227272" cy="241619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직선 연결선[R] 706">
                <a:extLst>
                  <a:ext uri="{FF2B5EF4-FFF2-40B4-BE49-F238E27FC236}">
                    <a16:creationId xmlns:a16="http://schemas.microsoft.com/office/drawing/2014/main" id="{9937EE78-A77C-446F-5A3F-72A5C68CD9FB}"/>
                  </a:ext>
                </a:extLst>
              </p:cNvPr>
              <p:cNvCxnSpPr>
                <a:cxnSpLocks/>
                <a:stCxn id="684" idx="2"/>
                <a:endCxn id="689" idx="6"/>
              </p:cNvCxnSpPr>
              <p:nvPr/>
            </p:nvCxnSpPr>
            <p:spPr>
              <a:xfrm flipH="1" flipV="1">
                <a:off x="4529726" y="5205578"/>
                <a:ext cx="1227272" cy="71153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직선 연결선[R] 707">
                <a:extLst>
                  <a:ext uri="{FF2B5EF4-FFF2-40B4-BE49-F238E27FC236}">
                    <a16:creationId xmlns:a16="http://schemas.microsoft.com/office/drawing/2014/main" id="{F8579A79-A89E-30BC-9214-F83E623F6FE3}"/>
                  </a:ext>
                </a:extLst>
              </p:cNvPr>
              <p:cNvCxnSpPr>
                <a:cxnSpLocks/>
                <a:stCxn id="685" idx="2"/>
                <a:endCxn id="688" idx="6"/>
              </p:cNvCxnSpPr>
              <p:nvPr/>
            </p:nvCxnSpPr>
            <p:spPr>
              <a:xfrm flipH="1">
                <a:off x="4529726" y="4840725"/>
                <a:ext cx="1227272" cy="13398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직선 연결선[R] 708">
                <a:extLst>
                  <a:ext uri="{FF2B5EF4-FFF2-40B4-BE49-F238E27FC236}">
                    <a16:creationId xmlns:a16="http://schemas.microsoft.com/office/drawing/2014/main" id="{4F5464B1-B9E8-3DCE-38C8-C282517C7110}"/>
                  </a:ext>
                </a:extLst>
              </p:cNvPr>
              <p:cNvCxnSpPr>
                <a:cxnSpLocks/>
                <a:stCxn id="684" idx="2"/>
                <a:endCxn id="688" idx="6"/>
              </p:cNvCxnSpPr>
              <p:nvPr/>
            </p:nvCxnSpPr>
            <p:spPr>
              <a:xfrm flipH="1">
                <a:off x="4529726" y="5917113"/>
                <a:ext cx="1227272" cy="26342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직선 연결선[R] 709">
                <a:extLst>
                  <a:ext uri="{FF2B5EF4-FFF2-40B4-BE49-F238E27FC236}">
                    <a16:creationId xmlns:a16="http://schemas.microsoft.com/office/drawing/2014/main" id="{10796A51-68A3-C9E1-DA74-2F1FEDC710AD}"/>
                  </a:ext>
                </a:extLst>
              </p:cNvPr>
              <p:cNvCxnSpPr>
                <a:cxnSpLocks/>
                <a:stCxn id="686" idx="2"/>
                <a:endCxn id="692" idx="6"/>
              </p:cNvCxnSpPr>
              <p:nvPr/>
            </p:nvCxnSpPr>
            <p:spPr>
              <a:xfrm flipH="1" flipV="1">
                <a:off x="4527706" y="2280707"/>
                <a:ext cx="1229292" cy="148363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직선 연결선[R] 710">
                <a:extLst>
                  <a:ext uri="{FF2B5EF4-FFF2-40B4-BE49-F238E27FC236}">
                    <a16:creationId xmlns:a16="http://schemas.microsoft.com/office/drawing/2014/main" id="{DBFDCAEC-F284-6CF9-FB89-886AF98AAC9D}"/>
                  </a:ext>
                </a:extLst>
              </p:cNvPr>
              <p:cNvCxnSpPr>
                <a:cxnSpLocks/>
                <a:stCxn id="685" idx="2"/>
                <a:endCxn id="692" idx="6"/>
              </p:cNvCxnSpPr>
              <p:nvPr/>
            </p:nvCxnSpPr>
            <p:spPr>
              <a:xfrm flipH="1" flipV="1">
                <a:off x="4527706" y="2280707"/>
                <a:ext cx="1229292" cy="25600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직선 연결선[R] 711">
                <a:extLst>
                  <a:ext uri="{FF2B5EF4-FFF2-40B4-BE49-F238E27FC236}">
                    <a16:creationId xmlns:a16="http://schemas.microsoft.com/office/drawing/2014/main" id="{7BCEAE7D-F30D-DC12-1A1B-21E55CD69CC1}"/>
                  </a:ext>
                </a:extLst>
              </p:cNvPr>
              <p:cNvCxnSpPr>
                <a:cxnSpLocks/>
                <a:stCxn id="684" idx="2"/>
                <a:endCxn id="692" idx="6"/>
              </p:cNvCxnSpPr>
              <p:nvPr/>
            </p:nvCxnSpPr>
            <p:spPr>
              <a:xfrm flipH="1" flipV="1">
                <a:off x="4527706" y="2280707"/>
                <a:ext cx="1229292" cy="36364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직선 연결선[R] 712">
                <a:extLst>
                  <a:ext uri="{FF2B5EF4-FFF2-40B4-BE49-F238E27FC236}">
                    <a16:creationId xmlns:a16="http://schemas.microsoft.com/office/drawing/2014/main" id="{1D12A9A9-6E9E-DBCB-2C10-9E270191CB6F}"/>
                  </a:ext>
                </a:extLst>
              </p:cNvPr>
              <p:cNvCxnSpPr>
                <a:cxnSpLocks/>
                <a:stCxn id="683" idx="2"/>
                <a:endCxn id="687" idx="6"/>
              </p:cNvCxnSpPr>
              <p:nvPr/>
            </p:nvCxnSpPr>
            <p:spPr>
              <a:xfrm flipH="1">
                <a:off x="6380728" y="2687949"/>
                <a:ext cx="94972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직선 연결선[R] 713">
                <a:extLst>
                  <a:ext uri="{FF2B5EF4-FFF2-40B4-BE49-F238E27FC236}">
                    <a16:creationId xmlns:a16="http://schemas.microsoft.com/office/drawing/2014/main" id="{FF96EF72-705D-A2C8-8F1C-71EB1B6CB4E8}"/>
                  </a:ext>
                </a:extLst>
              </p:cNvPr>
              <p:cNvCxnSpPr>
                <a:cxnSpLocks/>
                <a:stCxn id="682" idx="2"/>
                <a:endCxn id="687" idx="6"/>
              </p:cNvCxnSpPr>
              <p:nvPr/>
            </p:nvCxnSpPr>
            <p:spPr>
              <a:xfrm flipH="1" flipV="1">
                <a:off x="6380728" y="2687949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직선 연결선[R] 714">
                <a:extLst>
                  <a:ext uri="{FF2B5EF4-FFF2-40B4-BE49-F238E27FC236}">
                    <a16:creationId xmlns:a16="http://schemas.microsoft.com/office/drawing/2014/main" id="{1CF59FBF-6BA0-FC2F-9742-9044DFE72DD2}"/>
                  </a:ext>
                </a:extLst>
              </p:cNvPr>
              <p:cNvCxnSpPr>
                <a:cxnSpLocks/>
                <a:stCxn id="681" idx="2"/>
                <a:endCxn id="687" idx="6"/>
              </p:cNvCxnSpPr>
              <p:nvPr/>
            </p:nvCxnSpPr>
            <p:spPr>
              <a:xfrm flipH="1" flipV="1">
                <a:off x="6380728" y="2687949"/>
                <a:ext cx="917427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직선 연결선[R] 715">
                <a:extLst>
                  <a:ext uri="{FF2B5EF4-FFF2-40B4-BE49-F238E27FC236}">
                    <a16:creationId xmlns:a16="http://schemas.microsoft.com/office/drawing/2014/main" id="{4937354A-020A-3C56-2806-C58017D22329}"/>
                  </a:ext>
                </a:extLst>
              </p:cNvPr>
              <p:cNvCxnSpPr>
                <a:cxnSpLocks/>
                <a:stCxn id="680" idx="2"/>
                <a:endCxn id="687" idx="6"/>
              </p:cNvCxnSpPr>
              <p:nvPr/>
            </p:nvCxnSpPr>
            <p:spPr>
              <a:xfrm flipH="1" flipV="1">
                <a:off x="6380728" y="2687949"/>
                <a:ext cx="949724" cy="32291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직선 연결선[R] 716">
                <a:extLst>
                  <a:ext uri="{FF2B5EF4-FFF2-40B4-BE49-F238E27FC236}">
                    <a16:creationId xmlns:a16="http://schemas.microsoft.com/office/drawing/2014/main" id="{CE26CB11-EE5E-D77C-CD66-D5FDF7C2E6FB}"/>
                  </a:ext>
                </a:extLst>
              </p:cNvPr>
              <p:cNvCxnSpPr>
                <a:cxnSpLocks/>
                <a:stCxn id="676" idx="2"/>
                <a:endCxn id="683" idx="6"/>
              </p:cNvCxnSpPr>
              <p:nvPr/>
            </p:nvCxnSpPr>
            <p:spPr>
              <a:xfrm flipH="1" flipV="1">
                <a:off x="7954182" y="2687949"/>
                <a:ext cx="947704" cy="41027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직선 연결선[R] 717">
                <a:extLst>
                  <a:ext uri="{FF2B5EF4-FFF2-40B4-BE49-F238E27FC236}">
                    <a16:creationId xmlns:a16="http://schemas.microsoft.com/office/drawing/2014/main" id="{9974E27A-DF86-14A9-04C0-AD0E1401E953}"/>
                  </a:ext>
                </a:extLst>
              </p:cNvPr>
              <p:cNvCxnSpPr>
                <a:cxnSpLocks/>
                <a:stCxn id="675" idx="2"/>
                <a:endCxn id="683" idx="6"/>
              </p:cNvCxnSpPr>
              <p:nvPr/>
            </p:nvCxnSpPr>
            <p:spPr>
              <a:xfrm flipH="1" flipV="1">
                <a:off x="7954182" y="2687949"/>
                <a:ext cx="947704" cy="154267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직선 연결선[R] 718">
                <a:extLst>
                  <a:ext uri="{FF2B5EF4-FFF2-40B4-BE49-F238E27FC236}">
                    <a16:creationId xmlns:a16="http://schemas.microsoft.com/office/drawing/2014/main" id="{D42C0EFD-A058-8FE5-D5FC-68F57DB1BCB7}"/>
                  </a:ext>
                </a:extLst>
              </p:cNvPr>
              <p:cNvCxnSpPr>
                <a:cxnSpLocks/>
                <a:stCxn id="679" idx="2"/>
                <a:endCxn id="683" idx="6"/>
              </p:cNvCxnSpPr>
              <p:nvPr/>
            </p:nvCxnSpPr>
            <p:spPr>
              <a:xfrm flipH="1" flipV="1">
                <a:off x="7954182" y="2687949"/>
                <a:ext cx="933575" cy="267507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직선 연결선[R] 719">
                <a:extLst>
                  <a:ext uri="{FF2B5EF4-FFF2-40B4-BE49-F238E27FC236}">
                    <a16:creationId xmlns:a16="http://schemas.microsoft.com/office/drawing/2014/main" id="{705C435A-AD44-EE00-8E61-BF32434918F5}"/>
                  </a:ext>
                </a:extLst>
              </p:cNvPr>
              <p:cNvCxnSpPr>
                <a:cxnSpLocks/>
                <a:stCxn id="683" idx="2"/>
                <a:endCxn id="686" idx="6"/>
              </p:cNvCxnSpPr>
              <p:nvPr/>
            </p:nvCxnSpPr>
            <p:spPr>
              <a:xfrm flipH="1">
                <a:off x="6380728" y="2687949"/>
                <a:ext cx="949724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직선 연결선[R] 720">
                <a:extLst>
                  <a:ext uri="{FF2B5EF4-FFF2-40B4-BE49-F238E27FC236}">
                    <a16:creationId xmlns:a16="http://schemas.microsoft.com/office/drawing/2014/main" id="{5EF12F91-CABA-8557-BDEB-6DF44EA6AF81}"/>
                  </a:ext>
                </a:extLst>
              </p:cNvPr>
              <p:cNvCxnSpPr>
                <a:cxnSpLocks/>
                <a:stCxn id="682" idx="2"/>
                <a:endCxn id="686" idx="6"/>
              </p:cNvCxnSpPr>
              <p:nvPr/>
            </p:nvCxnSpPr>
            <p:spPr>
              <a:xfrm flipH="1">
                <a:off x="6380728" y="3764337"/>
                <a:ext cx="91742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직선 연결선[R] 721">
                <a:extLst>
                  <a:ext uri="{FF2B5EF4-FFF2-40B4-BE49-F238E27FC236}">
                    <a16:creationId xmlns:a16="http://schemas.microsoft.com/office/drawing/2014/main" id="{C023A6F1-F314-2A1D-EE2F-6370579D582E}"/>
                  </a:ext>
                </a:extLst>
              </p:cNvPr>
              <p:cNvCxnSpPr>
                <a:cxnSpLocks/>
                <a:stCxn id="681" idx="2"/>
                <a:endCxn id="686" idx="6"/>
              </p:cNvCxnSpPr>
              <p:nvPr/>
            </p:nvCxnSpPr>
            <p:spPr>
              <a:xfrm flipH="1" flipV="1">
                <a:off x="6380728" y="3764337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직선 연결선[R] 722">
                <a:extLst>
                  <a:ext uri="{FF2B5EF4-FFF2-40B4-BE49-F238E27FC236}">
                    <a16:creationId xmlns:a16="http://schemas.microsoft.com/office/drawing/2014/main" id="{709FB8CB-7DB1-2B38-6216-A62561F1280A}"/>
                  </a:ext>
                </a:extLst>
              </p:cNvPr>
              <p:cNvCxnSpPr>
                <a:cxnSpLocks/>
                <a:stCxn id="680" idx="2"/>
                <a:endCxn id="686" idx="6"/>
              </p:cNvCxnSpPr>
              <p:nvPr/>
            </p:nvCxnSpPr>
            <p:spPr>
              <a:xfrm flipH="1" flipV="1">
                <a:off x="6380728" y="3764337"/>
                <a:ext cx="949724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직선 연결선[R] 723">
                <a:extLst>
                  <a:ext uri="{FF2B5EF4-FFF2-40B4-BE49-F238E27FC236}">
                    <a16:creationId xmlns:a16="http://schemas.microsoft.com/office/drawing/2014/main" id="{309114A6-4625-DE0E-86D7-A000744C14DC}"/>
                  </a:ext>
                </a:extLst>
              </p:cNvPr>
              <p:cNvCxnSpPr>
                <a:cxnSpLocks/>
                <a:stCxn id="683" idx="2"/>
                <a:endCxn id="685" idx="6"/>
              </p:cNvCxnSpPr>
              <p:nvPr/>
            </p:nvCxnSpPr>
            <p:spPr>
              <a:xfrm flipH="1">
                <a:off x="6380728" y="2687949"/>
                <a:ext cx="949724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직선 연결선[R] 724">
                <a:extLst>
                  <a:ext uri="{FF2B5EF4-FFF2-40B4-BE49-F238E27FC236}">
                    <a16:creationId xmlns:a16="http://schemas.microsoft.com/office/drawing/2014/main" id="{69ED0D4B-DE3A-4852-4AA6-F23949DEBC39}"/>
                  </a:ext>
                </a:extLst>
              </p:cNvPr>
              <p:cNvCxnSpPr>
                <a:cxnSpLocks/>
                <a:stCxn id="682" idx="2"/>
                <a:endCxn id="685" idx="6"/>
              </p:cNvCxnSpPr>
              <p:nvPr/>
            </p:nvCxnSpPr>
            <p:spPr>
              <a:xfrm flipH="1">
                <a:off x="6380728" y="3764337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직선 연결선[R] 725">
                <a:extLst>
                  <a:ext uri="{FF2B5EF4-FFF2-40B4-BE49-F238E27FC236}">
                    <a16:creationId xmlns:a16="http://schemas.microsoft.com/office/drawing/2014/main" id="{CF11050D-20B8-1FF5-9BFC-22D50E79ED4C}"/>
                  </a:ext>
                </a:extLst>
              </p:cNvPr>
              <p:cNvCxnSpPr>
                <a:cxnSpLocks/>
                <a:stCxn id="681" idx="2"/>
                <a:endCxn id="685" idx="6"/>
              </p:cNvCxnSpPr>
              <p:nvPr/>
            </p:nvCxnSpPr>
            <p:spPr>
              <a:xfrm flipH="1">
                <a:off x="6380728" y="4840725"/>
                <a:ext cx="91742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직선 연결선[R] 726">
                <a:extLst>
                  <a:ext uri="{FF2B5EF4-FFF2-40B4-BE49-F238E27FC236}">
                    <a16:creationId xmlns:a16="http://schemas.microsoft.com/office/drawing/2014/main" id="{D1D7F656-5623-0B6F-0F2B-86488BE598BA}"/>
                  </a:ext>
                </a:extLst>
              </p:cNvPr>
              <p:cNvCxnSpPr>
                <a:cxnSpLocks/>
                <a:stCxn id="680" idx="2"/>
                <a:endCxn id="685" idx="6"/>
              </p:cNvCxnSpPr>
              <p:nvPr/>
            </p:nvCxnSpPr>
            <p:spPr>
              <a:xfrm flipH="1" flipV="1">
                <a:off x="6380728" y="4840725"/>
                <a:ext cx="949724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직선 연결선[R] 727">
                <a:extLst>
                  <a:ext uri="{FF2B5EF4-FFF2-40B4-BE49-F238E27FC236}">
                    <a16:creationId xmlns:a16="http://schemas.microsoft.com/office/drawing/2014/main" id="{609C8BE3-44A6-9BD8-31FC-FBFE8E0144FD}"/>
                  </a:ext>
                </a:extLst>
              </p:cNvPr>
              <p:cNvCxnSpPr>
                <a:cxnSpLocks/>
                <a:stCxn id="683" idx="2"/>
                <a:endCxn id="684" idx="6"/>
              </p:cNvCxnSpPr>
              <p:nvPr/>
            </p:nvCxnSpPr>
            <p:spPr>
              <a:xfrm flipH="1">
                <a:off x="6380728" y="2687949"/>
                <a:ext cx="949724" cy="32291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직선 연결선[R] 728">
                <a:extLst>
                  <a:ext uri="{FF2B5EF4-FFF2-40B4-BE49-F238E27FC236}">
                    <a16:creationId xmlns:a16="http://schemas.microsoft.com/office/drawing/2014/main" id="{F3F78D91-329E-36C4-DF22-84B19D2A7150}"/>
                  </a:ext>
                </a:extLst>
              </p:cNvPr>
              <p:cNvCxnSpPr>
                <a:cxnSpLocks/>
                <a:stCxn id="682" idx="2"/>
                <a:endCxn id="684" idx="6"/>
              </p:cNvCxnSpPr>
              <p:nvPr/>
            </p:nvCxnSpPr>
            <p:spPr>
              <a:xfrm flipH="1">
                <a:off x="6380728" y="3764337"/>
                <a:ext cx="917427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직선 연결선[R] 729">
                <a:extLst>
                  <a:ext uri="{FF2B5EF4-FFF2-40B4-BE49-F238E27FC236}">
                    <a16:creationId xmlns:a16="http://schemas.microsoft.com/office/drawing/2014/main" id="{0EDDCCFD-FC3D-D90F-D633-74DDD04D1F78}"/>
                  </a:ext>
                </a:extLst>
              </p:cNvPr>
              <p:cNvCxnSpPr>
                <a:cxnSpLocks/>
                <a:stCxn id="681" idx="2"/>
                <a:endCxn id="684" idx="6"/>
              </p:cNvCxnSpPr>
              <p:nvPr/>
            </p:nvCxnSpPr>
            <p:spPr>
              <a:xfrm flipH="1">
                <a:off x="6380728" y="4840725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직선 연결선[R] 730">
                <a:extLst>
                  <a:ext uri="{FF2B5EF4-FFF2-40B4-BE49-F238E27FC236}">
                    <a16:creationId xmlns:a16="http://schemas.microsoft.com/office/drawing/2014/main" id="{C1F60455-3B61-6C46-9063-368565A46C21}"/>
                  </a:ext>
                </a:extLst>
              </p:cNvPr>
              <p:cNvCxnSpPr>
                <a:cxnSpLocks/>
                <a:stCxn id="680" idx="2"/>
                <a:endCxn id="684" idx="6"/>
              </p:cNvCxnSpPr>
              <p:nvPr/>
            </p:nvCxnSpPr>
            <p:spPr>
              <a:xfrm flipH="1">
                <a:off x="6380728" y="5917113"/>
                <a:ext cx="94972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직선 연결선[R] 731">
                <a:extLst>
                  <a:ext uri="{FF2B5EF4-FFF2-40B4-BE49-F238E27FC236}">
                    <a16:creationId xmlns:a16="http://schemas.microsoft.com/office/drawing/2014/main" id="{63855989-5C24-8254-F227-B420418C78EC}"/>
                  </a:ext>
                </a:extLst>
              </p:cNvPr>
              <p:cNvCxnSpPr>
                <a:cxnSpLocks/>
                <a:stCxn id="676" idx="2"/>
                <a:endCxn id="682" idx="6"/>
              </p:cNvCxnSpPr>
              <p:nvPr/>
            </p:nvCxnSpPr>
            <p:spPr>
              <a:xfrm flipH="1">
                <a:off x="7921885" y="3098219"/>
                <a:ext cx="980001" cy="6661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직선 연결선[R] 732">
                <a:extLst>
                  <a:ext uri="{FF2B5EF4-FFF2-40B4-BE49-F238E27FC236}">
                    <a16:creationId xmlns:a16="http://schemas.microsoft.com/office/drawing/2014/main" id="{26018436-E50D-934C-E132-DB8A8E26D692}"/>
                  </a:ext>
                </a:extLst>
              </p:cNvPr>
              <p:cNvCxnSpPr>
                <a:cxnSpLocks/>
                <a:stCxn id="675" idx="2"/>
                <a:endCxn id="682" idx="6"/>
              </p:cNvCxnSpPr>
              <p:nvPr/>
            </p:nvCxnSpPr>
            <p:spPr>
              <a:xfrm flipH="1" flipV="1">
                <a:off x="7921885" y="3764337"/>
                <a:ext cx="980001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직선 연결선[R] 733">
                <a:extLst>
                  <a:ext uri="{FF2B5EF4-FFF2-40B4-BE49-F238E27FC236}">
                    <a16:creationId xmlns:a16="http://schemas.microsoft.com/office/drawing/2014/main" id="{85C9FF63-D29F-9B82-562C-5CA71F2BFFE2}"/>
                  </a:ext>
                </a:extLst>
              </p:cNvPr>
              <p:cNvCxnSpPr>
                <a:cxnSpLocks/>
                <a:stCxn id="679" idx="2"/>
                <a:endCxn id="682" idx="6"/>
              </p:cNvCxnSpPr>
              <p:nvPr/>
            </p:nvCxnSpPr>
            <p:spPr>
              <a:xfrm flipH="1" flipV="1">
                <a:off x="7921885" y="3764337"/>
                <a:ext cx="965872" cy="15986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직선 연결선[R] 734">
                <a:extLst>
                  <a:ext uri="{FF2B5EF4-FFF2-40B4-BE49-F238E27FC236}">
                    <a16:creationId xmlns:a16="http://schemas.microsoft.com/office/drawing/2014/main" id="{EFE6CA91-34AF-9F72-09BA-51194D3D0049}"/>
                  </a:ext>
                </a:extLst>
              </p:cNvPr>
              <p:cNvCxnSpPr>
                <a:cxnSpLocks/>
                <a:stCxn id="676" idx="2"/>
                <a:endCxn id="681" idx="6"/>
              </p:cNvCxnSpPr>
              <p:nvPr/>
            </p:nvCxnSpPr>
            <p:spPr>
              <a:xfrm flipH="1">
                <a:off x="7921885" y="3098219"/>
                <a:ext cx="980001" cy="17425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직선 연결선[R] 735">
                <a:extLst>
                  <a:ext uri="{FF2B5EF4-FFF2-40B4-BE49-F238E27FC236}">
                    <a16:creationId xmlns:a16="http://schemas.microsoft.com/office/drawing/2014/main" id="{C5AFCF87-863B-358B-4069-CFBD2855EC67}"/>
                  </a:ext>
                </a:extLst>
              </p:cNvPr>
              <p:cNvCxnSpPr>
                <a:cxnSpLocks/>
                <a:stCxn id="675" idx="2"/>
                <a:endCxn id="681" idx="6"/>
              </p:cNvCxnSpPr>
              <p:nvPr/>
            </p:nvCxnSpPr>
            <p:spPr>
              <a:xfrm flipH="1">
                <a:off x="7921885" y="4230621"/>
                <a:ext cx="980001" cy="6101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직선 연결선[R] 736">
                <a:extLst>
                  <a:ext uri="{FF2B5EF4-FFF2-40B4-BE49-F238E27FC236}">
                    <a16:creationId xmlns:a16="http://schemas.microsoft.com/office/drawing/2014/main" id="{2EEE5152-01D8-8499-36CF-51259E53BC7B}"/>
                  </a:ext>
                </a:extLst>
              </p:cNvPr>
              <p:cNvCxnSpPr>
                <a:cxnSpLocks/>
                <a:stCxn id="679" idx="2"/>
                <a:endCxn id="681" idx="6"/>
              </p:cNvCxnSpPr>
              <p:nvPr/>
            </p:nvCxnSpPr>
            <p:spPr>
              <a:xfrm flipH="1" flipV="1">
                <a:off x="7921885" y="4840725"/>
                <a:ext cx="965872" cy="52229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8" name="직선 연결선[R] 737">
                <a:extLst>
                  <a:ext uri="{FF2B5EF4-FFF2-40B4-BE49-F238E27FC236}">
                    <a16:creationId xmlns:a16="http://schemas.microsoft.com/office/drawing/2014/main" id="{EB005BC3-3BCD-163B-7075-6594C23E8955}"/>
                  </a:ext>
                </a:extLst>
              </p:cNvPr>
              <p:cNvCxnSpPr>
                <a:cxnSpLocks/>
                <a:stCxn id="676" idx="2"/>
                <a:endCxn id="680" idx="6"/>
              </p:cNvCxnSpPr>
              <p:nvPr/>
            </p:nvCxnSpPr>
            <p:spPr>
              <a:xfrm flipH="1">
                <a:off x="7954182" y="3098219"/>
                <a:ext cx="947704" cy="281889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9" name="직선 연결선[R] 738">
                <a:extLst>
                  <a:ext uri="{FF2B5EF4-FFF2-40B4-BE49-F238E27FC236}">
                    <a16:creationId xmlns:a16="http://schemas.microsoft.com/office/drawing/2014/main" id="{D645B787-0FB8-0702-30EE-9592B9D73D1F}"/>
                  </a:ext>
                </a:extLst>
              </p:cNvPr>
              <p:cNvCxnSpPr>
                <a:cxnSpLocks/>
                <a:stCxn id="675" idx="2"/>
                <a:endCxn id="680" idx="6"/>
              </p:cNvCxnSpPr>
              <p:nvPr/>
            </p:nvCxnSpPr>
            <p:spPr>
              <a:xfrm flipH="1">
                <a:off x="7954182" y="4230621"/>
                <a:ext cx="947704" cy="16864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직선 연결선[R] 739">
                <a:extLst>
                  <a:ext uri="{FF2B5EF4-FFF2-40B4-BE49-F238E27FC236}">
                    <a16:creationId xmlns:a16="http://schemas.microsoft.com/office/drawing/2014/main" id="{3E26EBE7-42A7-848F-134D-4AF7AE805946}"/>
                  </a:ext>
                </a:extLst>
              </p:cNvPr>
              <p:cNvCxnSpPr>
                <a:cxnSpLocks/>
                <a:stCxn id="679" idx="2"/>
                <a:endCxn id="680" idx="6"/>
              </p:cNvCxnSpPr>
              <p:nvPr/>
            </p:nvCxnSpPr>
            <p:spPr>
              <a:xfrm flipH="1">
                <a:off x="7954182" y="5363023"/>
                <a:ext cx="933575" cy="55409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직선 연결선[R] 740">
                <a:extLst>
                  <a:ext uri="{FF2B5EF4-FFF2-40B4-BE49-F238E27FC236}">
                    <a16:creationId xmlns:a16="http://schemas.microsoft.com/office/drawing/2014/main" id="{898A221F-2A3D-A055-D39F-3B593FBC9FED}"/>
                  </a:ext>
                </a:extLst>
              </p:cNvPr>
              <p:cNvCxnSpPr>
                <a:cxnSpLocks/>
                <a:stCxn id="678" idx="2"/>
                <a:endCxn id="676" idx="6"/>
              </p:cNvCxnSpPr>
              <p:nvPr/>
            </p:nvCxnSpPr>
            <p:spPr>
              <a:xfrm flipH="1" flipV="1">
                <a:off x="9525616" y="3098219"/>
                <a:ext cx="919446" cy="6661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직선 연결선[R] 741">
                <a:extLst>
                  <a:ext uri="{FF2B5EF4-FFF2-40B4-BE49-F238E27FC236}">
                    <a16:creationId xmlns:a16="http://schemas.microsoft.com/office/drawing/2014/main" id="{80E1FD1A-5FCD-6E24-8FD0-67714BBEBE10}"/>
                  </a:ext>
                </a:extLst>
              </p:cNvPr>
              <p:cNvCxnSpPr>
                <a:cxnSpLocks/>
                <a:stCxn id="677" idx="2"/>
                <a:endCxn id="676" idx="6"/>
              </p:cNvCxnSpPr>
              <p:nvPr/>
            </p:nvCxnSpPr>
            <p:spPr>
              <a:xfrm flipH="1" flipV="1">
                <a:off x="9525616" y="3098219"/>
                <a:ext cx="919446" cy="17606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직선 연결선[R] 742">
                <a:extLst>
                  <a:ext uri="{FF2B5EF4-FFF2-40B4-BE49-F238E27FC236}">
                    <a16:creationId xmlns:a16="http://schemas.microsoft.com/office/drawing/2014/main" id="{859746E1-2061-D9A0-4D4F-95EE924A390D}"/>
                  </a:ext>
                </a:extLst>
              </p:cNvPr>
              <p:cNvCxnSpPr>
                <a:cxnSpLocks/>
                <a:stCxn id="678" idx="2"/>
                <a:endCxn id="675" idx="6"/>
              </p:cNvCxnSpPr>
              <p:nvPr/>
            </p:nvCxnSpPr>
            <p:spPr>
              <a:xfrm flipH="1">
                <a:off x="9525616" y="3764337"/>
                <a:ext cx="919446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직선 연결선[R] 743">
                <a:extLst>
                  <a:ext uri="{FF2B5EF4-FFF2-40B4-BE49-F238E27FC236}">
                    <a16:creationId xmlns:a16="http://schemas.microsoft.com/office/drawing/2014/main" id="{57D67FC1-A724-6C1C-3D67-DA8467C74904}"/>
                  </a:ext>
                </a:extLst>
              </p:cNvPr>
              <p:cNvCxnSpPr>
                <a:cxnSpLocks/>
                <a:stCxn id="678" idx="2"/>
                <a:endCxn id="679" idx="6"/>
              </p:cNvCxnSpPr>
              <p:nvPr/>
            </p:nvCxnSpPr>
            <p:spPr>
              <a:xfrm flipH="1">
                <a:off x="9511487" y="3764337"/>
                <a:ext cx="933575" cy="15986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직선 연결선[R] 744">
                <a:extLst>
                  <a:ext uri="{FF2B5EF4-FFF2-40B4-BE49-F238E27FC236}">
                    <a16:creationId xmlns:a16="http://schemas.microsoft.com/office/drawing/2014/main" id="{3E76D8F4-F109-A937-B90C-17980B761EDA}"/>
                  </a:ext>
                </a:extLst>
              </p:cNvPr>
              <p:cNvCxnSpPr>
                <a:cxnSpLocks/>
                <a:stCxn id="677" idx="2"/>
                <a:endCxn id="679" idx="6"/>
              </p:cNvCxnSpPr>
              <p:nvPr/>
            </p:nvCxnSpPr>
            <p:spPr>
              <a:xfrm flipH="1">
                <a:off x="9511487" y="4858892"/>
                <a:ext cx="933575" cy="50413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6" name="모서리가 둥근 직사각형 745">
              <a:extLst>
                <a:ext uri="{FF2B5EF4-FFF2-40B4-BE49-F238E27FC236}">
                  <a16:creationId xmlns:a16="http://schemas.microsoft.com/office/drawing/2014/main" id="{85E270A6-4833-C45E-B15A-600794669DBB}"/>
                </a:ext>
              </a:extLst>
            </p:cNvPr>
            <p:cNvSpPr/>
            <p:nvPr/>
          </p:nvSpPr>
          <p:spPr>
            <a:xfrm>
              <a:off x="10144812" y="2927142"/>
              <a:ext cx="642710" cy="12618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747" name="직선 화살표 연결선 746">
              <a:extLst>
                <a:ext uri="{FF2B5EF4-FFF2-40B4-BE49-F238E27FC236}">
                  <a16:creationId xmlns:a16="http://schemas.microsoft.com/office/drawing/2014/main" id="{0505F52D-5927-7579-1F1F-2EE376F12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166" y="4255407"/>
              <a:ext cx="0" cy="145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직선 화살표 연결선 747">
              <a:extLst>
                <a:ext uri="{FF2B5EF4-FFF2-40B4-BE49-F238E27FC236}">
                  <a16:creationId xmlns:a16="http://schemas.microsoft.com/office/drawing/2014/main" id="{AAF0DDCE-BDA4-FF75-4E5D-D1E64AACA477}"/>
                </a:ext>
              </a:extLst>
            </p:cNvPr>
            <p:cNvCxnSpPr>
              <a:cxnSpLocks/>
            </p:cNvCxnSpPr>
            <p:nvPr/>
          </p:nvCxnSpPr>
          <p:spPr>
            <a:xfrm>
              <a:off x="9831111" y="3558063"/>
              <a:ext cx="2501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직선 화살표 연결선 749">
              <a:extLst>
                <a:ext uri="{FF2B5EF4-FFF2-40B4-BE49-F238E27FC236}">
                  <a16:creationId xmlns:a16="http://schemas.microsoft.com/office/drawing/2014/main" id="{F2AFEE2E-43C1-45EB-0D30-169CC05F6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2744" y="2699318"/>
              <a:ext cx="0" cy="145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id="{CAC00063-1FFD-D694-D680-36AD59F9E9D5}"/>
                </a:ext>
              </a:extLst>
            </p:cNvPr>
            <p:cNvSpPr txBox="1"/>
            <p:nvPr/>
          </p:nvSpPr>
          <p:spPr>
            <a:xfrm>
              <a:off x="7991840" y="4499363"/>
              <a:ext cx="830784" cy="28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/>
                <a:t>it</a:t>
              </a:r>
            </a:p>
          </p:txBody>
        </p:sp>
        <p:sp>
          <p:nvSpPr>
            <p:cNvPr id="753" name="TextBox 752">
              <a:extLst>
                <a:ext uri="{FF2B5EF4-FFF2-40B4-BE49-F238E27FC236}">
                  <a16:creationId xmlns:a16="http://schemas.microsoft.com/office/drawing/2014/main" id="{436C3D81-184C-8FCD-1AB3-DFD7DE42EC60}"/>
                </a:ext>
              </a:extLst>
            </p:cNvPr>
            <p:cNvSpPr txBox="1"/>
            <p:nvPr/>
          </p:nvSpPr>
          <p:spPr>
            <a:xfrm>
              <a:off x="7991840" y="2348086"/>
              <a:ext cx="830784" cy="28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/>
                <a:t>is</a:t>
              </a:r>
            </a:p>
          </p:txBody>
        </p:sp>
        <p:cxnSp>
          <p:nvCxnSpPr>
            <p:cNvPr id="754" name="직선 화살표 연결선 753">
              <a:extLst>
                <a:ext uri="{FF2B5EF4-FFF2-40B4-BE49-F238E27FC236}">
                  <a16:creationId xmlns:a16="http://schemas.microsoft.com/office/drawing/2014/main" id="{B880D8BD-F3DA-A146-CE16-C44551EE0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7232" y="2696883"/>
              <a:ext cx="0" cy="145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5" name="TextBox 754">
              <a:extLst>
                <a:ext uri="{FF2B5EF4-FFF2-40B4-BE49-F238E27FC236}">
                  <a16:creationId xmlns:a16="http://schemas.microsoft.com/office/drawing/2014/main" id="{FC6D0DDD-6A97-8C90-AE8E-6CCC6B58E3D5}"/>
                </a:ext>
              </a:extLst>
            </p:cNvPr>
            <p:cNvSpPr txBox="1"/>
            <p:nvPr/>
          </p:nvSpPr>
          <p:spPr>
            <a:xfrm>
              <a:off x="9030842" y="4502292"/>
              <a:ext cx="830784" cy="28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/>
                <a:t>is</a:t>
              </a:r>
            </a:p>
          </p:txBody>
        </p:sp>
        <p:sp>
          <p:nvSpPr>
            <p:cNvPr id="756" name="TextBox 755">
              <a:extLst>
                <a:ext uri="{FF2B5EF4-FFF2-40B4-BE49-F238E27FC236}">
                  <a16:creationId xmlns:a16="http://schemas.microsoft.com/office/drawing/2014/main" id="{0D70EB84-A9B0-89E6-2B4F-B210645E836D}"/>
                </a:ext>
              </a:extLst>
            </p:cNvPr>
            <p:cNvSpPr txBox="1"/>
            <p:nvPr/>
          </p:nvSpPr>
          <p:spPr>
            <a:xfrm>
              <a:off x="9041766" y="2350488"/>
              <a:ext cx="830784" cy="28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/>
                <a:t>.</a:t>
              </a:r>
            </a:p>
          </p:txBody>
        </p:sp>
        <p:cxnSp>
          <p:nvCxnSpPr>
            <p:cNvPr id="757" name="직선 화살표 연결선 756">
              <a:extLst>
                <a:ext uri="{FF2B5EF4-FFF2-40B4-BE49-F238E27FC236}">
                  <a16:creationId xmlns:a16="http://schemas.microsoft.com/office/drawing/2014/main" id="{BF3B41E0-C086-CED7-DC8D-293F98B83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57157" y="2699286"/>
              <a:ext cx="0" cy="145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" name="TextBox 757">
              <a:extLst>
                <a:ext uri="{FF2B5EF4-FFF2-40B4-BE49-F238E27FC236}">
                  <a16:creationId xmlns:a16="http://schemas.microsoft.com/office/drawing/2014/main" id="{1A76A5D8-8E8D-255A-F202-6C9D57D39D47}"/>
                </a:ext>
              </a:extLst>
            </p:cNvPr>
            <p:cNvSpPr txBox="1"/>
            <p:nvPr/>
          </p:nvSpPr>
          <p:spPr>
            <a:xfrm>
              <a:off x="10047631" y="4485691"/>
              <a:ext cx="830784" cy="28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/>
                <a:t>.</a:t>
              </a:r>
            </a:p>
          </p:txBody>
        </p:sp>
        <p:sp>
          <p:nvSpPr>
            <p:cNvPr id="759" name="TextBox 758">
              <a:extLst>
                <a:ext uri="{FF2B5EF4-FFF2-40B4-BE49-F238E27FC236}">
                  <a16:creationId xmlns:a16="http://schemas.microsoft.com/office/drawing/2014/main" id="{150858A8-E42B-D6CB-47DC-E9AF76A3CD1B}"/>
                </a:ext>
              </a:extLst>
            </p:cNvPr>
            <p:cNvSpPr txBox="1"/>
            <p:nvPr/>
          </p:nvSpPr>
          <p:spPr>
            <a:xfrm>
              <a:off x="9779571" y="2349715"/>
              <a:ext cx="1399568" cy="28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/>
                <a:t>&lt;End Of String&gt;</a:t>
              </a:r>
            </a:p>
          </p:txBody>
        </p:sp>
        <p:cxnSp>
          <p:nvCxnSpPr>
            <p:cNvPr id="760" name="직선 화살표 연결선 759">
              <a:extLst>
                <a:ext uri="{FF2B5EF4-FFF2-40B4-BE49-F238E27FC236}">
                  <a16:creationId xmlns:a16="http://schemas.microsoft.com/office/drawing/2014/main" id="{AB51968E-04F2-C71C-A419-98610A36B6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56744" y="2696883"/>
              <a:ext cx="0" cy="145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5" name="직사각형 764">
              <a:extLst>
                <a:ext uri="{FF2B5EF4-FFF2-40B4-BE49-F238E27FC236}">
                  <a16:creationId xmlns:a16="http://schemas.microsoft.com/office/drawing/2014/main" id="{CB4EF4D2-83E4-E3D0-3177-C70128EF259F}"/>
                </a:ext>
              </a:extLst>
            </p:cNvPr>
            <p:cNvSpPr/>
            <p:nvPr/>
          </p:nvSpPr>
          <p:spPr>
            <a:xfrm>
              <a:off x="7185585" y="4505685"/>
              <a:ext cx="386736" cy="2665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6" name="직사각형 765">
              <a:extLst>
                <a:ext uri="{FF2B5EF4-FFF2-40B4-BE49-F238E27FC236}">
                  <a16:creationId xmlns:a16="http://schemas.microsoft.com/office/drawing/2014/main" id="{E46805EA-31A1-9DA7-EBE1-6A0AAA9CAA17}"/>
                </a:ext>
              </a:extLst>
            </p:cNvPr>
            <p:cNvSpPr/>
            <p:nvPr/>
          </p:nvSpPr>
          <p:spPr>
            <a:xfrm>
              <a:off x="8210800" y="4503136"/>
              <a:ext cx="386736" cy="2665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7" name="직사각형 766">
              <a:extLst>
                <a:ext uri="{FF2B5EF4-FFF2-40B4-BE49-F238E27FC236}">
                  <a16:creationId xmlns:a16="http://schemas.microsoft.com/office/drawing/2014/main" id="{26E1CC4B-55C2-A7AF-5C3B-26A024BA1BB3}"/>
                </a:ext>
              </a:extLst>
            </p:cNvPr>
            <p:cNvSpPr/>
            <p:nvPr/>
          </p:nvSpPr>
          <p:spPr>
            <a:xfrm>
              <a:off x="9241667" y="4495468"/>
              <a:ext cx="358194" cy="2970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8" name="직사각형 767">
              <a:extLst>
                <a:ext uri="{FF2B5EF4-FFF2-40B4-BE49-F238E27FC236}">
                  <a16:creationId xmlns:a16="http://schemas.microsoft.com/office/drawing/2014/main" id="{E5B44D15-DF0D-BB8A-88A2-8F67F8500FE4}"/>
                </a:ext>
              </a:extLst>
            </p:cNvPr>
            <p:cNvSpPr/>
            <p:nvPr/>
          </p:nvSpPr>
          <p:spPr>
            <a:xfrm>
              <a:off x="10284409" y="4495468"/>
              <a:ext cx="358269" cy="2970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0" name="직사각형 769">
              <a:extLst>
                <a:ext uri="{FF2B5EF4-FFF2-40B4-BE49-F238E27FC236}">
                  <a16:creationId xmlns:a16="http://schemas.microsoft.com/office/drawing/2014/main" id="{CB9B59D2-A5A3-04D8-9FB1-DEEB26A0DE99}"/>
                </a:ext>
              </a:extLst>
            </p:cNvPr>
            <p:cNvSpPr/>
            <p:nvPr/>
          </p:nvSpPr>
          <p:spPr>
            <a:xfrm>
              <a:off x="7190959" y="2348086"/>
              <a:ext cx="386736" cy="2665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1" name="직사각형 770">
              <a:extLst>
                <a:ext uri="{FF2B5EF4-FFF2-40B4-BE49-F238E27FC236}">
                  <a16:creationId xmlns:a16="http://schemas.microsoft.com/office/drawing/2014/main" id="{15D87F3A-6C26-62D0-C5CF-D7E978624BB5}"/>
                </a:ext>
              </a:extLst>
            </p:cNvPr>
            <p:cNvSpPr/>
            <p:nvPr/>
          </p:nvSpPr>
          <p:spPr>
            <a:xfrm>
              <a:off x="8216600" y="2340419"/>
              <a:ext cx="358194" cy="2970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2" name="직사각형 771">
              <a:extLst>
                <a:ext uri="{FF2B5EF4-FFF2-40B4-BE49-F238E27FC236}">
                  <a16:creationId xmlns:a16="http://schemas.microsoft.com/office/drawing/2014/main" id="{7E8F060E-04EC-01E1-AE74-88CA54A762C5}"/>
                </a:ext>
              </a:extLst>
            </p:cNvPr>
            <p:cNvSpPr/>
            <p:nvPr/>
          </p:nvSpPr>
          <p:spPr>
            <a:xfrm>
              <a:off x="9270209" y="2340419"/>
              <a:ext cx="358269" cy="2970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1" name="오른쪽 중괄호[R] 780">
              <a:extLst>
                <a:ext uri="{FF2B5EF4-FFF2-40B4-BE49-F238E27FC236}">
                  <a16:creationId xmlns:a16="http://schemas.microsoft.com/office/drawing/2014/main" id="{7012888A-F4BD-3F5F-1D7B-7DD1D6C51128}"/>
                </a:ext>
              </a:extLst>
            </p:cNvPr>
            <p:cNvSpPr/>
            <p:nvPr/>
          </p:nvSpPr>
          <p:spPr>
            <a:xfrm rot="5400000">
              <a:off x="8915759" y="2998180"/>
              <a:ext cx="185250" cy="396516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2" name="TextBox 781">
              <a:extLst>
                <a:ext uri="{FF2B5EF4-FFF2-40B4-BE49-F238E27FC236}">
                  <a16:creationId xmlns:a16="http://schemas.microsoft.com/office/drawing/2014/main" id="{399C2900-C089-032A-A722-063D98F5DFFB}"/>
                </a:ext>
              </a:extLst>
            </p:cNvPr>
            <p:cNvSpPr txBox="1"/>
            <p:nvPr/>
          </p:nvSpPr>
          <p:spPr>
            <a:xfrm>
              <a:off x="8289796" y="5038715"/>
              <a:ext cx="2125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/>
                <a:t>Decoder RNN</a:t>
              </a:r>
            </a:p>
          </p:txBody>
        </p:sp>
      </p:grpSp>
      <p:sp>
        <p:nvSpPr>
          <p:cNvPr id="749" name="타원 748">
            <a:extLst>
              <a:ext uri="{FF2B5EF4-FFF2-40B4-BE49-F238E27FC236}">
                <a16:creationId xmlns:a16="http://schemas.microsoft.com/office/drawing/2014/main" id="{AD509383-F154-C2A5-0A52-1B669168743A}"/>
              </a:ext>
            </a:extLst>
          </p:cNvPr>
          <p:cNvSpPr/>
          <p:nvPr/>
        </p:nvSpPr>
        <p:spPr>
          <a:xfrm>
            <a:off x="6049574" y="2960014"/>
            <a:ext cx="882842" cy="1179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3AB460B3-52C1-4E03-4E44-5E91B1941D43}"/>
              </a:ext>
            </a:extLst>
          </p:cNvPr>
          <p:cNvSpPr txBox="1"/>
          <p:nvPr/>
        </p:nvSpPr>
        <p:spPr>
          <a:xfrm>
            <a:off x="5805657" y="2679371"/>
            <a:ext cx="1399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>
                <a:solidFill>
                  <a:srgbClr val="FF0000"/>
                </a:solidFill>
              </a:rPr>
              <a:t>fixed size</a:t>
            </a:r>
          </a:p>
        </p:txBody>
      </p:sp>
    </p:spTree>
    <p:extLst>
      <p:ext uri="{BB962C8B-B14F-4D97-AF65-F5344CB8AC3E}">
        <p14:creationId xmlns:p14="http://schemas.microsoft.com/office/powerpoint/2010/main" val="156176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6F39F95F-A750-FE6A-381D-B8B264B01CFA}"/>
              </a:ext>
            </a:extLst>
          </p:cNvPr>
          <p:cNvSpPr txBox="1"/>
          <p:nvPr/>
        </p:nvSpPr>
        <p:spPr>
          <a:xfrm>
            <a:off x="304502" y="578205"/>
            <a:ext cx="1135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/>
              <a:t>What if the input sequence gets longer and longer?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5BE6D-D238-9FD4-E1BD-F6EF016A4052}"/>
              </a:ext>
            </a:extLst>
          </p:cNvPr>
          <p:cNvSpPr txBox="1"/>
          <p:nvPr/>
        </p:nvSpPr>
        <p:spPr>
          <a:xfrm>
            <a:off x="1050670" y="1351839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The encoder gives information to the decoder using “fixed size” context vector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D07E23-8B4B-E0D2-24E0-2B5D73EC817F}"/>
              </a:ext>
            </a:extLst>
          </p:cNvPr>
          <p:cNvSpPr txBox="1"/>
          <p:nvPr/>
        </p:nvSpPr>
        <p:spPr>
          <a:xfrm>
            <a:off x="1006796" y="4486491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5CCFA-CF20-F475-FEA0-D5C8A27CEFB0}"/>
              </a:ext>
            </a:extLst>
          </p:cNvPr>
          <p:cNvSpPr txBox="1"/>
          <p:nvPr/>
        </p:nvSpPr>
        <p:spPr>
          <a:xfrm>
            <a:off x="2008500" y="4486491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CF782-DD4E-C665-E1F6-039F1E534F95}"/>
              </a:ext>
            </a:extLst>
          </p:cNvPr>
          <p:cNvSpPr txBox="1"/>
          <p:nvPr/>
        </p:nvSpPr>
        <p:spPr>
          <a:xfrm>
            <a:off x="3065730" y="4486491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possible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56D3A-ECBE-E62E-3299-8D196930BD57}"/>
              </a:ext>
            </a:extLst>
          </p:cNvPr>
          <p:cNvSpPr txBox="1"/>
          <p:nvPr/>
        </p:nvSpPr>
        <p:spPr>
          <a:xfrm>
            <a:off x="5154535" y="4487281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D81A0-4A46-8E6D-C189-B6FDF810F68B}"/>
              </a:ext>
            </a:extLst>
          </p:cNvPr>
          <p:cNvSpPr txBox="1"/>
          <p:nvPr/>
        </p:nvSpPr>
        <p:spPr>
          <a:xfrm>
            <a:off x="5964644" y="4486055"/>
            <a:ext cx="1399568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&lt;End Of String&gt;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B620686-C01B-DA8E-00D9-B86D5E02C5FD}"/>
              </a:ext>
            </a:extLst>
          </p:cNvPr>
          <p:cNvGrpSpPr/>
          <p:nvPr/>
        </p:nvGrpSpPr>
        <p:grpSpPr>
          <a:xfrm rot="16200000">
            <a:off x="864563" y="3344063"/>
            <a:ext cx="1064311" cy="452987"/>
            <a:chOff x="3903976" y="1968842"/>
            <a:chExt cx="7164816" cy="452355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20611FC-7B46-1E67-0A34-6C0A08B954BE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D1AB691-5778-F76F-D92A-D30C9A068C1B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C51315C-2328-FC91-26FC-21D685FCCD20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4E0B3DD-D4AF-12E0-1CEE-FE8E232657F2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1458DCC-3BD9-E905-6A20-83D538BB6841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83D74B1-4BF3-86A6-0267-6F4AF2C35716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BF75E17-6B47-F0B1-035E-5A600F2CEF9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3E7A55A-7A72-7132-E553-A90C4C8EE386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E5D964A-79D3-D50C-BDDC-9ED2A739342E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D361A76-4211-9EF4-06B9-3CB2F8F56D7F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20B4BDC-E81D-310B-A17D-0A6A535961CF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AD46CAA-40B6-76CA-8611-CD94076FE0DC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94117F4-7413-7CB0-E367-2E9FD8969FBD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2AB468F-1E8C-AA59-A95B-34047E7E7760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F11DD2B-2F4C-90E7-AB2B-81FF72121C5D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A53D206-86A4-A544-54CC-BE8C9A8128AB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6D87D7F-95AB-1864-F48F-73A38A436162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843258A-AD1E-C183-5CF8-B1D86CC38CDB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D683A8A7-94B3-2BB3-7267-D8750CB383C0}"/>
                </a:ext>
              </a:extLst>
            </p:cNvPr>
            <p:cNvCxnSpPr>
              <a:cxnSpLocks/>
              <a:stCxn id="21" idx="2"/>
              <a:endCxn id="26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06B19B1F-47EB-CCC5-2B61-5304939D04A5}"/>
                </a:ext>
              </a:extLst>
            </p:cNvPr>
            <p:cNvCxnSpPr>
              <a:cxnSpLocks/>
              <a:stCxn id="21" idx="2"/>
              <a:endCxn id="25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7A49B88C-2E11-E5FC-3EE6-CA7608693BD7}"/>
                </a:ext>
              </a:extLst>
            </p:cNvPr>
            <p:cNvCxnSpPr>
              <a:cxnSpLocks/>
              <a:stCxn id="21" idx="2"/>
              <a:endCxn id="24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FCBB128F-8712-2B1A-193F-46CDBE505899}"/>
                </a:ext>
              </a:extLst>
            </p:cNvPr>
            <p:cNvCxnSpPr>
              <a:cxnSpLocks/>
              <a:stCxn id="21" idx="2"/>
              <a:endCxn id="23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AD2D699C-9B4A-7C51-AC49-03ED4CD6C6D9}"/>
                </a:ext>
              </a:extLst>
            </p:cNvPr>
            <p:cNvCxnSpPr>
              <a:cxnSpLocks/>
              <a:stCxn id="21" idx="2"/>
              <a:endCxn id="22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2B228E02-867D-6B2A-79BD-3003400FD316}"/>
                </a:ext>
              </a:extLst>
            </p:cNvPr>
            <p:cNvCxnSpPr>
              <a:cxnSpLocks/>
              <a:stCxn id="20" idx="2"/>
              <a:endCxn id="25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57B6C2BB-BF64-2279-5361-C39AEE7356DE}"/>
                </a:ext>
              </a:extLst>
            </p:cNvPr>
            <p:cNvCxnSpPr>
              <a:cxnSpLocks/>
              <a:stCxn id="19" idx="2"/>
              <a:endCxn id="25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53E109F9-6A95-84D4-F0CD-E4BD7C5ED893}"/>
                </a:ext>
              </a:extLst>
            </p:cNvPr>
            <p:cNvCxnSpPr>
              <a:cxnSpLocks/>
              <a:stCxn id="18" idx="2"/>
              <a:endCxn id="25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E8F3D518-2303-197B-5664-D3CD93F95C5F}"/>
                </a:ext>
              </a:extLst>
            </p:cNvPr>
            <p:cNvCxnSpPr>
              <a:cxnSpLocks/>
              <a:stCxn id="20" idx="2"/>
              <a:endCxn id="24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F7EB54A4-C719-FEDD-E058-F7908927002A}"/>
                </a:ext>
              </a:extLst>
            </p:cNvPr>
            <p:cNvCxnSpPr>
              <a:cxnSpLocks/>
              <a:stCxn id="19" idx="2"/>
              <a:endCxn id="24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id="{AC479012-53BC-3559-A3EE-B3532D4A1CA5}"/>
                </a:ext>
              </a:extLst>
            </p:cNvPr>
            <p:cNvCxnSpPr>
              <a:cxnSpLocks/>
              <a:stCxn id="18" idx="2"/>
              <a:endCxn id="24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723CA105-B91A-3618-A2D8-DB698ACDEB53}"/>
                </a:ext>
              </a:extLst>
            </p:cNvPr>
            <p:cNvCxnSpPr>
              <a:cxnSpLocks/>
              <a:stCxn id="20" idx="2"/>
              <a:endCxn id="23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[R] 38">
              <a:extLst>
                <a:ext uri="{FF2B5EF4-FFF2-40B4-BE49-F238E27FC236}">
                  <a16:creationId xmlns:a16="http://schemas.microsoft.com/office/drawing/2014/main" id="{BA4D0FF9-2AB6-DF39-AD97-492E2FB5414D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[R] 39">
              <a:extLst>
                <a:ext uri="{FF2B5EF4-FFF2-40B4-BE49-F238E27FC236}">
                  <a16:creationId xmlns:a16="http://schemas.microsoft.com/office/drawing/2014/main" id="{3FF00F7B-1362-1B0B-166F-0822939935CB}"/>
                </a:ext>
              </a:extLst>
            </p:cNvPr>
            <p:cNvCxnSpPr>
              <a:cxnSpLocks/>
              <a:stCxn id="20" idx="2"/>
              <a:endCxn id="22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707F9C67-CCDB-E68A-902E-30BA7E61A265}"/>
                </a:ext>
              </a:extLst>
            </p:cNvPr>
            <p:cNvCxnSpPr>
              <a:cxnSpLocks/>
              <a:stCxn id="18" idx="2"/>
              <a:endCxn id="23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62030BA1-E1E1-9398-02FD-E762AE636548}"/>
                </a:ext>
              </a:extLst>
            </p:cNvPr>
            <p:cNvCxnSpPr>
              <a:cxnSpLocks/>
              <a:stCxn id="19" idx="2"/>
              <a:endCxn id="22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26867CFD-8B50-B7CD-7FDB-B1F55ECC2E64}"/>
                </a:ext>
              </a:extLst>
            </p:cNvPr>
            <p:cNvCxnSpPr>
              <a:cxnSpLocks/>
              <a:stCxn id="18" idx="2"/>
              <a:endCxn id="22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D07C0032-CEE4-59E4-7433-6C036C3D0C8A}"/>
                </a:ext>
              </a:extLst>
            </p:cNvPr>
            <p:cNvCxnSpPr>
              <a:cxnSpLocks/>
              <a:stCxn id="20" idx="2"/>
              <a:endCxn id="26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61250BEE-ACF5-7274-32EC-853D608FA8A2}"/>
                </a:ext>
              </a:extLst>
            </p:cNvPr>
            <p:cNvCxnSpPr>
              <a:cxnSpLocks/>
              <a:stCxn id="19" idx="2"/>
              <a:endCxn id="26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E5DEEE10-6EFE-DD9B-2CA8-7901699BA22C}"/>
                </a:ext>
              </a:extLst>
            </p:cNvPr>
            <p:cNvCxnSpPr>
              <a:cxnSpLocks/>
              <a:stCxn id="18" idx="2"/>
              <a:endCxn id="26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B6419409-38A6-304A-1FA6-DEC5F3FB200D}"/>
                </a:ext>
              </a:extLst>
            </p:cNvPr>
            <p:cNvCxnSpPr>
              <a:cxnSpLocks/>
              <a:stCxn id="17" idx="2"/>
              <a:endCxn id="21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6E2FEFD0-0F12-00EF-BE2E-6B404C5DC2BA}"/>
                </a:ext>
              </a:extLst>
            </p:cNvPr>
            <p:cNvCxnSpPr>
              <a:cxnSpLocks/>
              <a:stCxn id="16" idx="2"/>
              <a:endCxn id="21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0C7A2F4E-112B-91AD-A633-D1E8C4C94C28}"/>
                </a:ext>
              </a:extLst>
            </p:cNvPr>
            <p:cNvCxnSpPr>
              <a:cxnSpLocks/>
              <a:stCxn id="15" idx="2"/>
              <a:endCxn id="21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9F4EB82E-25D7-58EA-3774-6BD1F08AC94D}"/>
                </a:ext>
              </a:extLst>
            </p:cNvPr>
            <p:cNvCxnSpPr>
              <a:cxnSpLocks/>
              <a:stCxn id="14" idx="2"/>
              <a:endCxn id="21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6B48E16-02B6-946A-6F8D-965613085C9B}"/>
                </a:ext>
              </a:extLst>
            </p:cNvPr>
            <p:cNvCxnSpPr>
              <a:cxnSpLocks/>
              <a:stCxn id="10" idx="2"/>
              <a:endCxn id="17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6768EDE8-A200-1B1E-143A-47D6A73270ED}"/>
                </a:ext>
              </a:extLst>
            </p:cNvPr>
            <p:cNvCxnSpPr>
              <a:cxnSpLocks/>
              <a:stCxn id="9" idx="2"/>
              <a:endCxn id="17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188A1983-A288-C494-E109-7D1836CA753B}"/>
                </a:ext>
              </a:extLst>
            </p:cNvPr>
            <p:cNvCxnSpPr>
              <a:cxnSpLocks/>
              <a:stCxn id="13" idx="2"/>
              <a:endCxn id="17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179C4AC5-15BE-10E3-683E-02632095933B}"/>
                </a:ext>
              </a:extLst>
            </p:cNvPr>
            <p:cNvCxnSpPr>
              <a:cxnSpLocks/>
              <a:stCxn id="17" idx="2"/>
              <a:endCxn id="20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4DDF8BB9-C6AF-AD53-8C8B-C6A6D7702286}"/>
                </a:ext>
              </a:extLst>
            </p:cNvPr>
            <p:cNvCxnSpPr>
              <a:cxnSpLocks/>
              <a:stCxn id="16" idx="2"/>
              <a:endCxn id="20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D7A5FDE2-F0DA-CAAF-97A9-E84E5F0F1500}"/>
                </a:ext>
              </a:extLst>
            </p:cNvPr>
            <p:cNvCxnSpPr>
              <a:cxnSpLocks/>
              <a:stCxn id="15" idx="2"/>
              <a:endCxn id="20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E3B15F51-1D51-0FF5-442D-19FEDFFDAA02}"/>
                </a:ext>
              </a:extLst>
            </p:cNvPr>
            <p:cNvCxnSpPr>
              <a:cxnSpLocks/>
              <a:stCxn id="14" idx="2"/>
              <a:endCxn id="20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6F253507-ABDF-4FC2-DD94-E539342CC592}"/>
                </a:ext>
              </a:extLst>
            </p:cNvPr>
            <p:cNvCxnSpPr>
              <a:cxnSpLocks/>
              <a:stCxn id="17" idx="2"/>
              <a:endCxn id="19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1CB40A14-A588-9D25-111E-1AA179AAEA9D}"/>
                </a:ext>
              </a:extLst>
            </p:cNvPr>
            <p:cNvCxnSpPr>
              <a:cxnSpLocks/>
              <a:stCxn id="16" idx="2"/>
              <a:endCxn id="19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1441019B-CF35-770A-5B9B-FAE94E0EE1A2}"/>
                </a:ext>
              </a:extLst>
            </p:cNvPr>
            <p:cNvCxnSpPr>
              <a:cxnSpLocks/>
              <a:stCxn id="15" idx="2"/>
              <a:endCxn id="19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530AC3E7-EB62-4D85-5E4F-F185B0C2FC4A}"/>
                </a:ext>
              </a:extLst>
            </p:cNvPr>
            <p:cNvCxnSpPr>
              <a:cxnSpLocks/>
              <a:stCxn id="14" idx="2"/>
              <a:endCxn id="19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5502484B-11A8-E5AC-CC23-4A2F036FBC52}"/>
                </a:ext>
              </a:extLst>
            </p:cNvPr>
            <p:cNvCxnSpPr>
              <a:cxnSpLocks/>
              <a:stCxn id="17" idx="2"/>
              <a:endCxn id="18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C24F4FDE-A2B8-8CC5-0F4D-81F602F65B57}"/>
                </a:ext>
              </a:extLst>
            </p:cNvPr>
            <p:cNvCxnSpPr>
              <a:cxnSpLocks/>
              <a:stCxn id="16" idx="2"/>
              <a:endCxn id="18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3D8D6DBB-45CB-CAFF-A656-C7788491B025}"/>
                </a:ext>
              </a:extLst>
            </p:cNvPr>
            <p:cNvCxnSpPr>
              <a:cxnSpLocks/>
              <a:stCxn id="15" idx="2"/>
              <a:endCxn id="18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F991067B-2798-966A-99A1-F4D6CD8D97B5}"/>
                </a:ext>
              </a:extLst>
            </p:cNvPr>
            <p:cNvCxnSpPr>
              <a:cxnSpLocks/>
              <a:stCxn id="14" idx="2"/>
              <a:endCxn id="18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[R] 129">
              <a:extLst>
                <a:ext uri="{FF2B5EF4-FFF2-40B4-BE49-F238E27FC236}">
                  <a16:creationId xmlns:a16="http://schemas.microsoft.com/office/drawing/2014/main" id="{33058AC7-C498-94A6-0BC1-AA3B9F28478E}"/>
                </a:ext>
              </a:extLst>
            </p:cNvPr>
            <p:cNvCxnSpPr>
              <a:cxnSpLocks/>
              <a:stCxn id="10" idx="2"/>
              <a:endCxn id="16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[R] 130">
              <a:extLst>
                <a:ext uri="{FF2B5EF4-FFF2-40B4-BE49-F238E27FC236}">
                  <a16:creationId xmlns:a16="http://schemas.microsoft.com/office/drawing/2014/main" id="{51BA30F2-5799-3FD2-2C22-74CF1A5ECD31}"/>
                </a:ext>
              </a:extLst>
            </p:cNvPr>
            <p:cNvCxnSpPr>
              <a:cxnSpLocks/>
              <a:stCxn id="9" idx="2"/>
              <a:endCxn id="16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[R] 131">
              <a:extLst>
                <a:ext uri="{FF2B5EF4-FFF2-40B4-BE49-F238E27FC236}">
                  <a16:creationId xmlns:a16="http://schemas.microsoft.com/office/drawing/2014/main" id="{511790A7-7FCF-FC81-B72F-B4877CA676ED}"/>
                </a:ext>
              </a:extLst>
            </p:cNvPr>
            <p:cNvCxnSpPr>
              <a:cxnSpLocks/>
              <a:stCxn id="13" idx="2"/>
              <a:endCxn id="16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[R] 132">
              <a:extLst>
                <a:ext uri="{FF2B5EF4-FFF2-40B4-BE49-F238E27FC236}">
                  <a16:creationId xmlns:a16="http://schemas.microsoft.com/office/drawing/2014/main" id="{12846365-6C52-1923-9336-4DCB32024E59}"/>
                </a:ext>
              </a:extLst>
            </p:cNvPr>
            <p:cNvCxnSpPr>
              <a:cxnSpLocks/>
              <a:stCxn id="10" idx="2"/>
              <a:endCxn id="15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[R] 134">
              <a:extLst>
                <a:ext uri="{FF2B5EF4-FFF2-40B4-BE49-F238E27FC236}">
                  <a16:creationId xmlns:a16="http://schemas.microsoft.com/office/drawing/2014/main" id="{9BA52024-5C4A-37FD-1FAE-2203E5662554}"/>
                </a:ext>
              </a:extLst>
            </p:cNvPr>
            <p:cNvCxnSpPr>
              <a:cxnSpLocks/>
              <a:stCxn id="9" idx="2"/>
              <a:endCxn id="15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[R] 135">
              <a:extLst>
                <a:ext uri="{FF2B5EF4-FFF2-40B4-BE49-F238E27FC236}">
                  <a16:creationId xmlns:a16="http://schemas.microsoft.com/office/drawing/2014/main" id="{67FDE9C8-59F5-1680-1F63-0F1295872EEC}"/>
                </a:ext>
              </a:extLst>
            </p:cNvPr>
            <p:cNvCxnSpPr>
              <a:cxnSpLocks/>
              <a:stCxn id="13" idx="2"/>
              <a:endCxn id="15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[R] 136">
              <a:extLst>
                <a:ext uri="{FF2B5EF4-FFF2-40B4-BE49-F238E27FC236}">
                  <a16:creationId xmlns:a16="http://schemas.microsoft.com/office/drawing/2014/main" id="{D4F43DBD-413A-897B-A349-B5F5E1A0CFB4}"/>
                </a:ext>
              </a:extLst>
            </p:cNvPr>
            <p:cNvCxnSpPr>
              <a:cxnSpLocks/>
              <a:stCxn id="10" idx="2"/>
              <a:endCxn id="14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[R] 137">
              <a:extLst>
                <a:ext uri="{FF2B5EF4-FFF2-40B4-BE49-F238E27FC236}">
                  <a16:creationId xmlns:a16="http://schemas.microsoft.com/office/drawing/2014/main" id="{7035F7DB-AD8D-AAB0-D5D0-8EC8CCF7240E}"/>
                </a:ext>
              </a:extLst>
            </p:cNvPr>
            <p:cNvCxnSpPr>
              <a:cxnSpLocks/>
              <a:stCxn id="9" idx="2"/>
              <a:endCxn id="14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[R] 138">
              <a:extLst>
                <a:ext uri="{FF2B5EF4-FFF2-40B4-BE49-F238E27FC236}">
                  <a16:creationId xmlns:a16="http://schemas.microsoft.com/office/drawing/2014/main" id="{B62D3177-B9B4-0A55-A7D0-8F2AD7C562E5}"/>
                </a:ext>
              </a:extLst>
            </p:cNvPr>
            <p:cNvCxnSpPr>
              <a:cxnSpLocks/>
              <a:stCxn id="13" idx="2"/>
              <a:endCxn id="14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[R] 139">
              <a:extLst>
                <a:ext uri="{FF2B5EF4-FFF2-40B4-BE49-F238E27FC236}">
                  <a16:creationId xmlns:a16="http://schemas.microsoft.com/office/drawing/2014/main" id="{70856A43-66CD-9D3D-72E3-47B2AFB2A3B1}"/>
                </a:ext>
              </a:extLst>
            </p:cNvPr>
            <p:cNvCxnSpPr>
              <a:cxnSpLocks/>
              <a:stCxn id="12" idx="2"/>
              <a:endCxn id="10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[R] 140">
              <a:extLst>
                <a:ext uri="{FF2B5EF4-FFF2-40B4-BE49-F238E27FC236}">
                  <a16:creationId xmlns:a16="http://schemas.microsoft.com/office/drawing/2014/main" id="{3125F322-431C-5704-F01E-3F7C63FE2305}"/>
                </a:ext>
              </a:extLst>
            </p:cNvPr>
            <p:cNvCxnSpPr>
              <a:cxnSpLocks/>
              <a:stCxn id="11" idx="2"/>
              <a:endCxn id="10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[R] 141">
              <a:extLst>
                <a:ext uri="{FF2B5EF4-FFF2-40B4-BE49-F238E27FC236}">
                  <a16:creationId xmlns:a16="http://schemas.microsoft.com/office/drawing/2014/main" id="{0A2939B3-5172-4E2D-00D1-41699FD38CBF}"/>
                </a:ext>
              </a:extLst>
            </p:cNvPr>
            <p:cNvCxnSpPr>
              <a:cxnSpLocks/>
              <a:stCxn id="12" idx="2"/>
              <a:endCxn id="9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[R] 142">
              <a:extLst>
                <a:ext uri="{FF2B5EF4-FFF2-40B4-BE49-F238E27FC236}">
                  <a16:creationId xmlns:a16="http://schemas.microsoft.com/office/drawing/2014/main" id="{2B8446FF-05FE-28D2-A64C-70943CB40CE9}"/>
                </a:ext>
              </a:extLst>
            </p:cNvPr>
            <p:cNvCxnSpPr>
              <a:cxnSpLocks/>
              <a:stCxn id="12" idx="2"/>
              <a:endCxn id="13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[R] 143">
              <a:extLst>
                <a:ext uri="{FF2B5EF4-FFF2-40B4-BE49-F238E27FC236}">
                  <a16:creationId xmlns:a16="http://schemas.microsoft.com/office/drawing/2014/main" id="{547EE1C9-48B0-7502-0463-6FE41B6421AF}"/>
                </a:ext>
              </a:extLst>
            </p:cNvPr>
            <p:cNvCxnSpPr>
              <a:cxnSpLocks/>
              <a:stCxn id="11" idx="2"/>
              <a:endCxn id="13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C9456225-5287-3126-4BBA-6B68FDA94557}"/>
              </a:ext>
            </a:extLst>
          </p:cNvPr>
          <p:cNvSpPr/>
          <p:nvPr/>
        </p:nvSpPr>
        <p:spPr>
          <a:xfrm>
            <a:off x="1082564" y="2962796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8E7CD58-72F1-9861-BFFC-07BDD39A3A72}"/>
              </a:ext>
            </a:extLst>
          </p:cNvPr>
          <p:cNvCxnSpPr>
            <a:cxnSpLocks/>
          </p:cNvCxnSpPr>
          <p:nvPr/>
        </p:nvCxnSpPr>
        <p:spPr>
          <a:xfrm flipV="1">
            <a:off x="1403920" y="4291060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334D8D05-8179-DB03-F229-A549ACAB502B}"/>
              </a:ext>
            </a:extLst>
          </p:cNvPr>
          <p:cNvGrpSpPr/>
          <p:nvPr/>
        </p:nvGrpSpPr>
        <p:grpSpPr>
          <a:xfrm rot="16200000">
            <a:off x="1884496" y="3344063"/>
            <a:ext cx="1064311" cy="452987"/>
            <a:chOff x="3903976" y="1968842"/>
            <a:chExt cx="7164816" cy="4523558"/>
          </a:xfrm>
        </p:grpSpPr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841E4962-402B-B458-7CAE-073449E609BF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54A594E0-ACD6-B8E1-CA2F-1AD3721478A7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FE122790-7D8D-7586-B806-009AF3E2F83D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68DF82D0-4330-1563-4965-4FE6FAE75BDE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3DBD86D5-5FC1-5D84-A2F2-837A57B0E7EE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C709D0A2-671D-FC86-4AB0-4AD57C685AB7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F5B59224-6CAB-226B-ABF5-4737A28F29D5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1056C8A7-3528-4939-0982-9019D12B1FAD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5DC167A-9377-C70B-8402-AA233C9496A4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C9B4B9B2-BBD5-4904-620B-18C26AA7E9D0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8F8FF078-7CCB-A2BD-34E6-D14AD89C34AB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4FFFFC87-EE63-C278-F90B-B952CA5C28C2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095762C9-0944-E3E8-7CEC-6F2C104BECD9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CBE43B2F-1618-8D09-17D9-99631179C071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6B844FC3-F6D4-D584-EF7A-33B7F5AC9D45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F1A31223-9BC3-AD49-017A-DE0E4FF64F3C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8B8AC533-C56F-0ACD-0239-9A434AF9DD43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A8C329FE-EC85-76A4-28E4-8D59D2699D28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66" name="직선 연결선[R] 165">
              <a:extLst>
                <a:ext uri="{FF2B5EF4-FFF2-40B4-BE49-F238E27FC236}">
                  <a16:creationId xmlns:a16="http://schemas.microsoft.com/office/drawing/2014/main" id="{E5FAF6B5-87E4-75CD-055A-946FF45B4AAF}"/>
                </a:ext>
              </a:extLst>
            </p:cNvPr>
            <p:cNvCxnSpPr>
              <a:cxnSpLocks/>
              <a:stCxn id="160" idx="2"/>
              <a:endCxn id="165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[R] 166">
              <a:extLst>
                <a:ext uri="{FF2B5EF4-FFF2-40B4-BE49-F238E27FC236}">
                  <a16:creationId xmlns:a16="http://schemas.microsoft.com/office/drawing/2014/main" id="{664632D6-248F-A726-0EB9-289CBC47A019}"/>
                </a:ext>
              </a:extLst>
            </p:cNvPr>
            <p:cNvCxnSpPr>
              <a:cxnSpLocks/>
              <a:stCxn id="160" idx="2"/>
              <a:endCxn id="164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[R] 167">
              <a:extLst>
                <a:ext uri="{FF2B5EF4-FFF2-40B4-BE49-F238E27FC236}">
                  <a16:creationId xmlns:a16="http://schemas.microsoft.com/office/drawing/2014/main" id="{9266F8DC-453E-1B82-5DCE-F4B78443BAF4}"/>
                </a:ext>
              </a:extLst>
            </p:cNvPr>
            <p:cNvCxnSpPr>
              <a:cxnSpLocks/>
              <a:stCxn id="160" idx="2"/>
              <a:endCxn id="163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[R] 168">
              <a:extLst>
                <a:ext uri="{FF2B5EF4-FFF2-40B4-BE49-F238E27FC236}">
                  <a16:creationId xmlns:a16="http://schemas.microsoft.com/office/drawing/2014/main" id="{C2654705-4F62-07C5-DE3A-345D2F03C3B1}"/>
                </a:ext>
              </a:extLst>
            </p:cNvPr>
            <p:cNvCxnSpPr>
              <a:cxnSpLocks/>
              <a:stCxn id="160" idx="2"/>
              <a:endCxn id="162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[R] 169">
              <a:extLst>
                <a:ext uri="{FF2B5EF4-FFF2-40B4-BE49-F238E27FC236}">
                  <a16:creationId xmlns:a16="http://schemas.microsoft.com/office/drawing/2014/main" id="{E51F8A1F-743B-7B69-BEEF-A3D851A79128}"/>
                </a:ext>
              </a:extLst>
            </p:cNvPr>
            <p:cNvCxnSpPr>
              <a:cxnSpLocks/>
              <a:stCxn id="160" idx="2"/>
              <a:endCxn id="161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[R] 170">
              <a:extLst>
                <a:ext uri="{FF2B5EF4-FFF2-40B4-BE49-F238E27FC236}">
                  <a16:creationId xmlns:a16="http://schemas.microsoft.com/office/drawing/2014/main" id="{9558C524-F6F5-BF1D-CE95-7D8AF8A04CDA}"/>
                </a:ext>
              </a:extLst>
            </p:cNvPr>
            <p:cNvCxnSpPr>
              <a:cxnSpLocks/>
              <a:stCxn id="159" idx="2"/>
              <a:endCxn id="164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[R] 171">
              <a:extLst>
                <a:ext uri="{FF2B5EF4-FFF2-40B4-BE49-F238E27FC236}">
                  <a16:creationId xmlns:a16="http://schemas.microsoft.com/office/drawing/2014/main" id="{674A9269-1C1F-C57A-E2BB-1F765A372C01}"/>
                </a:ext>
              </a:extLst>
            </p:cNvPr>
            <p:cNvCxnSpPr>
              <a:cxnSpLocks/>
              <a:stCxn id="158" idx="2"/>
              <a:endCxn id="164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[R] 172">
              <a:extLst>
                <a:ext uri="{FF2B5EF4-FFF2-40B4-BE49-F238E27FC236}">
                  <a16:creationId xmlns:a16="http://schemas.microsoft.com/office/drawing/2014/main" id="{62E96559-440D-D031-2ADD-F467A0F89CEF}"/>
                </a:ext>
              </a:extLst>
            </p:cNvPr>
            <p:cNvCxnSpPr>
              <a:cxnSpLocks/>
              <a:stCxn id="157" idx="2"/>
              <a:endCxn id="164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[R] 173">
              <a:extLst>
                <a:ext uri="{FF2B5EF4-FFF2-40B4-BE49-F238E27FC236}">
                  <a16:creationId xmlns:a16="http://schemas.microsoft.com/office/drawing/2014/main" id="{D8C3DD77-23DB-84F7-E59F-E813165BDC16}"/>
                </a:ext>
              </a:extLst>
            </p:cNvPr>
            <p:cNvCxnSpPr>
              <a:cxnSpLocks/>
              <a:stCxn id="159" idx="2"/>
              <a:endCxn id="163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[R] 174">
              <a:extLst>
                <a:ext uri="{FF2B5EF4-FFF2-40B4-BE49-F238E27FC236}">
                  <a16:creationId xmlns:a16="http://schemas.microsoft.com/office/drawing/2014/main" id="{5C618C76-8B20-6382-0E99-5AC7759C5F6C}"/>
                </a:ext>
              </a:extLst>
            </p:cNvPr>
            <p:cNvCxnSpPr>
              <a:cxnSpLocks/>
              <a:stCxn id="158" idx="2"/>
              <a:endCxn id="163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[R] 175">
              <a:extLst>
                <a:ext uri="{FF2B5EF4-FFF2-40B4-BE49-F238E27FC236}">
                  <a16:creationId xmlns:a16="http://schemas.microsoft.com/office/drawing/2014/main" id="{5330AA4C-F025-1DA8-8F09-AF1481F62F19}"/>
                </a:ext>
              </a:extLst>
            </p:cNvPr>
            <p:cNvCxnSpPr>
              <a:cxnSpLocks/>
              <a:stCxn id="157" idx="2"/>
              <a:endCxn id="163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[R] 176">
              <a:extLst>
                <a:ext uri="{FF2B5EF4-FFF2-40B4-BE49-F238E27FC236}">
                  <a16:creationId xmlns:a16="http://schemas.microsoft.com/office/drawing/2014/main" id="{146B4D57-E826-9425-33A7-309DAFE8F7AB}"/>
                </a:ext>
              </a:extLst>
            </p:cNvPr>
            <p:cNvCxnSpPr>
              <a:cxnSpLocks/>
              <a:stCxn id="159" idx="2"/>
              <a:endCxn id="162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6043AB81-7400-3DBF-D3DE-330654425D22}"/>
                </a:ext>
              </a:extLst>
            </p:cNvPr>
            <p:cNvCxnSpPr>
              <a:cxnSpLocks/>
              <a:stCxn id="158" idx="2"/>
              <a:endCxn id="162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[R] 178">
              <a:extLst>
                <a:ext uri="{FF2B5EF4-FFF2-40B4-BE49-F238E27FC236}">
                  <a16:creationId xmlns:a16="http://schemas.microsoft.com/office/drawing/2014/main" id="{4E6B5B96-C72E-89D7-BEAF-517902F86352}"/>
                </a:ext>
              </a:extLst>
            </p:cNvPr>
            <p:cNvCxnSpPr>
              <a:cxnSpLocks/>
              <a:stCxn id="159" idx="2"/>
              <a:endCxn id="161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A886C1FD-7AC8-6070-F6F5-1A60695BE943}"/>
                </a:ext>
              </a:extLst>
            </p:cNvPr>
            <p:cNvCxnSpPr>
              <a:cxnSpLocks/>
              <a:stCxn id="157" idx="2"/>
              <a:endCxn id="162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DDBCD9CD-23A2-290F-BC02-D40141E99212}"/>
                </a:ext>
              </a:extLst>
            </p:cNvPr>
            <p:cNvCxnSpPr>
              <a:cxnSpLocks/>
              <a:stCxn id="158" idx="2"/>
              <a:endCxn id="161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[R] 181">
              <a:extLst>
                <a:ext uri="{FF2B5EF4-FFF2-40B4-BE49-F238E27FC236}">
                  <a16:creationId xmlns:a16="http://schemas.microsoft.com/office/drawing/2014/main" id="{848819B6-C39D-1F89-7BC9-B606572AB85D}"/>
                </a:ext>
              </a:extLst>
            </p:cNvPr>
            <p:cNvCxnSpPr>
              <a:cxnSpLocks/>
              <a:stCxn id="157" idx="2"/>
              <a:endCxn id="161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[R] 182">
              <a:extLst>
                <a:ext uri="{FF2B5EF4-FFF2-40B4-BE49-F238E27FC236}">
                  <a16:creationId xmlns:a16="http://schemas.microsoft.com/office/drawing/2014/main" id="{3B517951-60F5-AB6F-8A47-06CF64A34270}"/>
                </a:ext>
              </a:extLst>
            </p:cNvPr>
            <p:cNvCxnSpPr>
              <a:cxnSpLocks/>
              <a:stCxn id="159" idx="2"/>
              <a:endCxn id="165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A52AF3C8-EE67-7554-CB34-D2A764EDE2A3}"/>
                </a:ext>
              </a:extLst>
            </p:cNvPr>
            <p:cNvCxnSpPr>
              <a:cxnSpLocks/>
              <a:stCxn id="158" idx="2"/>
              <a:endCxn id="165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[R] 184">
              <a:extLst>
                <a:ext uri="{FF2B5EF4-FFF2-40B4-BE49-F238E27FC236}">
                  <a16:creationId xmlns:a16="http://schemas.microsoft.com/office/drawing/2014/main" id="{99A56601-8DE6-9E08-C1DF-395575158F31}"/>
                </a:ext>
              </a:extLst>
            </p:cNvPr>
            <p:cNvCxnSpPr>
              <a:cxnSpLocks/>
              <a:stCxn id="157" idx="2"/>
              <a:endCxn id="165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[R] 185">
              <a:extLst>
                <a:ext uri="{FF2B5EF4-FFF2-40B4-BE49-F238E27FC236}">
                  <a16:creationId xmlns:a16="http://schemas.microsoft.com/office/drawing/2014/main" id="{9E1AE407-ED02-0E07-A5BE-49C05722198D}"/>
                </a:ext>
              </a:extLst>
            </p:cNvPr>
            <p:cNvCxnSpPr>
              <a:cxnSpLocks/>
              <a:stCxn id="156" idx="2"/>
              <a:endCxn id="160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78793805-AA66-0018-A6CF-3C03C40BA9FE}"/>
                </a:ext>
              </a:extLst>
            </p:cNvPr>
            <p:cNvCxnSpPr>
              <a:cxnSpLocks/>
              <a:stCxn id="155" idx="2"/>
              <a:endCxn id="160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4F195DE1-AAB6-41C3-1D2E-430D689D10C5}"/>
                </a:ext>
              </a:extLst>
            </p:cNvPr>
            <p:cNvCxnSpPr>
              <a:cxnSpLocks/>
              <a:stCxn id="154" idx="2"/>
              <a:endCxn id="160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882FD4EF-15F9-0929-5381-3B5A2595B0E8}"/>
                </a:ext>
              </a:extLst>
            </p:cNvPr>
            <p:cNvCxnSpPr>
              <a:cxnSpLocks/>
              <a:stCxn id="153" idx="2"/>
              <a:endCxn id="160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3132397D-F8B0-4DAF-9E40-170F93DC0C62}"/>
                </a:ext>
              </a:extLst>
            </p:cNvPr>
            <p:cNvCxnSpPr>
              <a:cxnSpLocks/>
              <a:stCxn id="149" idx="2"/>
              <a:endCxn id="156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5FE03023-9082-ABA9-B7FD-72274236E513}"/>
                </a:ext>
              </a:extLst>
            </p:cNvPr>
            <p:cNvCxnSpPr>
              <a:cxnSpLocks/>
              <a:stCxn id="148" idx="2"/>
              <a:endCxn id="156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EFAC93A1-CDB3-2DED-3E69-6F96970234D9}"/>
                </a:ext>
              </a:extLst>
            </p:cNvPr>
            <p:cNvCxnSpPr>
              <a:cxnSpLocks/>
              <a:stCxn id="152" idx="2"/>
              <a:endCxn id="156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[R] 192">
              <a:extLst>
                <a:ext uri="{FF2B5EF4-FFF2-40B4-BE49-F238E27FC236}">
                  <a16:creationId xmlns:a16="http://schemas.microsoft.com/office/drawing/2014/main" id="{A39F46F5-DCBD-9936-1806-E9B289D4135F}"/>
                </a:ext>
              </a:extLst>
            </p:cNvPr>
            <p:cNvCxnSpPr>
              <a:cxnSpLocks/>
              <a:stCxn id="156" idx="2"/>
              <a:endCxn id="159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[R] 193">
              <a:extLst>
                <a:ext uri="{FF2B5EF4-FFF2-40B4-BE49-F238E27FC236}">
                  <a16:creationId xmlns:a16="http://schemas.microsoft.com/office/drawing/2014/main" id="{9D02AF63-239E-A198-162D-C90017BD31AD}"/>
                </a:ext>
              </a:extLst>
            </p:cNvPr>
            <p:cNvCxnSpPr>
              <a:cxnSpLocks/>
              <a:stCxn id="155" idx="2"/>
              <a:endCxn id="159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[R] 194">
              <a:extLst>
                <a:ext uri="{FF2B5EF4-FFF2-40B4-BE49-F238E27FC236}">
                  <a16:creationId xmlns:a16="http://schemas.microsoft.com/office/drawing/2014/main" id="{90C4BAA3-7713-9ABA-87E8-A3522F06FAC2}"/>
                </a:ext>
              </a:extLst>
            </p:cNvPr>
            <p:cNvCxnSpPr>
              <a:cxnSpLocks/>
              <a:stCxn id="154" idx="2"/>
              <a:endCxn id="159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[R] 195">
              <a:extLst>
                <a:ext uri="{FF2B5EF4-FFF2-40B4-BE49-F238E27FC236}">
                  <a16:creationId xmlns:a16="http://schemas.microsoft.com/office/drawing/2014/main" id="{42CF089D-1D24-E981-4583-AF79FD81ADDB}"/>
                </a:ext>
              </a:extLst>
            </p:cNvPr>
            <p:cNvCxnSpPr>
              <a:cxnSpLocks/>
              <a:stCxn id="153" idx="2"/>
              <a:endCxn id="159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8BC714B6-8A59-288B-D250-897C68BEC194}"/>
                </a:ext>
              </a:extLst>
            </p:cNvPr>
            <p:cNvCxnSpPr>
              <a:cxnSpLocks/>
              <a:stCxn id="156" idx="2"/>
              <a:endCxn id="158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[R] 197">
              <a:extLst>
                <a:ext uri="{FF2B5EF4-FFF2-40B4-BE49-F238E27FC236}">
                  <a16:creationId xmlns:a16="http://schemas.microsoft.com/office/drawing/2014/main" id="{D80A2C96-E2B5-90B8-FBF4-9FB2ECB627B0}"/>
                </a:ext>
              </a:extLst>
            </p:cNvPr>
            <p:cNvCxnSpPr>
              <a:cxnSpLocks/>
              <a:stCxn id="155" idx="2"/>
              <a:endCxn id="158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[R] 198">
              <a:extLst>
                <a:ext uri="{FF2B5EF4-FFF2-40B4-BE49-F238E27FC236}">
                  <a16:creationId xmlns:a16="http://schemas.microsoft.com/office/drawing/2014/main" id="{01314102-4305-A6E9-EB1D-DC27F021DD11}"/>
                </a:ext>
              </a:extLst>
            </p:cNvPr>
            <p:cNvCxnSpPr>
              <a:cxnSpLocks/>
              <a:stCxn id="154" idx="2"/>
              <a:endCxn id="158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D3AFC9E5-EA8D-C3F5-812B-B90C8FE27158}"/>
                </a:ext>
              </a:extLst>
            </p:cNvPr>
            <p:cNvCxnSpPr>
              <a:cxnSpLocks/>
              <a:stCxn id="153" idx="2"/>
              <a:endCxn id="158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[R] 200">
              <a:extLst>
                <a:ext uri="{FF2B5EF4-FFF2-40B4-BE49-F238E27FC236}">
                  <a16:creationId xmlns:a16="http://schemas.microsoft.com/office/drawing/2014/main" id="{70A3A32D-D5B1-3E14-B27B-EF13F5BE65F0}"/>
                </a:ext>
              </a:extLst>
            </p:cNvPr>
            <p:cNvCxnSpPr>
              <a:cxnSpLocks/>
              <a:stCxn id="156" idx="2"/>
              <a:endCxn id="157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[R] 201">
              <a:extLst>
                <a:ext uri="{FF2B5EF4-FFF2-40B4-BE49-F238E27FC236}">
                  <a16:creationId xmlns:a16="http://schemas.microsoft.com/office/drawing/2014/main" id="{29536A2D-3382-3314-9C58-3EB13E7CAAD8}"/>
                </a:ext>
              </a:extLst>
            </p:cNvPr>
            <p:cNvCxnSpPr>
              <a:cxnSpLocks/>
              <a:stCxn id="155" idx="2"/>
              <a:endCxn id="157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AA62CAF8-4031-25BA-8FDA-51FC5B8F22DE}"/>
                </a:ext>
              </a:extLst>
            </p:cNvPr>
            <p:cNvCxnSpPr>
              <a:cxnSpLocks/>
              <a:stCxn id="154" idx="2"/>
              <a:endCxn id="157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[R] 203">
              <a:extLst>
                <a:ext uri="{FF2B5EF4-FFF2-40B4-BE49-F238E27FC236}">
                  <a16:creationId xmlns:a16="http://schemas.microsoft.com/office/drawing/2014/main" id="{8621F6EE-CF7C-C03C-B609-412110BAC07E}"/>
                </a:ext>
              </a:extLst>
            </p:cNvPr>
            <p:cNvCxnSpPr>
              <a:cxnSpLocks/>
              <a:stCxn id="153" idx="2"/>
              <a:endCxn id="157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[R] 204">
              <a:extLst>
                <a:ext uri="{FF2B5EF4-FFF2-40B4-BE49-F238E27FC236}">
                  <a16:creationId xmlns:a16="http://schemas.microsoft.com/office/drawing/2014/main" id="{60A263BE-C9A8-7368-4308-E20282D35E36}"/>
                </a:ext>
              </a:extLst>
            </p:cNvPr>
            <p:cNvCxnSpPr>
              <a:cxnSpLocks/>
              <a:stCxn id="149" idx="2"/>
              <a:endCxn id="155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[R] 205">
              <a:extLst>
                <a:ext uri="{FF2B5EF4-FFF2-40B4-BE49-F238E27FC236}">
                  <a16:creationId xmlns:a16="http://schemas.microsoft.com/office/drawing/2014/main" id="{4BF1F584-CD3E-48D8-4954-BF60216581AD}"/>
                </a:ext>
              </a:extLst>
            </p:cNvPr>
            <p:cNvCxnSpPr>
              <a:cxnSpLocks/>
              <a:stCxn id="148" idx="2"/>
              <a:endCxn id="155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[R] 206">
              <a:extLst>
                <a:ext uri="{FF2B5EF4-FFF2-40B4-BE49-F238E27FC236}">
                  <a16:creationId xmlns:a16="http://schemas.microsoft.com/office/drawing/2014/main" id="{6E994C71-7A93-3346-301E-710092968683}"/>
                </a:ext>
              </a:extLst>
            </p:cNvPr>
            <p:cNvCxnSpPr>
              <a:cxnSpLocks/>
              <a:stCxn id="152" idx="2"/>
              <a:endCxn id="155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[R] 207">
              <a:extLst>
                <a:ext uri="{FF2B5EF4-FFF2-40B4-BE49-F238E27FC236}">
                  <a16:creationId xmlns:a16="http://schemas.microsoft.com/office/drawing/2014/main" id="{33928D97-1E00-1AD3-B964-C21AD2F0E304}"/>
                </a:ext>
              </a:extLst>
            </p:cNvPr>
            <p:cNvCxnSpPr>
              <a:cxnSpLocks/>
              <a:stCxn id="149" idx="2"/>
              <a:endCxn id="154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[R] 208">
              <a:extLst>
                <a:ext uri="{FF2B5EF4-FFF2-40B4-BE49-F238E27FC236}">
                  <a16:creationId xmlns:a16="http://schemas.microsoft.com/office/drawing/2014/main" id="{11E0ABC5-60AC-4821-6839-803C1413AE38}"/>
                </a:ext>
              </a:extLst>
            </p:cNvPr>
            <p:cNvCxnSpPr>
              <a:cxnSpLocks/>
              <a:stCxn id="148" idx="2"/>
              <a:endCxn id="154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[R] 209">
              <a:extLst>
                <a:ext uri="{FF2B5EF4-FFF2-40B4-BE49-F238E27FC236}">
                  <a16:creationId xmlns:a16="http://schemas.microsoft.com/office/drawing/2014/main" id="{D00DE3CF-3F2B-6896-62A1-B13C72D1A088}"/>
                </a:ext>
              </a:extLst>
            </p:cNvPr>
            <p:cNvCxnSpPr>
              <a:cxnSpLocks/>
              <a:stCxn id="152" idx="2"/>
              <a:endCxn id="154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[R] 210">
              <a:extLst>
                <a:ext uri="{FF2B5EF4-FFF2-40B4-BE49-F238E27FC236}">
                  <a16:creationId xmlns:a16="http://schemas.microsoft.com/office/drawing/2014/main" id="{25027BF9-42E6-23F9-5B1B-8C647F8D9E3A}"/>
                </a:ext>
              </a:extLst>
            </p:cNvPr>
            <p:cNvCxnSpPr>
              <a:cxnSpLocks/>
              <a:stCxn id="149" idx="2"/>
              <a:endCxn id="153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[R] 211">
              <a:extLst>
                <a:ext uri="{FF2B5EF4-FFF2-40B4-BE49-F238E27FC236}">
                  <a16:creationId xmlns:a16="http://schemas.microsoft.com/office/drawing/2014/main" id="{DDEC3FEA-3107-AE2E-78B3-8971F6F8B866}"/>
                </a:ext>
              </a:extLst>
            </p:cNvPr>
            <p:cNvCxnSpPr>
              <a:cxnSpLocks/>
              <a:stCxn id="148" idx="2"/>
              <a:endCxn id="153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[R] 212">
              <a:extLst>
                <a:ext uri="{FF2B5EF4-FFF2-40B4-BE49-F238E27FC236}">
                  <a16:creationId xmlns:a16="http://schemas.microsoft.com/office/drawing/2014/main" id="{4F8775BE-6540-B6EE-9941-1868CEB66F68}"/>
                </a:ext>
              </a:extLst>
            </p:cNvPr>
            <p:cNvCxnSpPr>
              <a:cxnSpLocks/>
              <a:stCxn id="152" idx="2"/>
              <a:endCxn id="153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[R] 213">
              <a:extLst>
                <a:ext uri="{FF2B5EF4-FFF2-40B4-BE49-F238E27FC236}">
                  <a16:creationId xmlns:a16="http://schemas.microsoft.com/office/drawing/2014/main" id="{1A7D4067-9D4A-B927-602A-DA83634D4677}"/>
                </a:ext>
              </a:extLst>
            </p:cNvPr>
            <p:cNvCxnSpPr>
              <a:cxnSpLocks/>
              <a:stCxn id="151" idx="2"/>
              <a:endCxn id="149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[R] 214">
              <a:extLst>
                <a:ext uri="{FF2B5EF4-FFF2-40B4-BE49-F238E27FC236}">
                  <a16:creationId xmlns:a16="http://schemas.microsoft.com/office/drawing/2014/main" id="{EB9AC180-3123-54BA-5EED-24E6552884EC}"/>
                </a:ext>
              </a:extLst>
            </p:cNvPr>
            <p:cNvCxnSpPr>
              <a:cxnSpLocks/>
              <a:stCxn id="150" idx="2"/>
              <a:endCxn id="149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[R] 215">
              <a:extLst>
                <a:ext uri="{FF2B5EF4-FFF2-40B4-BE49-F238E27FC236}">
                  <a16:creationId xmlns:a16="http://schemas.microsoft.com/office/drawing/2014/main" id="{21825314-A449-5530-0373-0695831D1FC8}"/>
                </a:ext>
              </a:extLst>
            </p:cNvPr>
            <p:cNvCxnSpPr>
              <a:cxnSpLocks/>
              <a:stCxn id="151" idx="2"/>
              <a:endCxn id="148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[R] 216">
              <a:extLst>
                <a:ext uri="{FF2B5EF4-FFF2-40B4-BE49-F238E27FC236}">
                  <a16:creationId xmlns:a16="http://schemas.microsoft.com/office/drawing/2014/main" id="{543C519E-2D6C-776D-FAF2-54360214FD2B}"/>
                </a:ext>
              </a:extLst>
            </p:cNvPr>
            <p:cNvCxnSpPr>
              <a:cxnSpLocks/>
              <a:stCxn id="151" idx="2"/>
              <a:endCxn id="152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[R] 217">
              <a:extLst>
                <a:ext uri="{FF2B5EF4-FFF2-40B4-BE49-F238E27FC236}">
                  <a16:creationId xmlns:a16="http://schemas.microsoft.com/office/drawing/2014/main" id="{45E64587-165B-D8AB-B7E9-BCD76109BE9E}"/>
                </a:ext>
              </a:extLst>
            </p:cNvPr>
            <p:cNvCxnSpPr>
              <a:cxnSpLocks/>
              <a:stCxn id="150" idx="2"/>
              <a:endCxn id="152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모서리가 둥근 직사각형 218">
            <a:extLst>
              <a:ext uri="{FF2B5EF4-FFF2-40B4-BE49-F238E27FC236}">
                <a16:creationId xmlns:a16="http://schemas.microsoft.com/office/drawing/2014/main" id="{B78EB0A1-762A-195C-6C35-B07B4F587F7F}"/>
              </a:ext>
            </a:extLst>
          </p:cNvPr>
          <p:cNvSpPr/>
          <p:nvPr/>
        </p:nvSpPr>
        <p:spPr>
          <a:xfrm>
            <a:off x="2102497" y="2962796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2824D484-50E5-DC7C-5817-EA4F6E2B3C28}"/>
              </a:ext>
            </a:extLst>
          </p:cNvPr>
          <p:cNvCxnSpPr>
            <a:cxnSpLocks/>
          </p:cNvCxnSpPr>
          <p:nvPr/>
        </p:nvCxnSpPr>
        <p:spPr>
          <a:xfrm flipV="1">
            <a:off x="2423852" y="4291060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8A5507FF-7D28-B8AD-802B-A12C96AE586B}"/>
              </a:ext>
            </a:extLst>
          </p:cNvPr>
          <p:cNvCxnSpPr>
            <a:cxnSpLocks/>
          </p:cNvCxnSpPr>
          <p:nvPr/>
        </p:nvCxnSpPr>
        <p:spPr>
          <a:xfrm>
            <a:off x="1788795" y="3593718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58808DC3-2251-F842-5C26-DC4270C4CF15}"/>
              </a:ext>
            </a:extLst>
          </p:cNvPr>
          <p:cNvGrpSpPr/>
          <p:nvPr/>
        </p:nvGrpSpPr>
        <p:grpSpPr>
          <a:xfrm rot="16200000">
            <a:off x="2923497" y="3343761"/>
            <a:ext cx="1064311" cy="452987"/>
            <a:chOff x="3903976" y="1968842"/>
            <a:chExt cx="7164816" cy="4523558"/>
          </a:xfrm>
        </p:grpSpPr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1B4AB73B-3A9C-8209-5067-57088E4074D9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34DE8CF2-FD14-6620-CEB2-D01610DEA522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2351DD7B-B411-BC6A-849F-7589E6AD727E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8B5E841B-E0BD-79C3-B6E7-19B3C27625EE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69F683FD-B68A-C84E-DB17-AEA9106605D6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C543367C-F9DB-E6BA-EBAB-AA74BF0F1074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C94CFFB6-3160-0044-12E8-B6F4FEC27EFF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6A4346B8-F2F1-A2D4-80D8-62BF145A0382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D4F55307-CDBF-D17E-2C53-EC19AB0EEA69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DE3AF3C8-E732-771E-C282-1D34A3AB6A57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248C908C-B51B-3A1F-3E7D-D92EDCA91354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1FAC4CB6-E8B4-63A4-B029-24B61ADE04C2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8AC02EBB-5281-3A7A-541A-6B3597BC187A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70F3BBE2-B778-AFA0-B793-F694D84E5DB4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AB06243C-25BD-7A97-6DC1-1883BBBD5BC8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7470080F-3844-E299-3201-1A5803A438FE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B41989E-D9B4-ED0A-AB3A-7460CC7F4F6B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EE863084-34FA-41BB-AF87-A01214AB12EC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41" name="직선 연결선[R] 240">
              <a:extLst>
                <a:ext uri="{FF2B5EF4-FFF2-40B4-BE49-F238E27FC236}">
                  <a16:creationId xmlns:a16="http://schemas.microsoft.com/office/drawing/2014/main" id="{DA550E2B-B86F-6C77-E463-1CB70896710C}"/>
                </a:ext>
              </a:extLst>
            </p:cNvPr>
            <p:cNvCxnSpPr>
              <a:cxnSpLocks/>
              <a:stCxn id="235" idx="2"/>
              <a:endCxn id="240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[R] 241">
              <a:extLst>
                <a:ext uri="{FF2B5EF4-FFF2-40B4-BE49-F238E27FC236}">
                  <a16:creationId xmlns:a16="http://schemas.microsoft.com/office/drawing/2014/main" id="{D36090C9-335A-3455-66B3-5F3CDB705FCB}"/>
                </a:ext>
              </a:extLst>
            </p:cNvPr>
            <p:cNvCxnSpPr>
              <a:cxnSpLocks/>
              <a:stCxn id="235" idx="2"/>
              <a:endCxn id="239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[R] 242">
              <a:extLst>
                <a:ext uri="{FF2B5EF4-FFF2-40B4-BE49-F238E27FC236}">
                  <a16:creationId xmlns:a16="http://schemas.microsoft.com/office/drawing/2014/main" id="{7504CC3C-96FC-8615-9F7D-5BF9F3B0D71C}"/>
                </a:ext>
              </a:extLst>
            </p:cNvPr>
            <p:cNvCxnSpPr>
              <a:cxnSpLocks/>
              <a:stCxn id="235" idx="2"/>
              <a:endCxn id="238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[R] 243">
              <a:extLst>
                <a:ext uri="{FF2B5EF4-FFF2-40B4-BE49-F238E27FC236}">
                  <a16:creationId xmlns:a16="http://schemas.microsoft.com/office/drawing/2014/main" id="{19C71D83-7312-C0F6-A33B-4517447E462E}"/>
                </a:ext>
              </a:extLst>
            </p:cNvPr>
            <p:cNvCxnSpPr>
              <a:cxnSpLocks/>
              <a:stCxn id="235" idx="2"/>
              <a:endCxn id="237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[R] 244">
              <a:extLst>
                <a:ext uri="{FF2B5EF4-FFF2-40B4-BE49-F238E27FC236}">
                  <a16:creationId xmlns:a16="http://schemas.microsoft.com/office/drawing/2014/main" id="{B06047CE-F563-64B8-FFE6-EEEE2B3383AA}"/>
                </a:ext>
              </a:extLst>
            </p:cNvPr>
            <p:cNvCxnSpPr>
              <a:cxnSpLocks/>
              <a:stCxn id="235" idx="2"/>
              <a:endCxn id="236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[R] 245">
              <a:extLst>
                <a:ext uri="{FF2B5EF4-FFF2-40B4-BE49-F238E27FC236}">
                  <a16:creationId xmlns:a16="http://schemas.microsoft.com/office/drawing/2014/main" id="{703AC3C9-F922-852A-5511-7EEFDA76068A}"/>
                </a:ext>
              </a:extLst>
            </p:cNvPr>
            <p:cNvCxnSpPr>
              <a:cxnSpLocks/>
              <a:stCxn id="234" idx="2"/>
              <a:endCxn id="239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[R] 246">
              <a:extLst>
                <a:ext uri="{FF2B5EF4-FFF2-40B4-BE49-F238E27FC236}">
                  <a16:creationId xmlns:a16="http://schemas.microsoft.com/office/drawing/2014/main" id="{2EAA167E-EFE3-5CB5-0FD1-4C927B9BA28B}"/>
                </a:ext>
              </a:extLst>
            </p:cNvPr>
            <p:cNvCxnSpPr>
              <a:cxnSpLocks/>
              <a:stCxn id="233" idx="2"/>
              <a:endCxn id="239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[R] 247">
              <a:extLst>
                <a:ext uri="{FF2B5EF4-FFF2-40B4-BE49-F238E27FC236}">
                  <a16:creationId xmlns:a16="http://schemas.microsoft.com/office/drawing/2014/main" id="{9B948779-B2DB-D49A-2039-7CEAFB703D49}"/>
                </a:ext>
              </a:extLst>
            </p:cNvPr>
            <p:cNvCxnSpPr>
              <a:cxnSpLocks/>
              <a:stCxn id="232" idx="2"/>
              <a:endCxn id="239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[R] 248">
              <a:extLst>
                <a:ext uri="{FF2B5EF4-FFF2-40B4-BE49-F238E27FC236}">
                  <a16:creationId xmlns:a16="http://schemas.microsoft.com/office/drawing/2014/main" id="{C5DF1413-F651-84C2-0CDB-0C8FC91014B0}"/>
                </a:ext>
              </a:extLst>
            </p:cNvPr>
            <p:cNvCxnSpPr>
              <a:cxnSpLocks/>
              <a:stCxn id="234" idx="2"/>
              <a:endCxn id="238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[R] 249">
              <a:extLst>
                <a:ext uri="{FF2B5EF4-FFF2-40B4-BE49-F238E27FC236}">
                  <a16:creationId xmlns:a16="http://schemas.microsoft.com/office/drawing/2014/main" id="{C68A3B50-1743-05D6-B8D0-A049DA770A81}"/>
                </a:ext>
              </a:extLst>
            </p:cNvPr>
            <p:cNvCxnSpPr>
              <a:cxnSpLocks/>
              <a:stCxn id="233" idx="2"/>
              <a:endCxn id="238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250">
              <a:extLst>
                <a:ext uri="{FF2B5EF4-FFF2-40B4-BE49-F238E27FC236}">
                  <a16:creationId xmlns:a16="http://schemas.microsoft.com/office/drawing/2014/main" id="{7D353FB3-A56B-930B-15A9-6B91D3C9282E}"/>
                </a:ext>
              </a:extLst>
            </p:cNvPr>
            <p:cNvCxnSpPr>
              <a:cxnSpLocks/>
              <a:stCxn id="232" idx="2"/>
              <a:endCxn id="238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251">
              <a:extLst>
                <a:ext uri="{FF2B5EF4-FFF2-40B4-BE49-F238E27FC236}">
                  <a16:creationId xmlns:a16="http://schemas.microsoft.com/office/drawing/2014/main" id="{B41D89ED-2033-EE3B-2CFA-447B95FFF7D3}"/>
                </a:ext>
              </a:extLst>
            </p:cNvPr>
            <p:cNvCxnSpPr>
              <a:cxnSpLocks/>
              <a:stCxn id="234" idx="2"/>
              <a:endCxn id="237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252">
              <a:extLst>
                <a:ext uri="{FF2B5EF4-FFF2-40B4-BE49-F238E27FC236}">
                  <a16:creationId xmlns:a16="http://schemas.microsoft.com/office/drawing/2014/main" id="{F0C43CFC-ED00-C779-29B7-E64008A452FE}"/>
                </a:ext>
              </a:extLst>
            </p:cNvPr>
            <p:cNvCxnSpPr>
              <a:cxnSpLocks/>
              <a:stCxn id="233" idx="2"/>
              <a:endCxn id="237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253">
              <a:extLst>
                <a:ext uri="{FF2B5EF4-FFF2-40B4-BE49-F238E27FC236}">
                  <a16:creationId xmlns:a16="http://schemas.microsoft.com/office/drawing/2014/main" id="{8B28AB1D-963A-C58E-9A93-44C05AFE6477}"/>
                </a:ext>
              </a:extLst>
            </p:cNvPr>
            <p:cNvCxnSpPr>
              <a:cxnSpLocks/>
              <a:stCxn id="234" idx="2"/>
              <a:endCxn id="236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254">
              <a:extLst>
                <a:ext uri="{FF2B5EF4-FFF2-40B4-BE49-F238E27FC236}">
                  <a16:creationId xmlns:a16="http://schemas.microsoft.com/office/drawing/2014/main" id="{23BCD11D-03AB-3008-1C9E-E93DAF90B875}"/>
                </a:ext>
              </a:extLst>
            </p:cNvPr>
            <p:cNvCxnSpPr>
              <a:cxnSpLocks/>
              <a:stCxn id="232" idx="2"/>
              <a:endCxn id="237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[R] 255">
              <a:extLst>
                <a:ext uri="{FF2B5EF4-FFF2-40B4-BE49-F238E27FC236}">
                  <a16:creationId xmlns:a16="http://schemas.microsoft.com/office/drawing/2014/main" id="{F2F2E222-8B89-52AC-B07C-85AA0EB484E5}"/>
                </a:ext>
              </a:extLst>
            </p:cNvPr>
            <p:cNvCxnSpPr>
              <a:cxnSpLocks/>
              <a:stCxn id="233" idx="2"/>
              <a:endCxn id="236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[R] 256">
              <a:extLst>
                <a:ext uri="{FF2B5EF4-FFF2-40B4-BE49-F238E27FC236}">
                  <a16:creationId xmlns:a16="http://schemas.microsoft.com/office/drawing/2014/main" id="{7A3FF3F1-E840-22CF-4942-7C4A35CBAC4A}"/>
                </a:ext>
              </a:extLst>
            </p:cNvPr>
            <p:cNvCxnSpPr>
              <a:cxnSpLocks/>
              <a:stCxn id="232" idx="2"/>
              <a:endCxn id="236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[R] 257">
              <a:extLst>
                <a:ext uri="{FF2B5EF4-FFF2-40B4-BE49-F238E27FC236}">
                  <a16:creationId xmlns:a16="http://schemas.microsoft.com/office/drawing/2014/main" id="{821950A1-D5DF-8A94-4C24-F7C81465EDEE}"/>
                </a:ext>
              </a:extLst>
            </p:cNvPr>
            <p:cNvCxnSpPr>
              <a:cxnSpLocks/>
              <a:stCxn id="234" idx="2"/>
              <a:endCxn id="240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[R] 258">
              <a:extLst>
                <a:ext uri="{FF2B5EF4-FFF2-40B4-BE49-F238E27FC236}">
                  <a16:creationId xmlns:a16="http://schemas.microsoft.com/office/drawing/2014/main" id="{705588B2-06B2-9A37-5087-0B483B8EAAFF}"/>
                </a:ext>
              </a:extLst>
            </p:cNvPr>
            <p:cNvCxnSpPr>
              <a:cxnSpLocks/>
              <a:stCxn id="233" idx="2"/>
              <a:endCxn id="240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[R] 259">
              <a:extLst>
                <a:ext uri="{FF2B5EF4-FFF2-40B4-BE49-F238E27FC236}">
                  <a16:creationId xmlns:a16="http://schemas.microsoft.com/office/drawing/2014/main" id="{EE7AE9A6-06A7-8C60-66D6-D84332C5FF80}"/>
                </a:ext>
              </a:extLst>
            </p:cNvPr>
            <p:cNvCxnSpPr>
              <a:cxnSpLocks/>
              <a:stCxn id="232" idx="2"/>
              <a:endCxn id="240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[R] 260">
              <a:extLst>
                <a:ext uri="{FF2B5EF4-FFF2-40B4-BE49-F238E27FC236}">
                  <a16:creationId xmlns:a16="http://schemas.microsoft.com/office/drawing/2014/main" id="{68430D23-E74A-497D-3CC5-534D881847A5}"/>
                </a:ext>
              </a:extLst>
            </p:cNvPr>
            <p:cNvCxnSpPr>
              <a:cxnSpLocks/>
              <a:stCxn id="231" idx="2"/>
              <a:endCxn id="235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[R] 261">
              <a:extLst>
                <a:ext uri="{FF2B5EF4-FFF2-40B4-BE49-F238E27FC236}">
                  <a16:creationId xmlns:a16="http://schemas.microsoft.com/office/drawing/2014/main" id="{C6275085-2464-5D62-4BC7-524B7EFAC52B}"/>
                </a:ext>
              </a:extLst>
            </p:cNvPr>
            <p:cNvCxnSpPr>
              <a:cxnSpLocks/>
              <a:stCxn id="230" idx="2"/>
              <a:endCxn id="235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[R] 262">
              <a:extLst>
                <a:ext uri="{FF2B5EF4-FFF2-40B4-BE49-F238E27FC236}">
                  <a16:creationId xmlns:a16="http://schemas.microsoft.com/office/drawing/2014/main" id="{9A39E76C-9F4E-4E61-66C0-508E69B29D1B}"/>
                </a:ext>
              </a:extLst>
            </p:cNvPr>
            <p:cNvCxnSpPr>
              <a:cxnSpLocks/>
              <a:stCxn id="229" idx="2"/>
              <a:endCxn id="235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[R] 263">
              <a:extLst>
                <a:ext uri="{FF2B5EF4-FFF2-40B4-BE49-F238E27FC236}">
                  <a16:creationId xmlns:a16="http://schemas.microsoft.com/office/drawing/2014/main" id="{530E2280-FDA8-5406-EDCD-18687215F75F}"/>
                </a:ext>
              </a:extLst>
            </p:cNvPr>
            <p:cNvCxnSpPr>
              <a:cxnSpLocks/>
              <a:stCxn id="228" idx="2"/>
              <a:endCxn id="235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[R] 264">
              <a:extLst>
                <a:ext uri="{FF2B5EF4-FFF2-40B4-BE49-F238E27FC236}">
                  <a16:creationId xmlns:a16="http://schemas.microsoft.com/office/drawing/2014/main" id="{CE0732A9-74E7-E2D6-1D0F-7F0C2E5F3CB6}"/>
                </a:ext>
              </a:extLst>
            </p:cNvPr>
            <p:cNvCxnSpPr>
              <a:cxnSpLocks/>
              <a:stCxn id="224" idx="2"/>
              <a:endCxn id="231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[R] 265">
              <a:extLst>
                <a:ext uri="{FF2B5EF4-FFF2-40B4-BE49-F238E27FC236}">
                  <a16:creationId xmlns:a16="http://schemas.microsoft.com/office/drawing/2014/main" id="{F4C75A7B-9CC0-2C0F-28F7-7CCB1D63591F}"/>
                </a:ext>
              </a:extLst>
            </p:cNvPr>
            <p:cNvCxnSpPr>
              <a:cxnSpLocks/>
              <a:stCxn id="223" idx="2"/>
              <a:endCxn id="231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[R] 266">
              <a:extLst>
                <a:ext uri="{FF2B5EF4-FFF2-40B4-BE49-F238E27FC236}">
                  <a16:creationId xmlns:a16="http://schemas.microsoft.com/office/drawing/2014/main" id="{A4DE3090-0E61-34D5-68D4-15855636749F}"/>
                </a:ext>
              </a:extLst>
            </p:cNvPr>
            <p:cNvCxnSpPr>
              <a:cxnSpLocks/>
              <a:stCxn id="227" idx="2"/>
              <a:endCxn id="231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[R] 267">
              <a:extLst>
                <a:ext uri="{FF2B5EF4-FFF2-40B4-BE49-F238E27FC236}">
                  <a16:creationId xmlns:a16="http://schemas.microsoft.com/office/drawing/2014/main" id="{0AD4BF95-9DA8-F1D1-5BD6-0E9F18FF65B7}"/>
                </a:ext>
              </a:extLst>
            </p:cNvPr>
            <p:cNvCxnSpPr>
              <a:cxnSpLocks/>
              <a:stCxn id="231" idx="2"/>
              <a:endCxn id="234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[R] 268">
              <a:extLst>
                <a:ext uri="{FF2B5EF4-FFF2-40B4-BE49-F238E27FC236}">
                  <a16:creationId xmlns:a16="http://schemas.microsoft.com/office/drawing/2014/main" id="{9880FBD2-D364-8A06-7326-786DB522CFB5}"/>
                </a:ext>
              </a:extLst>
            </p:cNvPr>
            <p:cNvCxnSpPr>
              <a:cxnSpLocks/>
              <a:stCxn id="230" idx="2"/>
              <a:endCxn id="234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[R] 269">
              <a:extLst>
                <a:ext uri="{FF2B5EF4-FFF2-40B4-BE49-F238E27FC236}">
                  <a16:creationId xmlns:a16="http://schemas.microsoft.com/office/drawing/2014/main" id="{19793847-20A8-F349-CDC1-6D1EAB8BE0AD}"/>
                </a:ext>
              </a:extLst>
            </p:cNvPr>
            <p:cNvCxnSpPr>
              <a:cxnSpLocks/>
              <a:stCxn id="229" idx="2"/>
              <a:endCxn id="234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[R] 270">
              <a:extLst>
                <a:ext uri="{FF2B5EF4-FFF2-40B4-BE49-F238E27FC236}">
                  <a16:creationId xmlns:a16="http://schemas.microsoft.com/office/drawing/2014/main" id="{710BFBAD-52F7-64FA-255D-AB64E7418D10}"/>
                </a:ext>
              </a:extLst>
            </p:cNvPr>
            <p:cNvCxnSpPr>
              <a:cxnSpLocks/>
              <a:stCxn id="228" idx="2"/>
              <a:endCxn id="234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[R] 271">
              <a:extLst>
                <a:ext uri="{FF2B5EF4-FFF2-40B4-BE49-F238E27FC236}">
                  <a16:creationId xmlns:a16="http://schemas.microsoft.com/office/drawing/2014/main" id="{69968971-0702-E580-4F5D-FFFA9AD844C9}"/>
                </a:ext>
              </a:extLst>
            </p:cNvPr>
            <p:cNvCxnSpPr>
              <a:cxnSpLocks/>
              <a:stCxn id="231" idx="2"/>
              <a:endCxn id="233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[R] 272">
              <a:extLst>
                <a:ext uri="{FF2B5EF4-FFF2-40B4-BE49-F238E27FC236}">
                  <a16:creationId xmlns:a16="http://schemas.microsoft.com/office/drawing/2014/main" id="{44F09EB1-D776-7450-9D08-AB1528DC2F2A}"/>
                </a:ext>
              </a:extLst>
            </p:cNvPr>
            <p:cNvCxnSpPr>
              <a:cxnSpLocks/>
              <a:stCxn id="230" idx="2"/>
              <a:endCxn id="233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[R] 273">
              <a:extLst>
                <a:ext uri="{FF2B5EF4-FFF2-40B4-BE49-F238E27FC236}">
                  <a16:creationId xmlns:a16="http://schemas.microsoft.com/office/drawing/2014/main" id="{30DFB8B5-817E-F5B7-B002-48196941A2D7}"/>
                </a:ext>
              </a:extLst>
            </p:cNvPr>
            <p:cNvCxnSpPr>
              <a:cxnSpLocks/>
              <a:stCxn id="229" idx="2"/>
              <a:endCxn id="233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[R] 274">
              <a:extLst>
                <a:ext uri="{FF2B5EF4-FFF2-40B4-BE49-F238E27FC236}">
                  <a16:creationId xmlns:a16="http://schemas.microsoft.com/office/drawing/2014/main" id="{3E0FA232-E134-860F-9619-83C2447EAE28}"/>
                </a:ext>
              </a:extLst>
            </p:cNvPr>
            <p:cNvCxnSpPr>
              <a:cxnSpLocks/>
              <a:stCxn id="228" idx="2"/>
              <a:endCxn id="233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[R] 275">
              <a:extLst>
                <a:ext uri="{FF2B5EF4-FFF2-40B4-BE49-F238E27FC236}">
                  <a16:creationId xmlns:a16="http://schemas.microsoft.com/office/drawing/2014/main" id="{20388E7E-D482-0285-A841-EBBA756A2E2E}"/>
                </a:ext>
              </a:extLst>
            </p:cNvPr>
            <p:cNvCxnSpPr>
              <a:cxnSpLocks/>
              <a:stCxn id="231" idx="2"/>
              <a:endCxn id="232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[R] 276">
              <a:extLst>
                <a:ext uri="{FF2B5EF4-FFF2-40B4-BE49-F238E27FC236}">
                  <a16:creationId xmlns:a16="http://schemas.microsoft.com/office/drawing/2014/main" id="{A41D8B15-05BC-76E1-79A4-3B14727DA1AA}"/>
                </a:ext>
              </a:extLst>
            </p:cNvPr>
            <p:cNvCxnSpPr>
              <a:cxnSpLocks/>
              <a:stCxn id="230" idx="2"/>
              <a:endCxn id="232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277">
              <a:extLst>
                <a:ext uri="{FF2B5EF4-FFF2-40B4-BE49-F238E27FC236}">
                  <a16:creationId xmlns:a16="http://schemas.microsoft.com/office/drawing/2014/main" id="{2EBAC6DF-10FB-8245-5215-7F3913310F5A}"/>
                </a:ext>
              </a:extLst>
            </p:cNvPr>
            <p:cNvCxnSpPr>
              <a:cxnSpLocks/>
              <a:stCxn id="229" idx="2"/>
              <a:endCxn id="232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278">
              <a:extLst>
                <a:ext uri="{FF2B5EF4-FFF2-40B4-BE49-F238E27FC236}">
                  <a16:creationId xmlns:a16="http://schemas.microsoft.com/office/drawing/2014/main" id="{0E18CECE-966E-76AE-A844-2D9DD5D849C6}"/>
                </a:ext>
              </a:extLst>
            </p:cNvPr>
            <p:cNvCxnSpPr>
              <a:cxnSpLocks/>
              <a:stCxn id="228" idx="2"/>
              <a:endCxn id="232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279">
              <a:extLst>
                <a:ext uri="{FF2B5EF4-FFF2-40B4-BE49-F238E27FC236}">
                  <a16:creationId xmlns:a16="http://schemas.microsoft.com/office/drawing/2014/main" id="{2364E55C-D6D0-A822-8227-498C6604B366}"/>
                </a:ext>
              </a:extLst>
            </p:cNvPr>
            <p:cNvCxnSpPr>
              <a:cxnSpLocks/>
              <a:stCxn id="224" idx="2"/>
              <a:endCxn id="230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280">
              <a:extLst>
                <a:ext uri="{FF2B5EF4-FFF2-40B4-BE49-F238E27FC236}">
                  <a16:creationId xmlns:a16="http://schemas.microsoft.com/office/drawing/2014/main" id="{9BCEA88A-6D53-A103-0EBB-1D47F804A0B4}"/>
                </a:ext>
              </a:extLst>
            </p:cNvPr>
            <p:cNvCxnSpPr>
              <a:cxnSpLocks/>
              <a:stCxn id="223" idx="2"/>
              <a:endCxn id="230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281">
              <a:extLst>
                <a:ext uri="{FF2B5EF4-FFF2-40B4-BE49-F238E27FC236}">
                  <a16:creationId xmlns:a16="http://schemas.microsoft.com/office/drawing/2014/main" id="{5BE7C5E9-544F-62F2-5410-E9A4DE559FE2}"/>
                </a:ext>
              </a:extLst>
            </p:cNvPr>
            <p:cNvCxnSpPr>
              <a:cxnSpLocks/>
              <a:stCxn id="227" idx="2"/>
              <a:endCxn id="230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[R] 282">
              <a:extLst>
                <a:ext uri="{FF2B5EF4-FFF2-40B4-BE49-F238E27FC236}">
                  <a16:creationId xmlns:a16="http://schemas.microsoft.com/office/drawing/2014/main" id="{31D7F11B-E8A0-728F-6771-5B79135B761B}"/>
                </a:ext>
              </a:extLst>
            </p:cNvPr>
            <p:cNvCxnSpPr>
              <a:cxnSpLocks/>
              <a:stCxn id="224" idx="2"/>
              <a:endCxn id="229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[R] 283">
              <a:extLst>
                <a:ext uri="{FF2B5EF4-FFF2-40B4-BE49-F238E27FC236}">
                  <a16:creationId xmlns:a16="http://schemas.microsoft.com/office/drawing/2014/main" id="{82AE7973-0FB2-E091-BC46-51DD706F2A4C}"/>
                </a:ext>
              </a:extLst>
            </p:cNvPr>
            <p:cNvCxnSpPr>
              <a:cxnSpLocks/>
              <a:stCxn id="223" idx="2"/>
              <a:endCxn id="229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2126CB59-7487-B07F-8B52-8134C9D87049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444B8D9C-0668-5CAA-0086-4E8E265B0F16}"/>
                </a:ext>
              </a:extLst>
            </p:cNvPr>
            <p:cNvCxnSpPr>
              <a:cxnSpLocks/>
              <a:stCxn id="224" idx="2"/>
              <a:endCxn id="228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[R] 286">
              <a:extLst>
                <a:ext uri="{FF2B5EF4-FFF2-40B4-BE49-F238E27FC236}">
                  <a16:creationId xmlns:a16="http://schemas.microsoft.com/office/drawing/2014/main" id="{C55BD70F-3200-DCF1-6C1E-8E6C7BEB1783}"/>
                </a:ext>
              </a:extLst>
            </p:cNvPr>
            <p:cNvCxnSpPr>
              <a:cxnSpLocks/>
              <a:stCxn id="223" idx="2"/>
              <a:endCxn id="228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[R] 287">
              <a:extLst>
                <a:ext uri="{FF2B5EF4-FFF2-40B4-BE49-F238E27FC236}">
                  <a16:creationId xmlns:a16="http://schemas.microsoft.com/office/drawing/2014/main" id="{6EA6E815-9FBB-6F56-5E13-6A11C4B0D8F2}"/>
                </a:ext>
              </a:extLst>
            </p:cNvPr>
            <p:cNvCxnSpPr>
              <a:cxnSpLocks/>
              <a:stCxn id="227" idx="2"/>
              <a:endCxn id="228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[R] 288">
              <a:extLst>
                <a:ext uri="{FF2B5EF4-FFF2-40B4-BE49-F238E27FC236}">
                  <a16:creationId xmlns:a16="http://schemas.microsoft.com/office/drawing/2014/main" id="{0BEC56E7-82E7-A2A8-593F-5A870FCAF5EA}"/>
                </a:ext>
              </a:extLst>
            </p:cNvPr>
            <p:cNvCxnSpPr>
              <a:cxnSpLocks/>
              <a:stCxn id="226" idx="2"/>
              <a:endCxn id="224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289">
              <a:extLst>
                <a:ext uri="{FF2B5EF4-FFF2-40B4-BE49-F238E27FC236}">
                  <a16:creationId xmlns:a16="http://schemas.microsoft.com/office/drawing/2014/main" id="{01A442B8-813B-B591-BCCA-5EAD21B74A11}"/>
                </a:ext>
              </a:extLst>
            </p:cNvPr>
            <p:cNvCxnSpPr>
              <a:cxnSpLocks/>
              <a:stCxn id="225" idx="2"/>
              <a:endCxn id="224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290">
              <a:extLst>
                <a:ext uri="{FF2B5EF4-FFF2-40B4-BE49-F238E27FC236}">
                  <a16:creationId xmlns:a16="http://schemas.microsoft.com/office/drawing/2014/main" id="{DF371C8F-EFAB-9FC3-C5CD-237D3919EA8C}"/>
                </a:ext>
              </a:extLst>
            </p:cNvPr>
            <p:cNvCxnSpPr>
              <a:cxnSpLocks/>
              <a:stCxn id="226" idx="2"/>
              <a:endCxn id="223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291">
              <a:extLst>
                <a:ext uri="{FF2B5EF4-FFF2-40B4-BE49-F238E27FC236}">
                  <a16:creationId xmlns:a16="http://schemas.microsoft.com/office/drawing/2014/main" id="{B8FAE91B-5DF7-8C90-24D2-D4840B8D17DA}"/>
                </a:ext>
              </a:extLst>
            </p:cNvPr>
            <p:cNvCxnSpPr>
              <a:cxnSpLocks/>
              <a:stCxn id="226" idx="2"/>
              <a:endCxn id="227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[R] 292">
              <a:extLst>
                <a:ext uri="{FF2B5EF4-FFF2-40B4-BE49-F238E27FC236}">
                  <a16:creationId xmlns:a16="http://schemas.microsoft.com/office/drawing/2014/main" id="{6D781AE9-4AC5-26F0-F49F-E8CE863F5D0B}"/>
                </a:ext>
              </a:extLst>
            </p:cNvPr>
            <p:cNvCxnSpPr>
              <a:cxnSpLocks/>
              <a:stCxn id="225" idx="2"/>
              <a:endCxn id="227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4" name="모서리가 둥근 직사각형 293">
            <a:extLst>
              <a:ext uri="{FF2B5EF4-FFF2-40B4-BE49-F238E27FC236}">
                <a16:creationId xmlns:a16="http://schemas.microsoft.com/office/drawing/2014/main" id="{ED92F0A3-AF7B-8CAB-598B-5334EEA10F60}"/>
              </a:ext>
            </a:extLst>
          </p:cNvPr>
          <p:cNvSpPr/>
          <p:nvPr/>
        </p:nvSpPr>
        <p:spPr>
          <a:xfrm>
            <a:off x="3141499" y="2962494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95" name="직선 화살표 연결선 294">
            <a:extLst>
              <a:ext uri="{FF2B5EF4-FFF2-40B4-BE49-F238E27FC236}">
                <a16:creationId xmlns:a16="http://schemas.microsoft.com/office/drawing/2014/main" id="{55D2E232-B789-75BC-3896-422F49B681BD}"/>
              </a:ext>
            </a:extLst>
          </p:cNvPr>
          <p:cNvCxnSpPr>
            <a:cxnSpLocks/>
          </p:cNvCxnSpPr>
          <p:nvPr/>
        </p:nvCxnSpPr>
        <p:spPr>
          <a:xfrm flipV="1">
            <a:off x="3462853" y="4290759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2299D34F-1A3F-1EF7-83D1-DF3D1DC3A486}"/>
              </a:ext>
            </a:extLst>
          </p:cNvPr>
          <p:cNvCxnSpPr>
            <a:cxnSpLocks/>
          </p:cNvCxnSpPr>
          <p:nvPr/>
        </p:nvCxnSpPr>
        <p:spPr>
          <a:xfrm>
            <a:off x="2827798" y="3593416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762FFF1D-DF68-C9F7-2CFC-0F1DF305B2A5}"/>
              </a:ext>
            </a:extLst>
          </p:cNvPr>
          <p:cNvGrpSpPr/>
          <p:nvPr/>
        </p:nvGrpSpPr>
        <p:grpSpPr>
          <a:xfrm rot="16200000">
            <a:off x="5037771" y="3343761"/>
            <a:ext cx="1064311" cy="452987"/>
            <a:chOff x="3903976" y="1968842"/>
            <a:chExt cx="7164816" cy="4523558"/>
          </a:xfrm>
        </p:grpSpPr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11F74221-56E4-14DA-C226-4A6A722E7190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97FD6F46-C53A-045E-E20F-1C31FDDAE102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EB67411D-F17D-1C07-17AB-A8CE07487115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C9AEC86C-AC41-6F9A-8B62-708E64E8E0E6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5614FC87-44BB-1986-C897-7346772BFE23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3" name="타원 302">
              <a:extLst>
                <a:ext uri="{FF2B5EF4-FFF2-40B4-BE49-F238E27FC236}">
                  <a16:creationId xmlns:a16="http://schemas.microsoft.com/office/drawing/2014/main" id="{6D18867D-759E-1483-F038-A7397592B934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52D8810D-64BF-3562-47E9-A924CE1CBE98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A2CC3EFD-09CA-B7CE-0E2B-7EBF173B5296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309C45D4-B7DE-70A2-A82F-A5E7D4056D31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E9983C32-F561-CBF2-3626-952AB304FEC7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798FF131-4109-F0C0-B1AD-01C74229C280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FF324CA9-5839-99BF-7193-7D35D50A3462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56D5569D-514F-4FC0-D466-7566017CC353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A5B75699-751B-5162-EABF-444EF521D42B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C2EC84BC-35E3-6998-D6A2-62190198E829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9F4E6A0E-CEA2-26F1-EC49-13624D8B8D90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6611B070-7406-B1EE-4890-B313451A5B6B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42D3B727-6537-269C-4EFE-E8E4FFB5B3B8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16" name="직선 연결선[R] 315">
              <a:extLst>
                <a:ext uri="{FF2B5EF4-FFF2-40B4-BE49-F238E27FC236}">
                  <a16:creationId xmlns:a16="http://schemas.microsoft.com/office/drawing/2014/main" id="{0E841397-F7C0-DAB7-9AD8-7EF002368125}"/>
                </a:ext>
              </a:extLst>
            </p:cNvPr>
            <p:cNvCxnSpPr>
              <a:cxnSpLocks/>
              <a:stCxn id="310" idx="2"/>
              <a:endCxn id="315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[R] 316">
              <a:extLst>
                <a:ext uri="{FF2B5EF4-FFF2-40B4-BE49-F238E27FC236}">
                  <a16:creationId xmlns:a16="http://schemas.microsoft.com/office/drawing/2014/main" id="{74C6935D-5034-0BB4-53F3-62A84B3F5A2F}"/>
                </a:ext>
              </a:extLst>
            </p:cNvPr>
            <p:cNvCxnSpPr>
              <a:cxnSpLocks/>
              <a:stCxn id="310" idx="2"/>
              <a:endCxn id="314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[R] 317">
              <a:extLst>
                <a:ext uri="{FF2B5EF4-FFF2-40B4-BE49-F238E27FC236}">
                  <a16:creationId xmlns:a16="http://schemas.microsoft.com/office/drawing/2014/main" id="{4F71D008-72E7-D9B7-051B-6C47C766C9A1}"/>
                </a:ext>
              </a:extLst>
            </p:cNvPr>
            <p:cNvCxnSpPr>
              <a:cxnSpLocks/>
              <a:stCxn id="310" idx="2"/>
              <a:endCxn id="313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[R] 318">
              <a:extLst>
                <a:ext uri="{FF2B5EF4-FFF2-40B4-BE49-F238E27FC236}">
                  <a16:creationId xmlns:a16="http://schemas.microsoft.com/office/drawing/2014/main" id="{42DCE06D-54BC-4378-E3C7-ACC4F28CF279}"/>
                </a:ext>
              </a:extLst>
            </p:cNvPr>
            <p:cNvCxnSpPr>
              <a:cxnSpLocks/>
              <a:stCxn id="310" idx="2"/>
              <a:endCxn id="312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[R] 319">
              <a:extLst>
                <a:ext uri="{FF2B5EF4-FFF2-40B4-BE49-F238E27FC236}">
                  <a16:creationId xmlns:a16="http://schemas.microsoft.com/office/drawing/2014/main" id="{9C9964F9-CFF1-4A8D-1D00-400E33A2E5B4}"/>
                </a:ext>
              </a:extLst>
            </p:cNvPr>
            <p:cNvCxnSpPr>
              <a:cxnSpLocks/>
              <a:stCxn id="310" idx="2"/>
              <a:endCxn id="311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[R] 320">
              <a:extLst>
                <a:ext uri="{FF2B5EF4-FFF2-40B4-BE49-F238E27FC236}">
                  <a16:creationId xmlns:a16="http://schemas.microsoft.com/office/drawing/2014/main" id="{599CA837-DF94-3B70-40F4-65398B1DFB59}"/>
                </a:ext>
              </a:extLst>
            </p:cNvPr>
            <p:cNvCxnSpPr>
              <a:cxnSpLocks/>
              <a:stCxn id="309" idx="2"/>
              <a:endCxn id="314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[R] 321">
              <a:extLst>
                <a:ext uri="{FF2B5EF4-FFF2-40B4-BE49-F238E27FC236}">
                  <a16:creationId xmlns:a16="http://schemas.microsoft.com/office/drawing/2014/main" id="{05BDA271-CCE4-9184-EC35-F907C97047FF}"/>
                </a:ext>
              </a:extLst>
            </p:cNvPr>
            <p:cNvCxnSpPr>
              <a:cxnSpLocks/>
              <a:stCxn id="308" idx="2"/>
              <a:endCxn id="314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[R] 322">
              <a:extLst>
                <a:ext uri="{FF2B5EF4-FFF2-40B4-BE49-F238E27FC236}">
                  <a16:creationId xmlns:a16="http://schemas.microsoft.com/office/drawing/2014/main" id="{A96EBB43-BC07-50BD-5578-384C568BEF6A}"/>
                </a:ext>
              </a:extLst>
            </p:cNvPr>
            <p:cNvCxnSpPr>
              <a:cxnSpLocks/>
              <a:stCxn id="307" idx="2"/>
              <a:endCxn id="314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[R] 323">
              <a:extLst>
                <a:ext uri="{FF2B5EF4-FFF2-40B4-BE49-F238E27FC236}">
                  <a16:creationId xmlns:a16="http://schemas.microsoft.com/office/drawing/2014/main" id="{5FCE1ED2-EB9F-FD94-968B-6BF7AFEEE6A8}"/>
                </a:ext>
              </a:extLst>
            </p:cNvPr>
            <p:cNvCxnSpPr>
              <a:cxnSpLocks/>
              <a:stCxn id="309" idx="2"/>
              <a:endCxn id="313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[R] 324">
              <a:extLst>
                <a:ext uri="{FF2B5EF4-FFF2-40B4-BE49-F238E27FC236}">
                  <a16:creationId xmlns:a16="http://schemas.microsoft.com/office/drawing/2014/main" id="{3F0EF18D-EEC8-60A9-A787-393C6D556496}"/>
                </a:ext>
              </a:extLst>
            </p:cNvPr>
            <p:cNvCxnSpPr>
              <a:cxnSpLocks/>
              <a:stCxn id="308" idx="2"/>
              <a:endCxn id="313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[R] 325">
              <a:extLst>
                <a:ext uri="{FF2B5EF4-FFF2-40B4-BE49-F238E27FC236}">
                  <a16:creationId xmlns:a16="http://schemas.microsoft.com/office/drawing/2014/main" id="{9FE1D972-DD74-98FC-DC15-3E585B72358A}"/>
                </a:ext>
              </a:extLst>
            </p:cNvPr>
            <p:cNvCxnSpPr>
              <a:cxnSpLocks/>
              <a:stCxn id="307" idx="2"/>
              <a:endCxn id="313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[R] 326">
              <a:extLst>
                <a:ext uri="{FF2B5EF4-FFF2-40B4-BE49-F238E27FC236}">
                  <a16:creationId xmlns:a16="http://schemas.microsoft.com/office/drawing/2014/main" id="{B9137D43-94A9-4698-72F0-0DFE4059324A}"/>
                </a:ext>
              </a:extLst>
            </p:cNvPr>
            <p:cNvCxnSpPr>
              <a:cxnSpLocks/>
              <a:stCxn id="309" idx="2"/>
              <a:endCxn id="312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[R] 327">
              <a:extLst>
                <a:ext uri="{FF2B5EF4-FFF2-40B4-BE49-F238E27FC236}">
                  <a16:creationId xmlns:a16="http://schemas.microsoft.com/office/drawing/2014/main" id="{FE7D4F93-11A7-0941-B263-64E4C8E47272}"/>
                </a:ext>
              </a:extLst>
            </p:cNvPr>
            <p:cNvCxnSpPr>
              <a:cxnSpLocks/>
              <a:stCxn id="308" idx="2"/>
              <a:endCxn id="312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[R] 328">
              <a:extLst>
                <a:ext uri="{FF2B5EF4-FFF2-40B4-BE49-F238E27FC236}">
                  <a16:creationId xmlns:a16="http://schemas.microsoft.com/office/drawing/2014/main" id="{C677387A-D22E-0AC9-DB4B-EFF32E5039F7}"/>
                </a:ext>
              </a:extLst>
            </p:cNvPr>
            <p:cNvCxnSpPr>
              <a:cxnSpLocks/>
              <a:stCxn id="309" idx="2"/>
              <a:endCxn id="311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[R] 329">
              <a:extLst>
                <a:ext uri="{FF2B5EF4-FFF2-40B4-BE49-F238E27FC236}">
                  <a16:creationId xmlns:a16="http://schemas.microsoft.com/office/drawing/2014/main" id="{FC938882-43B6-FBCB-531F-4D5264F14039}"/>
                </a:ext>
              </a:extLst>
            </p:cNvPr>
            <p:cNvCxnSpPr>
              <a:cxnSpLocks/>
              <a:stCxn id="307" idx="2"/>
              <a:endCxn id="312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[R] 330">
              <a:extLst>
                <a:ext uri="{FF2B5EF4-FFF2-40B4-BE49-F238E27FC236}">
                  <a16:creationId xmlns:a16="http://schemas.microsoft.com/office/drawing/2014/main" id="{9CF3B366-A543-8189-B837-86ECF53EC604}"/>
                </a:ext>
              </a:extLst>
            </p:cNvPr>
            <p:cNvCxnSpPr>
              <a:cxnSpLocks/>
              <a:stCxn id="308" idx="2"/>
              <a:endCxn id="311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[R] 331">
              <a:extLst>
                <a:ext uri="{FF2B5EF4-FFF2-40B4-BE49-F238E27FC236}">
                  <a16:creationId xmlns:a16="http://schemas.microsoft.com/office/drawing/2014/main" id="{3B08A8BE-80E5-CB39-1801-D3B4AF331AF6}"/>
                </a:ext>
              </a:extLst>
            </p:cNvPr>
            <p:cNvCxnSpPr>
              <a:cxnSpLocks/>
              <a:stCxn id="307" idx="2"/>
              <a:endCxn id="311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[R] 332">
              <a:extLst>
                <a:ext uri="{FF2B5EF4-FFF2-40B4-BE49-F238E27FC236}">
                  <a16:creationId xmlns:a16="http://schemas.microsoft.com/office/drawing/2014/main" id="{7178C842-86D1-0F20-EC22-8B883C3DFED9}"/>
                </a:ext>
              </a:extLst>
            </p:cNvPr>
            <p:cNvCxnSpPr>
              <a:cxnSpLocks/>
              <a:stCxn id="309" idx="2"/>
              <a:endCxn id="315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[R] 333">
              <a:extLst>
                <a:ext uri="{FF2B5EF4-FFF2-40B4-BE49-F238E27FC236}">
                  <a16:creationId xmlns:a16="http://schemas.microsoft.com/office/drawing/2014/main" id="{B990859A-D6B7-6E4C-8033-9D6E6BA16721}"/>
                </a:ext>
              </a:extLst>
            </p:cNvPr>
            <p:cNvCxnSpPr>
              <a:cxnSpLocks/>
              <a:stCxn id="308" idx="2"/>
              <a:endCxn id="315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[R] 334">
              <a:extLst>
                <a:ext uri="{FF2B5EF4-FFF2-40B4-BE49-F238E27FC236}">
                  <a16:creationId xmlns:a16="http://schemas.microsoft.com/office/drawing/2014/main" id="{E47E7742-E4E0-6102-DFB4-C066E6163ACA}"/>
                </a:ext>
              </a:extLst>
            </p:cNvPr>
            <p:cNvCxnSpPr>
              <a:cxnSpLocks/>
              <a:stCxn id="307" idx="2"/>
              <a:endCxn id="315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연결선[R] 335">
              <a:extLst>
                <a:ext uri="{FF2B5EF4-FFF2-40B4-BE49-F238E27FC236}">
                  <a16:creationId xmlns:a16="http://schemas.microsoft.com/office/drawing/2014/main" id="{0D205344-30DD-4AB4-139D-6A43AAE8DC69}"/>
                </a:ext>
              </a:extLst>
            </p:cNvPr>
            <p:cNvCxnSpPr>
              <a:cxnSpLocks/>
              <a:stCxn id="306" idx="2"/>
              <a:endCxn id="310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[R] 336">
              <a:extLst>
                <a:ext uri="{FF2B5EF4-FFF2-40B4-BE49-F238E27FC236}">
                  <a16:creationId xmlns:a16="http://schemas.microsoft.com/office/drawing/2014/main" id="{B2DA0A80-1AB9-FE9B-73BA-3F0F23E2587B}"/>
                </a:ext>
              </a:extLst>
            </p:cNvPr>
            <p:cNvCxnSpPr>
              <a:cxnSpLocks/>
              <a:stCxn id="305" idx="2"/>
              <a:endCxn id="310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[R] 337">
              <a:extLst>
                <a:ext uri="{FF2B5EF4-FFF2-40B4-BE49-F238E27FC236}">
                  <a16:creationId xmlns:a16="http://schemas.microsoft.com/office/drawing/2014/main" id="{6D0A4592-5F98-1388-77B2-D4FC87935BEA}"/>
                </a:ext>
              </a:extLst>
            </p:cNvPr>
            <p:cNvCxnSpPr>
              <a:cxnSpLocks/>
              <a:stCxn id="304" idx="2"/>
              <a:endCxn id="310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[R] 338">
              <a:extLst>
                <a:ext uri="{FF2B5EF4-FFF2-40B4-BE49-F238E27FC236}">
                  <a16:creationId xmlns:a16="http://schemas.microsoft.com/office/drawing/2014/main" id="{951FF02F-A524-9138-A8F9-22D963AE5D9F}"/>
                </a:ext>
              </a:extLst>
            </p:cNvPr>
            <p:cNvCxnSpPr>
              <a:cxnSpLocks/>
              <a:stCxn id="303" idx="2"/>
              <a:endCxn id="310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[R] 339">
              <a:extLst>
                <a:ext uri="{FF2B5EF4-FFF2-40B4-BE49-F238E27FC236}">
                  <a16:creationId xmlns:a16="http://schemas.microsoft.com/office/drawing/2014/main" id="{92377EEB-D7D4-23C0-B1BE-3FCD4C5655FD}"/>
                </a:ext>
              </a:extLst>
            </p:cNvPr>
            <p:cNvCxnSpPr>
              <a:cxnSpLocks/>
              <a:stCxn id="299" idx="2"/>
              <a:endCxn id="306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[R] 340">
              <a:extLst>
                <a:ext uri="{FF2B5EF4-FFF2-40B4-BE49-F238E27FC236}">
                  <a16:creationId xmlns:a16="http://schemas.microsoft.com/office/drawing/2014/main" id="{0542C1BB-2A51-3A75-28BF-27008A14975D}"/>
                </a:ext>
              </a:extLst>
            </p:cNvPr>
            <p:cNvCxnSpPr>
              <a:cxnSpLocks/>
              <a:stCxn id="298" idx="2"/>
              <a:endCxn id="306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[R] 341">
              <a:extLst>
                <a:ext uri="{FF2B5EF4-FFF2-40B4-BE49-F238E27FC236}">
                  <a16:creationId xmlns:a16="http://schemas.microsoft.com/office/drawing/2014/main" id="{5FEA87B6-63B5-6407-3123-8C33E457EFD9}"/>
                </a:ext>
              </a:extLst>
            </p:cNvPr>
            <p:cNvCxnSpPr>
              <a:cxnSpLocks/>
              <a:stCxn id="302" idx="2"/>
              <a:endCxn id="306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[R] 342">
              <a:extLst>
                <a:ext uri="{FF2B5EF4-FFF2-40B4-BE49-F238E27FC236}">
                  <a16:creationId xmlns:a16="http://schemas.microsoft.com/office/drawing/2014/main" id="{BC620512-9938-AB0E-FA1A-BF11E3EF5742}"/>
                </a:ext>
              </a:extLst>
            </p:cNvPr>
            <p:cNvCxnSpPr>
              <a:cxnSpLocks/>
              <a:stCxn id="306" idx="2"/>
              <a:endCxn id="309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[R] 343">
              <a:extLst>
                <a:ext uri="{FF2B5EF4-FFF2-40B4-BE49-F238E27FC236}">
                  <a16:creationId xmlns:a16="http://schemas.microsoft.com/office/drawing/2014/main" id="{9909E7A8-577E-80C3-86F6-A4E13BDBAF2A}"/>
                </a:ext>
              </a:extLst>
            </p:cNvPr>
            <p:cNvCxnSpPr>
              <a:cxnSpLocks/>
              <a:stCxn id="305" idx="2"/>
              <a:endCxn id="309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연결선[R] 344">
              <a:extLst>
                <a:ext uri="{FF2B5EF4-FFF2-40B4-BE49-F238E27FC236}">
                  <a16:creationId xmlns:a16="http://schemas.microsoft.com/office/drawing/2014/main" id="{B2008E78-9241-F5EC-6129-E9D9794EE57B}"/>
                </a:ext>
              </a:extLst>
            </p:cNvPr>
            <p:cNvCxnSpPr>
              <a:cxnSpLocks/>
              <a:stCxn id="304" idx="2"/>
              <a:endCxn id="309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[R] 345">
              <a:extLst>
                <a:ext uri="{FF2B5EF4-FFF2-40B4-BE49-F238E27FC236}">
                  <a16:creationId xmlns:a16="http://schemas.microsoft.com/office/drawing/2014/main" id="{8C1BE1CC-5147-A4F2-A2F8-7422B4FCBEFA}"/>
                </a:ext>
              </a:extLst>
            </p:cNvPr>
            <p:cNvCxnSpPr>
              <a:cxnSpLocks/>
              <a:stCxn id="303" idx="2"/>
              <a:endCxn id="309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연결선[R] 346">
              <a:extLst>
                <a:ext uri="{FF2B5EF4-FFF2-40B4-BE49-F238E27FC236}">
                  <a16:creationId xmlns:a16="http://schemas.microsoft.com/office/drawing/2014/main" id="{7E563A8C-3E32-EA41-50F2-9E1116618B05}"/>
                </a:ext>
              </a:extLst>
            </p:cNvPr>
            <p:cNvCxnSpPr>
              <a:cxnSpLocks/>
              <a:stCxn id="306" idx="2"/>
              <a:endCxn id="308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직선 연결선[R] 347">
              <a:extLst>
                <a:ext uri="{FF2B5EF4-FFF2-40B4-BE49-F238E27FC236}">
                  <a16:creationId xmlns:a16="http://schemas.microsoft.com/office/drawing/2014/main" id="{F447D40F-A5F5-3F6D-2FED-01291021437F}"/>
                </a:ext>
              </a:extLst>
            </p:cNvPr>
            <p:cNvCxnSpPr>
              <a:cxnSpLocks/>
              <a:stCxn id="305" idx="2"/>
              <a:endCxn id="308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직선 연결선[R] 348">
              <a:extLst>
                <a:ext uri="{FF2B5EF4-FFF2-40B4-BE49-F238E27FC236}">
                  <a16:creationId xmlns:a16="http://schemas.microsoft.com/office/drawing/2014/main" id="{81E51CD6-A471-5854-4EEB-4A9D7E596396}"/>
                </a:ext>
              </a:extLst>
            </p:cNvPr>
            <p:cNvCxnSpPr>
              <a:cxnSpLocks/>
              <a:stCxn id="304" idx="2"/>
              <a:endCxn id="308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직선 연결선[R] 349">
              <a:extLst>
                <a:ext uri="{FF2B5EF4-FFF2-40B4-BE49-F238E27FC236}">
                  <a16:creationId xmlns:a16="http://schemas.microsoft.com/office/drawing/2014/main" id="{010FF486-4045-AC1B-4766-A8354BE365EA}"/>
                </a:ext>
              </a:extLst>
            </p:cNvPr>
            <p:cNvCxnSpPr>
              <a:cxnSpLocks/>
              <a:stCxn id="303" idx="2"/>
              <a:endCxn id="308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[R] 350">
              <a:extLst>
                <a:ext uri="{FF2B5EF4-FFF2-40B4-BE49-F238E27FC236}">
                  <a16:creationId xmlns:a16="http://schemas.microsoft.com/office/drawing/2014/main" id="{6114CD17-642E-B0A6-CE66-E5C3BBDB9517}"/>
                </a:ext>
              </a:extLst>
            </p:cNvPr>
            <p:cNvCxnSpPr>
              <a:cxnSpLocks/>
              <a:stCxn id="306" idx="2"/>
              <a:endCxn id="307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[R] 351">
              <a:extLst>
                <a:ext uri="{FF2B5EF4-FFF2-40B4-BE49-F238E27FC236}">
                  <a16:creationId xmlns:a16="http://schemas.microsoft.com/office/drawing/2014/main" id="{0B32C244-A147-75DC-AACF-665BEBB1702B}"/>
                </a:ext>
              </a:extLst>
            </p:cNvPr>
            <p:cNvCxnSpPr>
              <a:cxnSpLocks/>
              <a:stCxn id="305" idx="2"/>
              <a:endCxn id="307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[R] 352">
              <a:extLst>
                <a:ext uri="{FF2B5EF4-FFF2-40B4-BE49-F238E27FC236}">
                  <a16:creationId xmlns:a16="http://schemas.microsoft.com/office/drawing/2014/main" id="{DF69529E-52E6-835A-6503-9A880396D712}"/>
                </a:ext>
              </a:extLst>
            </p:cNvPr>
            <p:cNvCxnSpPr>
              <a:cxnSpLocks/>
              <a:stCxn id="304" idx="2"/>
              <a:endCxn id="307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[R] 353">
              <a:extLst>
                <a:ext uri="{FF2B5EF4-FFF2-40B4-BE49-F238E27FC236}">
                  <a16:creationId xmlns:a16="http://schemas.microsoft.com/office/drawing/2014/main" id="{80E16D15-B786-1912-63B3-BF6E35E6E908}"/>
                </a:ext>
              </a:extLst>
            </p:cNvPr>
            <p:cNvCxnSpPr>
              <a:cxnSpLocks/>
              <a:stCxn id="303" idx="2"/>
              <a:endCxn id="307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[R] 354">
              <a:extLst>
                <a:ext uri="{FF2B5EF4-FFF2-40B4-BE49-F238E27FC236}">
                  <a16:creationId xmlns:a16="http://schemas.microsoft.com/office/drawing/2014/main" id="{7FC16C49-0772-907C-FEB0-9C391971FCDD}"/>
                </a:ext>
              </a:extLst>
            </p:cNvPr>
            <p:cNvCxnSpPr>
              <a:cxnSpLocks/>
              <a:stCxn id="299" idx="2"/>
              <a:endCxn id="305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[R] 355">
              <a:extLst>
                <a:ext uri="{FF2B5EF4-FFF2-40B4-BE49-F238E27FC236}">
                  <a16:creationId xmlns:a16="http://schemas.microsoft.com/office/drawing/2014/main" id="{578C0D14-6BDC-5623-A17D-9D5AE712A019}"/>
                </a:ext>
              </a:extLst>
            </p:cNvPr>
            <p:cNvCxnSpPr>
              <a:cxnSpLocks/>
              <a:stCxn id="298" idx="2"/>
              <a:endCxn id="305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[R] 356">
              <a:extLst>
                <a:ext uri="{FF2B5EF4-FFF2-40B4-BE49-F238E27FC236}">
                  <a16:creationId xmlns:a16="http://schemas.microsoft.com/office/drawing/2014/main" id="{83ECB651-BD60-B21B-C24A-3E3E0DA0D3A8}"/>
                </a:ext>
              </a:extLst>
            </p:cNvPr>
            <p:cNvCxnSpPr>
              <a:cxnSpLocks/>
              <a:stCxn id="302" idx="2"/>
              <a:endCxn id="305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[R] 357">
              <a:extLst>
                <a:ext uri="{FF2B5EF4-FFF2-40B4-BE49-F238E27FC236}">
                  <a16:creationId xmlns:a16="http://schemas.microsoft.com/office/drawing/2014/main" id="{8E3AB22C-D383-9B06-DB3D-5AC95803D833}"/>
                </a:ext>
              </a:extLst>
            </p:cNvPr>
            <p:cNvCxnSpPr>
              <a:cxnSpLocks/>
              <a:stCxn id="299" idx="2"/>
              <a:endCxn id="304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[R] 358">
              <a:extLst>
                <a:ext uri="{FF2B5EF4-FFF2-40B4-BE49-F238E27FC236}">
                  <a16:creationId xmlns:a16="http://schemas.microsoft.com/office/drawing/2014/main" id="{0D5B1744-608E-D0AB-3AF5-9EB9BFAE6C19}"/>
                </a:ext>
              </a:extLst>
            </p:cNvPr>
            <p:cNvCxnSpPr>
              <a:cxnSpLocks/>
              <a:stCxn id="298" idx="2"/>
              <a:endCxn id="304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[R] 359">
              <a:extLst>
                <a:ext uri="{FF2B5EF4-FFF2-40B4-BE49-F238E27FC236}">
                  <a16:creationId xmlns:a16="http://schemas.microsoft.com/office/drawing/2014/main" id="{64E2B840-1FC8-4CF8-1C3C-69DBE839481E}"/>
                </a:ext>
              </a:extLst>
            </p:cNvPr>
            <p:cNvCxnSpPr>
              <a:cxnSpLocks/>
              <a:stCxn id="302" idx="2"/>
              <a:endCxn id="304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연결선[R] 360">
              <a:extLst>
                <a:ext uri="{FF2B5EF4-FFF2-40B4-BE49-F238E27FC236}">
                  <a16:creationId xmlns:a16="http://schemas.microsoft.com/office/drawing/2014/main" id="{30E2920C-5D4B-ED02-1E94-BEAE45D97CF2}"/>
                </a:ext>
              </a:extLst>
            </p:cNvPr>
            <p:cNvCxnSpPr>
              <a:cxnSpLocks/>
              <a:stCxn id="299" idx="2"/>
              <a:endCxn id="303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[R] 361">
              <a:extLst>
                <a:ext uri="{FF2B5EF4-FFF2-40B4-BE49-F238E27FC236}">
                  <a16:creationId xmlns:a16="http://schemas.microsoft.com/office/drawing/2014/main" id="{F12551A6-0D22-EF97-989B-A83283E8713B}"/>
                </a:ext>
              </a:extLst>
            </p:cNvPr>
            <p:cNvCxnSpPr>
              <a:cxnSpLocks/>
              <a:stCxn id="298" idx="2"/>
              <a:endCxn id="303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[R] 362">
              <a:extLst>
                <a:ext uri="{FF2B5EF4-FFF2-40B4-BE49-F238E27FC236}">
                  <a16:creationId xmlns:a16="http://schemas.microsoft.com/office/drawing/2014/main" id="{56BAD4EC-25BE-FE9D-F9CE-6534F7FBB6D2}"/>
                </a:ext>
              </a:extLst>
            </p:cNvPr>
            <p:cNvCxnSpPr>
              <a:cxnSpLocks/>
              <a:stCxn id="302" idx="2"/>
              <a:endCxn id="303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[R] 363">
              <a:extLst>
                <a:ext uri="{FF2B5EF4-FFF2-40B4-BE49-F238E27FC236}">
                  <a16:creationId xmlns:a16="http://schemas.microsoft.com/office/drawing/2014/main" id="{E2731D02-ACBD-0E4F-F5FB-28559C537FD4}"/>
                </a:ext>
              </a:extLst>
            </p:cNvPr>
            <p:cNvCxnSpPr>
              <a:cxnSpLocks/>
              <a:stCxn id="301" idx="2"/>
              <a:endCxn id="299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[R] 364">
              <a:extLst>
                <a:ext uri="{FF2B5EF4-FFF2-40B4-BE49-F238E27FC236}">
                  <a16:creationId xmlns:a16="http://schemas.microsoft.com/office/drawing/2014/main" id="{EE600978-ECF5-4894-8B3E-8D61DD738FB2}"/>
                </a:ext>
              </a:extLst>
            </p:cNvPr>
            <p:cNvCxnSpPr>
              <a:cxnSpLocks/>
              <a:stCxn id="300" idx="2"/>
              <a:endCxn id="299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[R] 365">
              <a:extLst>
                <a:ext uri="{FF2B5EF4-FFF2-40B4-BE49-F238E27FC236}">
                  <a16:creationId xmlns:a16="http://schemas.microsoft.com/office/drawing/2014/main" id="{7353BB83-AA5D-FDE7-2392-97C42AA222B7}"/>
                </a:ext>
              </a:extLst>
            </p:cNvPr>
            <p:cNvCxnSpPr>
              <a:cxnSpLocks/>
              <a:stCxn id="301" idx="2"/>
              <a:endCxn id="298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[R] 366">
              <a:extLst>
                <a:ext uri="{FF2B5EF4-FFF2-40B4-BE49-F238E27FC236}">
                  <a16:creationId xmlns:a16="http://schemas.microsoft.com/office/drawing/2014/main" id="{9A7657C7-600C-583F-F854-AB0A469F9DF1}"/>
                </a:ext>
              </a:extLst>
            </p:cNvPr>
            <p:cNvCxnSpPr>
              <a:cxnSpLocks/>
              <a:stCxn id="301" idx="2"/>
              <a:endCxn id="302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[R] 367">
              <a:extLst>
                <a:ext uri="{FF2B5EF4-FFF2-40B4-BE49-F238E27FC236}">
                  <a16:creationId xmlns:a16="http://schemas.microsoft.com/office/drawing/2014/main" id="{51AAEE56-07BD-34F0-DAEC-9DCF65511F42}"/>
                </a:ext>
              </a:extLst>
            </p:cNvPr>
            <p:cNvCxnSpPr>
              <a:cxnSpLocks/>
              <a:stCxn id="300" idx="2"/>
              <a:endCxn id="302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9" name="모서리가 둥근 직사각형 368">
            <a:extLst>
              <a:ext uri="{FF2B5EF4-FFF2-40B4-BE49-F238E27FC236}">
                <a16:creationId xmlns:a16="http://schemas.microsoft.com/office/drawing/2014/main" id="{3AFEBE43-00DF-D0B2-D50B-16DC6F7778F2}"/>
              </a:ext>
            </a:extLst>
          </p:cNvPr>
          <p:cNvSpPr/>
          <p:nvPr/>
        </p:nvSpPr>
        <p:spPr>
          <a:xfrm>
            <a:off x="5255773" y="2962494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70" name="직선 화살표 연결선 369">
            <a:extLst>
              <a:ext uri="{FF2B5EF4-FFF2-40B4-BE49-F238E27FC236}">
                <a16:creationId xmlns:a16="http://schemas.microsoft.com/office/drawing/2014/main" id="{79112AC6-32E8-2FD9-44D9-479EB13C5BDA}"/>
              </a:ext>
            </a:extLst>
          </p:cNvPr>
          <p:cNvCxnSpPr>
            <a:cxnSpLocks/>
          </p:cNvCxnSpPr>
          <p:nvPr/>
        </p:nvCxnSpPr>
        <p:spPr>
          <a:xfrm flipV="1">
            <a:off x="5577128" y="4290759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화살표 연결선 370">
            <a:extLst>
              <a:ext uri="{FF2B5EF4-FFF2-40B4-BE49-F238E27FC236}">
                <a16:creationId xmlns:a16="http://schemas.microsoft.com/office/drawing/2014/main" id="{4D74E898-7842-6280-EC29-B0F97EB33B79}"/>
              </a:ext>
            </a:extLst>
          </p:cNvPr>
          <p:cNvCxnSpPr>
            <a:cxnSpLocks/>
          </p:cNvCxnSpPr>
          <p:nvPr/>
        </p:nvCxnSpPr>
        <p:spPr>
          <a:xfrm>
            <a:off x="4942072" y="3593416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화살표 연결선 371">
            <a:extLst>
              <a:ext uri="{FF2B5EF4-FFF2-40B4-BE49-F238E27FC236}">
                <a16:creationId xmlns:a16="http://schemas.microsoft.com/office/drawing/2014/main" id="{17275BE6-4E90-6B38-2888-2A6F4EAEE162}"/>
              </a:ext>
            </a:extLst>
          </p:cNvPr>
          <p:cNvCxnSpPr>
            <a:cxnSpLocks/>
          </p:cNvCxnSpPr>
          <p:nvPr/>
        </p:nvCxnSpPr>
        <p:spPr>
          <a:xfrm>
            <a:off x="5987414" y="3593416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220275B8-DCE8-3AB2-7CE4-D5F3018895BE}"/>
              </a:ext>
            </a:extLst>
          </p:cNvPr>
          <p:cNvGrpSpPr/>
          <p:nvPr/>
        </p:nvGrpSpPr>
        <p:grpSpPr>
          <a:xfrm rot="16200000">
            <a:off x="6125073" y="3341282"/>
            <a:ext cx="1064311" cy="452987"/>
            <a:chOff x="3903976" y="1968842"/>
            <a:chExt cx="7164816" cy="4523558"/>
          </a:xfrm>
        </p:grpSpPr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27CED1D7-AC7B-46E0-7024-37822CB83CA3}"/>
                </a:ext>
              </a:extLst>
            </p:cNvPr>
            <p:cNvSpPr/>
            <p:nvPr/>
          </p:nvSpPr>
          <p:spPr>
            <a:xfrm>
              <a:off x="890188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4A5D81D3-4275-670D-6300-06E8295E0BF9}"/>
                </a:ext>
              </a:extLst>
            </p:cNvPr>
            <p:cNvSpPr/>
            <p:nvPr/>
          </p:nvSpPr>
          <p:spPr>
            <a:xfrm>
              <a:off x="8901886" y="278635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75C5FB93-7B22-7ABF-4242-3ACAE578429C}"/>
                </a:ext>
              </a:extLst>
            </p:cNvPr>
            <p:cNvSpPr/>
            <p:nvPr/>
          </p:nvSpPr>
          <p:spPr>
            <a:xfrm>
              <a:off x="10445062" y="4547027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DA874CD0-E5FD-4815-AAA8-AE3A7086C74C}"/>
                </a:ext>
              </a:extLst>
            </p:cNvPr>
            <p:cNvSpPr/>
            <p:nvPr/>
          </p:nvSpPr>
          <p:spPr>
            <a:xfrm>
              <a:off x="10445062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8" name="타원 377">
              <a:extLst>
                <a:ext uri="{FF2B5EF4-FFF2-40B4-BE49-F238E27FC236}">
                  <a16:creationId xmlns:a16="http://schemas.microsoft.com/office/drawing/2014/main" id="{DE6B18E2-5E07-DE86-0018-0FA25838B5BA}"/>
                </a:ext>
              </a:extLst>
            </p:cNvPr>
            <p:cNvSpPr/>
            <p:nvPr/>
          </p:nvSpPr>
          <p:spPr>
            <a:xfrm>
              <a:off x="8887757" y="505115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9" name="타원 378">
              <a:extLst>
                <a:ext uri="{FF2B5EF4-FFF2-40B4-BE49-F238E27FC236}">
                  <a16:creationId xmlns:a16="http://schemas.microsoft.com/office/drawing/2014/main" id="{1E3F71B0-CEE7-5EF8-7ECD-7773364EE3BA}"/>
                </a:ext>
              </a:extLst>
            </p:cNvPr>
            <p:cNvSpPr/>
            <p:nvPr/>
          </p:nvSpPr>
          <p:spPr>
            <a:xfrm>
              <a:off x="7330452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0" name="타원 379">
              <a:extLst>
                <a:ext uri="{FF2B5EF4-FFF2-40B4-BE49-F238E27FC236}">
                  <a16:creationId xmlns:a16="http://schemas.microsoft.com/office/drawing/2014/main" id="{D8A6B5DE-7DA2-4E5B-C7E8-E2A6574DC9C7}"/>
                </a:ext>
              </a:extLst>
            </p:cNvPr>
            <p:cNvSpPr/>
            <p:nvPr/>
          </p:nvSpPr>
          <p:spPr>
            <a:xfrm>
              <a:off x="7298155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6F80CC88-22B3-2637-3094-C9CA9CF8364A}"/>
                </a:ext>
              </a:extLst>
            </p:cNvPr>
            <p:cNvSpPr/>
            <p:nvPr/>
          </p:nvSpPr>
          <p:spPr>
            <a:xfrm>
              <a:off x="7298155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11353032-527F-CDE0-BA09-E8A33CEBCCE6}"/>
                </a:ext>
              </a:extLst>
            </p:cNvPr>
            <p:cNvSpPr/>
            <p:nvPr/>
          </p:nvSpPr>
          <p:spPr>
            <a:xfrm>
              <a:off x="7330452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51BE6C23-3446-6DCD-1623-8506DBB021F4}"/>
                </a:ext>
              </a:extLst>
            </p:cNvPr>
            <p:cNvSpPr/>
            <p:nvPr/>
          </p:nvSpPr>
          <p:spPr>
            <a:xfrm>
              <a:off x="5756998" y="5605248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3CF428EF-83A9-118F-A5F1-83831D323734}"/>
                </a:ext>
              </a:extLst>
            </p:cNvPr>
            <p:cNvSpPr/>
            <p:nvPr/>
          </p:nvSpPr>
          <p:spPr>
            <a:xfrm>
              <a:off x="5756998" y="452886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B82B1DC4-CA8A-49BF-22D3-8537B3DB7A76}"/>
                </a:ext>
              </a:extLst>
            </p:cNvPr>
            <p:cNvSpPr/>
            <p:nvPr/>
          </p:nvSpPr>
          <p:spPr>
            <a:xfrm>
              <a:off x="5756998" y="345247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D3FA184A-C822-06CD-9628-F106E708D926}"/>
                </a:ext>
              </a:extLst>
            </p:cNvPr>
            <p:cNvSpPr/>
            <p:nvPr/>
          </p:nvSpPr>
          <p:spPr>
            <a:xfrm>
              <a:off x="5756998" y="2376084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134CD09F-78AF-14E1-7A5F-97E65BAB1E59}"/>
                </a:ext>
              </a:extLst>
            </p:cNvPr>
            <p:cNvSpPr/>
            <p:nvPr/>
          </p:nvSpPr>
          <p:spPr>
            <a:xfrm>
              <a:off x="3905996" y="5868670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AA322397-04B9-28A5-C892-00EA89925C98}"/>
                </a:ext>
              </a:extLst>
            </p:cNvPr>
            <p:cNvSpPr/>
            <p:nvPr/>
          </p:nvSpPr>
          <p:spPr>
            <a:xfrm>
              <a:off x="3905996" y="4893713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2FA28CA6-03E8-98F1-FC07-538E8C16B4A6}"/>
                </a:ext>
              </a:extLst>
            </p:cNvPr>
            <p:cNvSpPr/>
            <p:nvPr/>
          </p:nvSpPr>
          <p:spPr>
            <a:xfrm>
              <a:off x="3905996" y="3918756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56CE5E7E-8548-EF5E-90A3-A7FCF79767A1}"/>
                </a:ext>
              </a:extLst>
            </p:cNvPr>
            <p:cNvSpPr/>
            <p:nvPr/>
          </p:nvSpPr>
          <p:spPr>
            <a:xfrm>
              <a:off x="3903976" y="2943799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49C2E2A4-0541-62F5-BB0F-3ADC6D33C41B}"/>
                </a:ext>
              </a:extLst>
            </p:cNvPr>
            <p:cNvSpPr/>
            <p:nvPr/>
          </p:nvSpPr>
          <p:spPr>
            <a:xfrm>
              <a:off x="3903976" y="1968842"/>
              <a:ext cx="623730" cy="6237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92" name="직선 연결선[R] 391">
              <a:extLst>
                <a:ext uri="{FF2B5EF4-FFF2-40B4-BE49-F238E27FC236}">
                  <a16:creationId xmlns:a16="http://schemas.microsoft.com/office/drawing/2014/main" id="{D2A51506-950A-FD2D-0DF3-5B252CDC5B8D}"/>
                </a:ext>
              </a:extLst>
            </p:cNvPr>
            <p:cNvCxnSpPr>
              <a:cxnSpLocks/>
              <a:stCxn id="386" idx="2"/>
              <a:endCxn id="391" idx="6"/>
            </p:cNvCxnSpPr>
            <p:nvPr/>
          </p:nvCxnSpPr>
          <p:spPr>
            <a:xfrm flipH="1" flipV="1">
              <a:off x="4527706" y="2280707"/>
              <a:ext cx="1229292" cy="40724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60149EDD-7D80-420F-B947-50F2843B5E2B}"/>
                </a:ext>
              </a:extLst>
            </p:cNvPr>
            <p:cNvCxnSpPr>
              <a:cxnSpLocks/>
              <a:stCxn id="386" idx="2"/>
              <a:endCxn id="390" idx="6"/>
            </p:cNvCxnSpPr>
            <p:nvPr/>
          </p:nvCxnSpPr>
          <p:spPr>
            <a:xfrm flipH="1">
              <a:off x="4527706" y="2687949"/>
              <a:ext cx="1229292" cy="56771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57A1E75D-37AE-F1C2-8057-D9A7F4440F57}"/>
                </a:ext>
              </a:extLst>
            </p:cNvPr>
            <p:cNvCxnSpPr>
              <a:cxnSpLocks/>
              <a:stCxn id="386" idx="2"/>
              <a:endCxn id="389" idx="6"/>
            </p:cNvCxnSpPr>
            <p:nvPr/>
          </p:nvCxnSpPr>
          <p:spPr>
            <a:xfrm flipH="1">
              <a:off x="4529726" y="2687949"/>
              <a:ext cx="1227272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[R] 394">
              <a:extLst>
                <a:ext uri="{FF2B5EF4-FFF2-40B4-BE49-F238E27FC236}">
                  <a16:creationId xmlns:a16="http://schemas.microsoft.com/office/drawing/2014/main" id="{1B84432C-8509-E8F8-64DE-43C0ADFBBFED}"/>
                </a:ext>
              </a:extLst>
            </p:cNvPr>
            <p:cNvCxnSpPr>
              <a:cxnSpLocks/>
              <a:stCxn id="386" idx="2"/>
              <a:endCxn id="388" idx="6"/>
            </p:cNvCxnSpPr>
            <p:nvPr/>
          </p:nvCxnSpPr>
          <p:spPr>
            <a:xfrm flipH="1">
              <a:off x="4529726" y="2687949"/>
              <a:ext cx="1227272" cy="251762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A3CD0CAB-AA36-B3F9-E6CD-D7EDAF2D9FB9}"/>
                </a:ext>
              </a:extLst>
            </p:cNvPr>
            <p:cNvCxnSpPr>
              <a:cxnSpLocks/>
              <a:stCxn id="386" idx="2"/>
              <a:endCxn id="387" idx="6"/>
            </p:cNvCxnSpPr>
            <p:nvPr/>
          </p:nvCxnSpPr>
          <p:spPr>
            <a:xfrm flipH="1">
              <a:off x="4529726" y="2687949"/>
              <a:ext cx="1227272" cy="34925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8FE9CFB5-D370-C040-5D4E-C30F1B53A5B9}"/>
                </a:ext>
              </a:extLst>
            </p:cNvPr>
            <p:cNvCxnSpPr>
              <a:cxnSpLocks/>
              <a:stCxn id="385" idx="2"/>
              <a:endCxn id="390" idx="6"/>
            </p:cNvCxnSpPr>
            <p:nvPr/>
          </p:nvCxnSpPr>
          <p:spPr>
            <a:xfrm flipH="1" flipV="1">
              <a:off x="4527706" y="3255664"/>
              <a:ext cx="1229292" cy="508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[R] 397">
              <a:extLst>
                <a:ext uri="{FF2B5EF4-FFF2-40B4-BE49-F238E27FC236}">
                  <a16:creationId xmlns:a16="http://schemas.microsoft.com/office/drawing/2014/main" id="{44FE7CB3-6342-16A4-43F0-8339DACA9F56}"/>
                </a:ext>
              </a:extLst>
            </p:cNvPr>
            <p:cNvCxnSpPr>
              <a:cxnSpLocks/>
              <a:stCxn id="384" idx="2"/>
              <a:endCxn id="390" idx="6"/>
            </p:cNvCxnSpPr>
            <p:nvPr/>
          </p:nvCxnSpPr>
          <p:spPr>
            <a:xfrm flipH="1" flipV="1">
              <a:off x="4527706" y="3255664"/>
              <a:ext cx="1229292" cy="158506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[R] 398">
              <a:extLst>
                <a:ext uri="{FF2B5EF4-FFF2-40B4-BE49-F238E27FC236}">
                  <a16:creationId xmlns:a16="http://schemas.microsoft.com/office/drawing/2014/main" id="{6D508E2F-F69E-2E66-AA1C-D63AF0350ECE}"/>
                </a:ext>
              </a:extLst>
            </p:cNvPr>
            <p:cNvCxnSpPr>
              <a:cxnSpLocks/>
              <a:stCxn id="383" idx="2"/>
              <a:endCxn id="390" idx="6"/>
            </p:cNvCxnSpPr>
            <p:nvPr/>
          </p:nvCxnSpPr>
          <p:spPr>
            <a:xfrm flipH="1" flipV="1">
              <a:off x="4527706" y="3255664"/>
              <a:ext cx="1229292" cy="2661449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[R] 399">
              <a:extLst>
                <a:ext uri="{FF2B5EF4-FFF2-40B4-BE49-F238E27FC236}">
                  <a16:creationId xmlns:a16="http://schemas.microsoft.com/office/drawing/2014/main" id="{70C6EE32-3608-3C9E-296E-6E6F0B4F5160}"/>
                </a:ext>
              </a:extLst>
            </p:cNvPr>
            <p:cNvCxnSpPr>
              <a:cxnSpLocks/>
              <a:stCxn id="385" idx="2"/>
              <a:endCxn id="389" idx="6"/>
            </p:cNvCxnSpPr>
            <p:nvPr/>
          </p:nvCxnSpPr>
          <p:spPr>
            <a:xfrm flipH="1">
              <a:off x="4529726" y="3764337"/>
              <a:ext cx="1227272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직선 연결선[R] 400">
              <a:extLst>
                <a:ext uri="{FF2B5EF4-FFF2-40B4-BE49-F238E27FC236}">
                  <a16:creationId xmlns:a16="http://schemas.microsoft.com/office/drawing/2014/main" id="{90E930A2-83CC-14BD-1C18-52D4D56BD7CE}"/>
                </a:ext>
              </a:extLst>
            </p:cNvPr>
            <p:cNvCxnSpPr>
              <a:cxnSpLocks/>
              <a:stCxn id="384" idx="2"/>
              <a:endCxn id="389" idx="6"/>
            </p:cNvCxnSpPr>
            <p:nvPr/>
          </p:nvCxnSpPr>
          <p:spPr>
            <a:xfrm flipH="1" flipV="1">
              <a:off x="4529726" y="4230621"/>
              <a:ext cx="1227272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직선 연결선[R] 401">
              <a:extLst>
                <a:ext uri="{FF2B5EF4-FFF2-40B4-BE49-F238E27FC236}">
                  <a16:creationId xmlns:a16="http://schemas.microsoft.com/office/drawing/2014/main" id="{3F030A4D-1F6A-16C3-9EB3-8016DE3C9AB8}"/>
                </a:ext>
              </a:extLst>
            </p:cNvPr>
            <p:cNvCxnSpPr>
              <a:cxnSpLocks/>
              <a:stCxn id="383" idx="2"/>
              <a:endCxn id="389" idx="6"/>
            </p:cNvCxnSpPr>
            <p:nvPr/>
          </p:nvCxnSpPr>
          <p:spPr>
            <a:xfrm flipH="1" flipV="1">
              <a:off x="4529726" y="4230621"/>
              <a:ext cx="1227272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[R] 402">
              <a:extLst>
                <a:ext uri="{FF2B5EF4-FFF2-40B4-BE49-F238E27FC236}">
                  <a16:creationId xmlns:a16="http://schemas.microsoft.com/office/drawing/2014/main" id="{ACBA1A3B-6529-D192-C51D-FDCCCFA5007D}"/>
                </a:ext>
              </a:extLst>
            </p:cNvPr>
            <p:cNvCxnSpPr>
              <a:cxnSpLocks/>
              <a:stCxn id="385" idx="2"/>
              <a:endCxn id="388" idx="6"/>
            </p:cNvCxnSpPr>
            <p:nvPr/>
          </p:nvCxnSpPr>
          <p:spPr>
            <a:xfrm flipH="1">
              <a:off x="4529726" y="3764337"/>
              <a:ext cx="1227272" cy="144124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[R] 403">
              <a:extLst>
                <a:ext uri="{FF2B5EF4-FFF2-40B4-BE49-F238E27FC236}">
                  <a16:creationId xmlns:a16="http://schemas.microsoft.com/office/drawing/2014/main" id="{E39385D9-48D6-C8DB-15E4-E0E010C27BBF}"/>
                </a:ext>
              </a:extLst>
            </p:cNvPr>
            <p:cNvCxnSpPr>
              <a:cxnSpLocks/>
              <a:stCxn id="384" idx="2"/>
              <a:endCxn id="388" idx="6"/>
            </p:cNvCxnSpPr>
            <p:nvPr/>
          </p:nvCxnSpPr>
          <p:spPr>
            <a:xfrm flipH="1">
              <a:off x="4529726" y="4840725"/>
              <a:ext cx="1227272" cy="36485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[R] 404">
              <a:extLst>
                <a:ext uri="{FF2B5EF4-FFF2-40B4-BE49-F238E27FC236}">
                  <a16:creationId xmlns:a16="http://schemas.microsoft.com/office/drawing/2014/main" id="{274F578E-803E-00E8-431B-C79F107BEC64}"/>
                </a:ext>
              </a:extLst>
            </p:cNvPr>
            <p:cNvCxnSpPr>
              <a:cxnSpLocks/>
              <a:stCxn id="385" idx="2"/>
              <a:endCxn id="387" idx="6"/>
            </p:cNvCxnSpPr>
            <p:nvPr/>
          </p:nvCxnSpPr>
          <p:spPr>
            <a:xfrm flipH="1">
              <a:off x="4529726" y="3764337"/>
              <a:ext cx="1227272" cy="24161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직선 연결선[R] 405">
              <a:extLst>
                <a:ext uri="{FF2B5EF4-FFF2-40B4-BE49-F238E27FC236}">
                  <a16:creationId xmlns:a16="http://schemas.microsoft.com/office/drawing/2014/main" id="{AE4A1FCC-8D64-DBC0-2163-5353468D1416}"/>
                </a:ext>
              </a:extLst>
            </p:cNvPr>
            <p:cNvCxnSpPr>
              <a:cxnSpLocks/>
              <a:stCxn id="383" idx="2"/>
              <a:endCxn id="388" idx="6"/>
            </p:cNvCxnSpPr>
            <p:nvPr/>
          </p:nvCxnSpPr>
          <p:spPr>
            <a:xfrm flipH="1" flipV="1">
              <a:off x="4529726" y="5205578"/>
              <a:ext cx="1227272" cy="711535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[R] 406">
              <a:extLst>
                <a:ext uri="{FF2B5EF4-FFF2-40B4-BE49-F238E27FC236}">
                  <a16:creationId xmlns:a16="http://schemas.microsoft.com/office/drawing/2014/main" id="{72B3D08B-FE37-5ABF-267D-CC8CBB9FB314}"/>
                </a:ext>
              </a:extLst>
            </p:cNvPr>
            <p:cNvCxnSpPr>
              <a:cxnSpLocks/>
              <a:stCxn id="384" idx="2"/>
              <a:endCxn id="387" idx="6"/>
            </p:cNvCxnSpPr>
            <p:nvPr/>
          </p:nvCxnSpPr>
          <p:spPr>
            <a:xfrm flipH="1">
              <a:off x="4529726" y="4840725"/>
              <a:ext cx="1227272" cy="13398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[R] 407">
              <a:extLst>
                <a:ext uri="{FF2B5EF4-FFF2-40B4-BE49-F238E27FC236}">
                  <a16:creationId xmlns:a16="http://schemas.microsoft.com/office/drawing/2014/main" id="{BD12E82F-6AFE-CAE2-B40E-EA776074575D}"/>
                </a:ext>
              </a:extLst>
            </p:cNvPr>
            <p:cNvCxnSpPr>
              <a:cxnSpLocks/>
              <a:stCxn id="383" idx="2"/>
              <a:endCxn id="387" idx="6"/>
            </p:cNvCxnSpPr>
            <p:nvPr/>
          </p:nvCxnSpPr>
          <p:spPr>
            <a:xfrm flipH="1">
              <a:off x="4529726" y="5917113"/>
              <a:ext cx="1227272" cy="26342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[R] 408">
              <a:extLst>
                <a:ext uri="{FF2B5EF4-FFF2-40B4-BE49-F238E27FC236}">
                  <a16:creationId xmlns:a16="http://schemas.microsoft.com/office/drawing/2014/main" id="{D11049D8-F391-6327-98B1-308520159ED6}"/>
                </a:ext>
              </a:extLst>
            </p:cNvPr>
            <p:cNvCxnSpPr>
              <a:cxnSpLocks/>
              <a:stCxn id="385" idx="2"/>
              <a:endCxn id="391" idx="6"/>
            </p:cNvCxnSpPr>
            <p:nvPr/>
          </p:nvCxnSpPr>
          <p:spPr>
            <a:xfrm flipH="1" flipV="1">
              <a:off x="4527706" y="2280707"/>
              <a:ext cx="1229292" cy="14836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[R] 409">
              <a:extLst>
                <a:ext uri="{FF2B5EF4-FFF2-40B4-BE49-F238E27FC236}">
                  <a16:creationId xmlns:a16="http://schemas.microsoft.com/office/drawing/2014/main" id="{2D2371E3-FCEE-697F-A14C-6870E864F4F8}"/>
                </a:ext>
              </a:extLst>
            </p:cNvPr>
            <p:cNvCxnSpPr>
              <a:cxnSpLocks/>
              <a:stCxn id="384" idx="2"/>
              <a:endCxn id="391" idx="6"/>
            </p:cNvCxnSpPr>
            <p:nvPr/>
          </p:nvCxnSpPr>
          <p:spPr>
            <a:xfrm flipH="1" flipV="1">
              <a:off x="4527706" y="2280707"/>
              <a:ext cx="1229292" cy="25600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[R] 410">
              <a:extLst>
                <a:ext uri="{FF2B5EF4-FFF2-40B4-BE49-F238E27FC236}">
                  <a16:creationId xmlns:a16="http://schemas.microsoft.com/office/drawing/2014/main" id="{C6434568-C349-21C4-A448-90ED65F7ACF1}"/>
                </a:ext>
              </a:extLst>
            </p:cNvPr>
            <p:cNvCxnSpPr>
              <a:cxnSpLocks/>
              <a:stCxn id="383" idx="2"/>
              <a:endCxn id="391" idx="6"/>
            </p:cNvCxnSpPr>
            <p:nvPr/>
          </p:nvCxnSpPr>
          <p:spPr>
            <a:xfrm flipH="1" flipV="1">
              <a:off x="4527706" y="2280707"/>
              <a:ext cx="1229292" cy="36364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[R] 411">
              <a:extLst>
                <a:ext uri="{FF2B5EF4-FFF2-40B4-BE49-F238E27FC236}">
                  <a16:creationId xmlns:a16="http://schemas.microsoft.com/office/drawing/2014/main" id="{5F0C880A-E102-BF6B-4B81-C927F339F300}"/>
                </a:ext>
              </a:extLst>
            </p:cNvPr>
            <p:cNvCxnSpPr>
              <a:cxnSpLocks/>
              <a:stCxn id="382" idx="2"/>
              <a:endCxn id="386" idx="6"/>
            </p:cNvCxnSpPr>
            <p:nvPr/>
          </p:nvCxnSpPr>
          <p:spPr>
            <a:xfrm flipH="1">
              <a:off x="6380728" y="2687949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[R] 412">
              <a:extLst>
                <a:ext uri="{FF2B5EF4-FFF2-40B4-BE49-F238E27FC236}">
                  <a16:creationId xmlns:a16="http://schemas.microsoft.com/office/drawing/2014/main" id="{760340A3-A36D-036F-4DEA-3830F6027AD6}"/>
                </a:ext>
              </a:extLst>
            </p:cNvPr>
            <p:cNvCxnSpPr>
              <a:cxnSpLocks/>
              <a:stCxn id="381" idx="2"/>
              <a:endCxn id="386" idx="6"/>
            </p:cNvCxnSpPr>
            <p:nvPr/>
          </p:nvCxnSpPr>
          <p:spPr>
            <a:xfrm flipH="1" flipV="1">
              <a:off x="6380728" y="2687949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직선 연결선[R] 413">
              <a:extLst>
                <a:ext uri="{FF2B5EF4-FFF2-40B4-BE49-F238E27FC236}">
                  <a16:creationId xmlns:a16="http://schemas.microsoft.com/office/drawing/2014/main" id="{555C1BD3-1DD5-7C74-9CAF-900B08D456E0}"/>
                </a:ext>
              </a:extLst>
            </p:cNvPr>
            <p:cNvCxnSpPr>
              <a:cxnSpLocks/>
              <a:stCxn id="380" idx="2"/>
              <a:endCxn id="386" idx="6"/>
            </p:cNvCxnSpPr>
            <p:nvPr/>
          </p:nvCxnSpPr>
          <p:spPr>
            <a:xfrm flipH="1" flipV="1">
              <a:off x="6380728" y="2687949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직선 연결선[R] 414">
              <a:extLst>
                <a:ext uri="{FF2B5EF4-FFF2-40B4-BE49-F238E27FC236}">
                  <a16:creationId xmlns:a16="http://schemas.microsoft.com/office/drawing/2014/main" id="{448D66B4-80B7-BB55-1061-15B9B066C1C2}"/>
                </a:ext>
              </a:extLst>
            </p:cNvPr>
            <p:cNvCxnSpPr>
              <a:cxnSpLocks/>
              <a:stCxn id="379" idx="2"/>
              <a:endCxn id="386" idx="6"/>
            </p:cNvCxnSpPr>
            <p:nvPr/>
          </p:nvCxnSpPr>
          <p:spPr>
            <a:xfrm flipH="1" flipV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직선 연결선[R] 415">
              <a:extLst>
                <a:ext uri="{FF2B5EF4-FFF2-40B4-BE49-F238E27FC236}">
                  <a16:creationId xmlns:a16="http://schemas.microsoft.com/office/drawing/2014/main" id="{255086B1-E90C-6232-AA18-1B38A169A9AF}"/>
                </a:ext>
              </a:extLst>
            </p:cNvPr>
            <p:cNvCxnSpPr>
              <a:cxnSpLocks/>
              <a:stCxn id="375" idx="2"/>
              <a:endCxn id="382" idx="6"/>
            </p:cNvCxnSpPr>
            <p:nvPr/>
          </p:nvCxnSpPr>
          <p:spPr>
            <a:xfrm flipH="1" flipV="1">
              <a:off x="7954182" y="2687949"/>
              <a:ext cx="947704" cy="41027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직선 연결선[R] 416">
              <a:extLst>
                <a:ext uri="{FF2B5EF4-FFF2-40B4-BE49-F238E27FC236}">
                  <a16:creationId xmlns:a16="http://schemas.microsoft.com/office/drawing/2014/main" id="{BEE855AF-096F-E549-7CB8-E59955FE7800}"/>
                </a:ext>
              </a:extLst>
            </p:cNvPr>
            <p:cNvCxnSpPr>
              <a:cxnSpLocks/>
              <a:stCxn id="374" idx="2"/>
              <a:endCxn id="382" idx="6"/>
            </p:cNvCxnSpPr>
            <p:nvPr/>
          </p:nvCxnSpPr>
          <p:spPr>
            <a:xfrm flipH="1" flipV="1">
              <a:off x="7954182" y="2687949"/>
              <a:ext cx="947704" cy="154267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직선 연결선[R] 417">
              <a:extLst>
                <a:ext uri="{FF2B5EF4-FFF2-40B4-BE49-F238E27FC236}">
                  <a16:creationId xmlns:a16="http://schemas.microsoft.com/office/drawing/2014/main" id="{1D2688B5-9B6B-2FB0-6937-53B3F3390994}"/>
                </a:ext>
              </a:extLst>
            </p:cNvPr>
            <p:cNvCxnSpPr>
              <a:cxnSpLocks/>
              <a:stCxn id="378" idx="2"/>
              <a:endCxn id="382" idx="6"/>
            </p:cNvCxnSpPr>
            <p:nvPr/>
          </p:nvCxnSpPr>
          <p:spPr>
            <a:xfrm flipH="1" flipV="1">
              <a:off x="7954182" y="2687949"/>
              <a:ext cx="933575" cy="267507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직선 연결선[R] 418">
              <a:extLst>
                <a:ext uri="{FF2B5EF4-FFF2-40B4-BE49-F238E27FC236}">
                  <a16:creationId xmlns:a16="http://schemas.microsoft.com/office/drawing/2014/main" id="{1BFE271E-5048-1510-9786-95031FA6DC4B}"/>
                </a:ext>
              </a:extLst>
            </p:cNvPr>
            <p:cNvCxnSpPr>
              <a:cxnSpLocks/>
              <a:stCxn id="382" idx="2"/>
              <a:endCxn id="385" idx="6"/>
            </p:cNvCxnSpPr>
            <p:nvPr/>
          </p:nvCxnSpPr>
          <p:spPr>
            <a:xfrm flipH="1">
              <a:off x="6380728" y="2687949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직선 연결선[R] 419">
              <a:extLst>
                <a:ext uri="{FF2B5EF4-FFF2-40B4-BE49-F238E27FC236}">
                  <a16:creationId xmlns:a16="http://schemas.microsoft.com/office/drawing/2014/main" id="{1CDD95C7-4870-4479-949F-8C34924773C5}"/>
                </a:ext>
              </a:extLst>
            </p:cNvPr>
            <p:cNvCxnSpPr>
              <a:cxnSpLocks/>
              <a:stCxn id="381" idx="2"/>
              <a:endCxn id="385" idx="6"/>
            </p:cNvCxnSpPr>
            <p:nvPr/>
          </p:nvCxnSpPr>
          <p:spPr>
            <a:xfrm flipH="1">
              <a:off x="6380728" y="3764337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[R] 420">
              <a:extLst>
                <a:ext uri="{FF2B5EF4-FFF2-40B4-BE49-F238E27FC236}">
                  <a16:creationId xmlns:a16="http://schemas.microsoft.com/office/drawing/2014/main" id="{CAEFA572-9185-0C47-19A5-ED7C4103D75D}"/>
                </a:ext>
              </a:extLst>
            </p:cNvPr>
            <p:cNvCxnSpPr>
              <a:cxnSpLocks/>
              <a:stCxn id="380" idx="2"/>
              <a:endCxn id="385" idx="6"/>
            </p:cNvCxnSpPr>
            <p:nvPr/>
          </p:nvCxnSpPr>
          <p:spPr>
            <a:xfrm flipH="1" flipV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직선 연결선[R] 421">
              <a:extLst>
                <a:ext uri="{FF2B5EF4-FFF2-40B4-BE49-F238E27FC236}">
                  <a16:creationId xmlns:a16="http://schemas.microsoft.com/office/drawing/2014/main" id="{367713E4-0EDD-4B0B-77F8-C0492452D6CF}"/>
                </a:ext>
              </a:extLst>
            </p:cNvPr>
            <p:cNvCxnSpPr>
              <a:cxnSpLocks/>
              <a:stCxn id="379" idx="2"/>
              <a:endCxn id="385" idx="6"/>
            </p:cNvCxnSpPr>
            <p:nvPr/>
          </p:nvCxnSpPr>
          <p:spPr>
            <a:xfrm flipH="1" flipV="1">
              <a:off x="6380728" y="3764337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직선 연결선[R] 422">
              <a:extLst>
                <a:ext uri="{FF2B5EF4-FFF2-40B4-BE49-F238E27FC236}">
                  <a16:creationId xmlns:a16="http://schemas.microsoft.com/office/drawing/2014/main" id="{69C11DE4-80ED-0EEE-CC39-BFBE589D8AA9}"/>
                </a:ext>
              </a:extLst>
            </p:cNvPr>
            <p:cNvCxnSpPr>
              <a:cxnSpLocks/>
              <a:stCxn id="382" idx="2"/>
              <a:endCxn id="384" idx="6"/>
            </p:cNvCxnSpPr>
            <p:nvPr/>
          </p:nvCxnSpPr>
          <p:spPr>
            <a:xfrm flipH="1">
              <a:off x="6380728" y="2687949"/>
              <a:ext cx="949724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[R] 423">
              <a:extLst>
                <a:ext uri="{FF2B5EF4-FFF2-40B4-BE49-F238E27FC236}">
                  <a16:creationId xmlns:a16="http://schemas.microsoft.com/office/drawing/2014/main" id="{61C8B287-9E3D-C4CA-5B1F-F54BE16D28A9}"/>
                </a:ext>
              </a:extLst>
            </p:cNvPr>
            <p:cNvCxnSpPr>
              <a:cxnSpLocks/>
              <a:stCxn id="381" idx="2"/>
              <a:endCxn id="384" idx="6"/>
            </p:cNvCxnSpPr>
            <p:nvPr/>
          </p:nvCxnSpPr>
          <p:spPr>
            <a:xfrm flipH="1">
              <a:off x="6380728" y="3764337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직선 연결선[R] 424">
              <a:extLst>
                <a:ext uri="{FF2B5EF4-FFF2-40B4-BE49-F238E27FC236}">
                  <a16:creationId xmlns:a16="http://schemas.microsoft.com/office/drawing/2014/main" id="{376446FD-EA20-051D-5578-815E465630B2}"/>
                </a:ext>
              </a:extLst>
            </p:cNvPr>
            <p:cNvCxnSpPr>
              <a:cxnSpLocks/>
              <a:stCxn id="380" idx="2"/>
              <a:endCxn id="384" idx="6"/>
            </p:cNvCxnSpPr>
            <p:nvPr/>
          </p:nvCxnSpPr>
          <p:spPr>
            <a:xfrm flipH="1">
              <a:off x="6380728" y="4840725"/>
              <a:ext cx="917427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직선 연결선[R] 425">
              <a:extLst>
                <a:ext uri="{FF2B5EF4-FFF2-40B4-BE49-F238E27FC236}">
                  <a16:creationId xmlns:a16="http://schemas.microsoft.com/office/drawing/2014/main" id="{AEAEEBE3-A2D0-4055-E3A3-FD9093D3DB37}"/>
                </a:ext>
              </a:extLst>
            </p:cNvPr>
            <p:cNvCxnSpPr>
              <a:cxnSpLocks/>
              <a:stCxn id="379" idx="2"/>
              <a:endCxn id="384" idx="6"/>
            </p:cNvCxnSpPr>
            <p:nvPr/>
          </p:nvCxnSpPr>
          <p:spPr>
            <a:xfrm flipH="1" flipV="1">
              <a:off x="6380728" y="4840725"/>
              <a:ext cx="949724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직선 연결선[R] 426">
              <a:extLst>
                <a:ext uri="{FF2B5EF4-FFF2-40B4-BE49-F238E27FC236}">
                  <a16:creationId xmlns:a16="http://schemas.microsoft.com/office/drawing/2014/main" id="{EC0FDF07-5FFB-8386-05BA-559CD6C02618}"/>
                </a:ext>
              </a:extLst>
            </p:cNvPr>
            <p:cNvCxnSpPr>
              <a:cxnSpLocks/>
              <a:stCxn id="382" idx="2"/>
              <a:endCxn id="383" idx="6"/>
            </p:cNvCxnSpPr>
            <p:nvPr/>
          </p:nvCxnSpPr>
          <p:spPr>
            <a:xfrm flipH="1">
              <a:off x="6380728" y="2687949"/>
              <a:ext cx="949724" cy="322916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직선 연결선[R] 427">
              <a:extLst>
                <a:ext uri="{FF2B5EF4-FFF2-40B4-BE49-F238E27FC236}">
                  <a16:creationId xmlns:a16="http://schemas.microsoft.com/office/drawing/2014/main" id="{00A9822B-1A89-A391-17E2-6A5752D3BD4D}"/>
                </a:ext>
              </a:extLst>
            </p:cNvPr>
            <p:cNvCxnSpPr>
              <a:cxnSpLocks/>
              <a:stCxn id="381" idx="2"/>
              <a:endCxn id="383" idx="6"/>
            </p:cNvCxnSpPr>
            <p:nvPr/>
          </p:nvCxnSpPr>
          <p:spPr>
            <a:xfrm flipH="1">
              <a:off x="6380728" y="3764337"/>
              <a:ext cx="917427" cy="215277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직선 연결선[R] 428">
              <a:extLst>
                <a:ext uri="{FF2B5EF4-FFF2-40B4-BE49-F238E27FC236}">
                  <a16:creationId xmlns:a16="http://schemas.microsoft.com/office/drawing/2014/main" id="{C8EE757B-06BB-0A90-1424-FF027E77D45C}"/>
                </a:ext>
              </a:extLst>
            </p:cNvPr>
            <p:cNvCxnSpPr>
              <a:cxnSpLocks/>
              <a:stCxn id="380" idx="2"/>
              <a:endCxn id="383" idx="6"/>
            </p:cNvCxnSpPr>
            <p:nvPr/>
          </p:nvCxnSpPr>
          <p:spPr>
            <a:xfrm flipH="1">
              <a:off x="6380728" y="4840725"/>
              <a:ext cx="917427" cy="107638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직선 연결선[R] 429">
              <a:extLst>
                <a:ext uri="{FF2B5EF4-FFF2-40B4-BE49-F238E27FC236}">
                  <a16:creationId xmlns:a16="http://schemas.microsoft.com/office/drawing/2014/main" id="{E0CF7277-C263-34E3-1769-5FAE217B7DD7}"/>
                </a:ext>
              </a:extLst>
            </p:cNvPr>
            <p:cNvCxnSpPr>
              <a:cxnSpLocks/>
              <a:stCxn id="379" idx="2"/>
              <a:endCxn id="383" idx="6"/>
            </p:cNvCxnSpPr>
            <p:nvPr/>
          </p:nvCxnSpPr>
          <p:spPr>
            <a:xfrm flipH="1">
              <a:off x="6380728" y="5917113"/>
              <a:ext cx="949724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직선 연결선[R] 430">
              <a:extLst>
                <a:ext uri="{FF2B5EF4-FFF2-40B4-BE49-F238E27FC236}">
                  <a16:creationId xmlns:a16="http://schemas.microsoft.com/office/drawing/2014/main" id="{D2103816-39F5-C19D-58A2-30292D9B9D9D}"/>
                </a:ext>
              </a:extLst>
            </p:cNvPr>
            <p:cNvCxnSpPr>
              <a:cxnSpLocks/>
              <a:stCxn id="375" idx="2"/>
              <a:endCxn id="381" idx="6"/>
            </p:cNvCxnSpPr>
            <p:nvPr/>
          </p:nvCxnSpPr>
          <p:spPr>
            <a:xfrm flipH="1">
              <a:off x="7921885" y="3098219"/>
              <a:ext cx="980001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[R] 431">
              <a:extLst>
                <a:ext uri="{FF2B5EF4-FFF2-40B4-BE49-F238E27FC236}">
                  <a16:creationId xmlns:a16="http://schemas.microsoft.com/office/drawing/2014/main" id="{11E311B7-8010-3EC7-0496-0E653253427C}"/>
                </a:ext>
              </a:extLst>
            </p:cNvPr>
            <p:cNvCxnSpPr>
              <a:cxnSpLocks/>
              <a:stCxn id="374" idx="2"/>
              <a:endCxn id="381" idx="6"/>
            </p:cNvCxnSpPr>
            <p:nvPr/>
          </p:nvCxnSpPr>
          <p:spPr>
            <a:xfrm flipH="1" flipV="1">
              <a:off x="7921885" y="3764337"/>
              <a:ext cx="980001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[R] 432">
              <a:extLst>
                <a:ext uri="{FF2B5EF4-FFF2-40B4-BE49-F238E27FC236}">
                  <a16:creationId xmlns:a16="http://schemas.microsoft.com/office/drawing/2014/main" id="{21F59BA3-C172-E012-0828-CD8D5F5DC663}"/>
                </a:ext>
              </a:extLst>
            </p:cNvPr>
            <p:cNvCxnSpPr>
              <a:cxnSpLocks/>
              <a:stCxn id="378" idx="2"/>
              <a:endCxn id="381" idx="6"/>
            </p:cNvCxnSpPr>
            <p:nvPr/>
          </p:nvCxnSpPr>
          <p:spPr>
            <a:xfrm flipH="1" flipV="1">
              <a:off x="7921885" y="3764337"/>
              <a:ext cx="965872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[R] 433">
              <a:extLst>
                <a:ext uri="{FF2B5EF4-FFF2-40B4-BE49-F238E27FC236}">
                  <a16:creationId xmlns:a16="http://schemas.microsoft.com/office/drawing/2014/main" id="{806523E2-7BC3-9731-8DA9-603E79BF8D06}"/>
                </a:ext>
              </a:extLst>
            </p:cNvPr>
            <p:cNvCxnSpPr>
              <a:cxnSpLocks/>
              <a:stCxn id="375" idx="2"/>
              <a:endCxn id="380" idx="6"/>
            </p:cNvCxnSpPr>
            <p:nvPr/>
          </p:nvCxnSpPr>
          <p:spPr>
            <a:xfrm flipH="1">
              <a:off x="7921885" y="3098219"/>
              <a:ext cx="980001" cy="174250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[R] 434">
              <a:extLst>
                <a:ext uri="{FF2B5EF4-FFF2-40B4-BE49-F238E27FC236}">
                  <a16:creationId xmlns:a16="http://schemas.microsoft.com/office/drawing/2014/main" id="{5E98D2EF-D06A-C075-FC89-0D937B58E6C2}"/>
                </a:ext>
              </a:extLst>
            </p:cNvPr>
            <p:cNvCxnSpPr>
              <a:cxnSpLocks/>
              <a:stCxn id="374" idx="2"/>
              <a:endCxn id="380" idx="6"/>
            </p:cNvCxnSpPr>
            <p:nvPr/>
          </p:nvCxnSpPr>
          <p:spPr>
            <a:xfrm flipH="1">
              <a:off x="7921885" y="4230621"/>
              <a:ext cx="980001" cy="61010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[R] 435">
              <a:extLst>
                <a:ext uri="{FF2B5EF4-FFF2-40B4-BE49-F238E27FC236}">
                  <a16:creationId xmlns:a16="http://schemas.microsoft.com/office/drawing/2014/main" id="{104D852F-0456-452C-0F07-7B437A9AAFB6}"/>
                </a:ext>
              </a:extLst>
            </p:cNvPr>
            <p:cNvCxnSpPr>
              <a:cxnSpLocks/>
              <a:stCxn id="378" idx="2"/>
              <a:endCxn id="380" idx="6"/>
            </p:cNvCxnSpPr>
            <p:nvPr/>
          </p:nvCxnSpPr>
          <p:spPr>
            <a:xfrm flipH="1" flipV="1">
              <a:off x="7921885" y="4840725"/>
              <a:ext cx="965872" cy="52229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[R] 436">
              <a:extLst>
                <a:ext uri="{FF2B5EF4-FFF2-40B4-BE49-F238E27FC236}">
                  <a16:creationId xmlns:a16="http://schemas.microsoft.com/office/drawing/2014/main" id="{EF121172-8A16-52F0-5644-B18A8EF3B4ED}"/>
                </a:ext>
              </a:extLst>
            </p:cNvPr>
            <p:cNvCxnSpPr>
              <a:cxnSpLocks/>
              <a:stCxn id="375" idx="2"/>
              <a:endCxn id="379" idx="6"/>
            </p:cNvCxnSpPr>
            <p:nvPr/>
          </p:nvCxnSpPr>
          <p:spPr>
            <a:xfrm flipH="1">
              <a:off x="7954182" y="3098219"/>
              <a:ext cx="947704" cy="281889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[R] 437">
              <a:extLst>
                <a:ext uri="{FF2B5EF4-FFF2-40B4-BE49-F238E27FC236}">
                  <a16:creationId xmlns:a16="http://schemas.microsoft.com/office/drawing/2014/main" id="{F5EFDB24-FDB1-0CF7-1045-B45E0C09E246}"/>
                </a:ext>
              </a:extLst>
            </p:cNvPr>
            <p:cNvCxnSpPr>
              <a:cxnSpLocks/>
              <a:stCxn id="374" idx="2"/>
              <a:endCxn id="379" idx="6"/>
            </p:cNvCxnSpPr>
            <p:nvPr/>
          </p:nvCxnSpPr>
          <p:spPr>
            <a:xfrm flipH="1">
              <a:off x="7954182" y="4230621"/>
              <a:ext cx="947704" cy="168649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직선 연결선[R] 438">
              <a:extLst>
                <a:ext uri="{FF2B5EF4-FFF2-40B4-BE49-F238E27FC236}">
                  <a16:creationId xmlns:a16="http://schemas.microsoft.com/office/drawing/2014/main" id="{28ACAEEE-9640-C925-54F9-AC5B606E3072}"/>
                </a:ext>
              </a:extLst>
            </p:cNvPr>
            <p:cNvCxnSpPr>
              <a:cxnSpLocks/>
              <a:stCxn id="378" idx="2"/>
              <a:endCxn id="379" idx="6"/>
            </p:cNvCxnSpPr>
            <p:nvPr/>
          </p:nvCxnSpPr>
          <p:spPr>
            <a:xfrm flipH="1">
              <a:off x="7954182" y="5363023"/>
              <a:ext cx="933575" cy="55409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직선 연결선[R] 439">
              <a:extLst>
                <a:ext uri="{FF2B5EF4-FFF2-40B4-BE49-F238E27FC236}">
                  <a16:creationId xmlns:a16="http://schemas.microsoft.com/office/drawing/2014/main" id="{DD4165DF-9409-3875-E228-DE75C227B508}"/>
                </a:ext>
              </a:extLst>
            </p:cNvPr>
            <p:cNvCxnSpPr>
              <a:cxnSpLocks/>
              <a:stCxn id="377" idx="2"/>
              <a:endCxn id="375" idx="6"/>
            </p:cNvCxnSpPr>
            <p:nvPr/>
          </p:nvCxnSpPr>
          <p:spPr>
            <a:xfrm flipH="1" flipV="1">
              <a:off x="9525616" y="3098219"/>
              <a:ext cx="919446" cy="666118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[R] 440">
              <a:extLst>
                <a:ext uri="{FF2B5EF4-FFF2-40B4-BE49-F238E27FC236}">
                  <a16:creationId xmlns:a16="http://schemas.microsoft.com/office/drawing/2014/main" id="{3A05B7DF-FDFB-6757-B781-A89A3AFE4ACB}"/>
                </a:ext>
              </a:extLst>
            </p:cNvPr>
            <p:cNvCxnSpPr>
              <a:cxnSpLocks/>
              <a:stCxn id="376" idx="2"/>
              <a:endCxn id="375" idx="6"/>
            </p:cNvCxnSpPr>
            <p:nvPr/>
          </p:nvCxnSpPr>
          <p:spPr>
            <a:xfrm flipH="1" flipV="1">
              <a:off x="9525616" y="3098219"/>
              <a:ext cx="919446" cy="1760673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직선 연결선[R] 441">
              <a:extLst>
                <a:ext uri="{FF2B5EF4-FFF2-40B4-BE49-F238E27FC236}">
                  <a16:creationId xmlns:a16="http://schemas.microsoft.com/office/drawing/2014/main" id="{150DC0B5-8B30-7F60-B439-948713754B83}"/>
                </a:ext>
              </a:extLst>
            </p:cNvPr>
            <p:cNvCxnSpPr>
              <a:cxnSpLocks/>
              <a:stCxn id="377" idx="2"/>
              <a:endCxn id="374" idx="6"/>
            </p:cNvCxnSpPr>
            <p:nvPr/>
          </p:nvCxnSpPr>
          <p:spPr>
            <a:xfrm flipH="1">
              <a:off x="9525616" y="3764337"/>
              <a:ext cx="919446" cy="466284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직선 연결선[R] 442">
              <a:extLst>
                <a:ext uri="{FF2B5EF4-FFF2-40B4-BE49-F238E27FC236}">
                  <a16:creationId xmlns:a16="http://schemas.microsoft.com/office/drawing/2014/main" id="{09D3D2C4-B760-A1E1-F82E-8EF84B47C3D2}"/>
                </a:ext>
              </a:extLst>
            </p:cNvPr>
            <p:cNvCxnSpPr>
              <a:cxnSpLocks/>
              <a:stCxn id="377" idx="2"/>
              <a:endCxn id="378" idx="6"/>
            </p:cNvCxnSpPr>
            <p:nvPr/>
          </p:nvCxnSpPr>
          <p:spPr>
            <a:xfrm flipH="1">
              <a:off x="9511487" y="3764337"/>
              <a:ext cx="933575" cy="1598686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직선 연결선[R] 443">
              <a:extLst>
                <a:ext uri="{FF2B5EF4-FFF2-40B4-BE49-F238E27FC236}">
                  <a16:creationId xmlns:a16="http://schemas.microsoft.com/office/drawing/2014/main" id="{FB36279F-617A-D940-E1F3-C64D3BA46DBA}"/>
                </a:ext>
              </a:extLst>
            </p:cNvPr>
            <p:cNvCxnSpPr>
              <a:cxnSpLocks/>
              <a:stCxn id="376" idx="2"/>
              <a:endCxn id="378" idx="6"/>
            </p:cNvCxnSpPr>
            <p:nvPr/>
          </p:nvCxnSpPr>
          <p:spPr>
            <a:xfrm flipH="1">
              <a:off x="9511487" y="4858892"/>
              <a:ext cx="933575" cy="504131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5" name="모서리가 둥근 직사각형 444">
            <a:extLst>
              <a:ext uri="{FF2B5EF4-FFF2-40B4-BE49-F238E27FC236}">
                <a16:creationId xmlns:a16="http://schemas.microsoft.com/office/drawing/2014/main" id="{1B91A9EB-D3DC-7FC1-6199-46F7B8A39FC3}"/>
              </a:ext>
            </a:extLst>
          </p:cNvPr>
          <p:cNvSpPr/>
          <p:nvPr/>
        </p:nvSpPr>
        <p:spPr>
          <a:xfrm>
            <a:off x="6343075" y="2960015"/>
            <a:ext cx="642710" cy="12618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6" name="직선 화살표 연결선 445">
            <a:extLst>
              <a:ext uri="{FF2B5EF4-FFF2-40B4-BE49-F238E27FC236}">
                <a16:creationId xmlns:a16="http://schemas.microsoft.com/office/drawing/2014/main" id="{8F6D46C4-DE77-BAFC-8BF0-E0376FE3ED1D}"/>
              </a:ext>
            </a:extLst>
          </p:cNvPr>
          <p:cNvCxnSpPr>
            <a:cxnSpLocks/>
          </p:cNvCxnSpPr>
          <p:nvPr/>
        </p:nvCxnSpPr>
        <p:spPr>
          <a:xfrm flipV="1">
            <a:off x="6664429" y="4288281"/>
            <a:ext cx="0" cy="14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직선 화살표 연결선 447">
            <a:extLst>
              <a:ext uri="{FF2B5EF4-FFF2-40B4-BE49-F238E27FC236}">
                <a16:creationId xmlns:a16="http://schemas.microsoft.com/office/drawing/2014/main" id="{3DC07CE1-2E68-4D7C-2E4A-3E7D778F719E}"/>
              </a:ext>
            </a:extLst>
          </p:cNvPr>
          <p:cNvCxnSpPr>
            <a:cxnSpLocks/>
          </p:cNvCxnSpPr>
          <p:nvPr/>
        </p:nvCxnSpPr>
        <p:spPr>
          <a:xfrm>
            <a:off x="7448834" y="3590937"/>
            <a:ext cx="25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1" name="TextBox 750">
            <a:extLst>
              <a:ext uri="{FF2B5EF4-FFF2-40B4-BE49-F238E27FC236}">
                <a16:creationId xmlns:a16="http://schemas.microsoft.com/office/drawing/2014/main" id="{AF9E65A7-6CEE-E4AD-9326-BD8D5C161F93}"/>
              </a:ext>
            </a:extLst>
          </p:cNvPr>
          <p:cNvSpPr txBox="1"/>
          <p:nvPr/>
        </p:nvSpPr>
        <p:spPr>
          <a:xfrm>
            <a:off x="8059048" y="4499372"/>
            <a:ext cx="830784" cy="28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Yes</a:t>
            </a:r>
          </a:p>
        </p:txBody>
      </p:sp>
      <p:sp>
        <p:nvSpPr>
          <p:cNvPr id="761" name="직사각형 760">
            <a:extLst>
              <a:ext uri="{FF2B5EF4-FFF2-40B4-BE49-F238E27FC236}">
                <a16:creationId xmlns:a16="http://schemas.microsoft.com/office/drawing/2014/main" id="{55D018D7-E878-FB99-60F1-F9C6C4AE7EF1}"/>
              </a:ext>
            </a:extLst>
          </p:cNvPr>
          <p:cNvSpPr/>
          <p:nvPr/>
        </p:nvSpPr>
        <p:spPr>
          <a:xfrm>
            <a:off x="1217306" y="4495908"/>
            <a:ext cx="386736" cy="266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2" name="직사각형 761">
            <a:extLst>
              <a:ext uri="{FF2B5EF4-FFF2-40B4-BE49-F238E27FC236}">
                <a16:creationId xmlns:a16="http://schemas.microsoft.com/office/drawing/2014/main" id="{BCBF2CED-37C5-4DB4-E56D-E1A5207786FD}"/>
              </a:ext>
            </a:extLst>
          </p:cNvPr>
          <p:cNvSpPr/>
          <p:nvPr/>
        </p:nvSpPr>
        <p:spPr>
          <a:xfrm>
            <a:off x="2242522" y="4493359"/>
            <a:ext cx="386736" cy="266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3" name="직사각형 762">
            <a:extLst>
              <a:ext uri="{FF2B5EF4-FFF2-40B4-BE49-F238E27FC236}">
                <a16:creationId xmlns:a16="http://schemas.microsoft.com/office/drawing/2014/main" id="{A49EE086-6270-0CDA-AEB2-4F57935E3541}"/>
              </a:ext>
            </a:extLst>
          </p:cNvPr>
          <p:cNvSpPr/>
          <p:nvPr/>
        </p:nvSpPr>
        <p:spPr>
          <a:xfrm>
            <a:off x="3065866" y="4485691"/>
            <a:ext cx="797976" cy="297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4" name="직사각형 763">
            <a:extLst>
              <a:ext uri="{FF2B5EF4-FFF2-40B4-BE49-F238E27FC236}">
                <a16:creationId xmlns:a16="http://schemas.microsoft.com/office/drawing/2014/main" id="{C5BAA722-0209-9476-3847-22156AA8DDD8}"/>
              </a:ext>
            </a:extLst>
          </p:cNvPr>
          <p:cNvSpPr/>
          <p:nvPr/>
        </p:nvSpPr>
        <p:spPr>
          <a:xfrm>
            <a:off x="5374663" y="4485691"/>
            <a:ext cx="358269" cy="297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5" name="TextBox 774">
            <a:extLst>
              <a:ext uri="{FF2B5EF4-FFF2-40B4-BE49-F238E27FC236}">
                <a16:creationId xmlns:a16="http://schemas.microsoft.com/office/drawing/2014/main" id="{8CAD45C8-2FA4-EDA6-1BB0-5F32A03335A6}"/>
              </a:ext>
            </a:extLst>
          </p:cNvPr>
          <p:cNvSpPr txBox="1"/>
          <p:nvPr/>
        </p:nvSpPr>
        <p:spPr>
          <a:xfrm>
            <a:off x="6891966" y="3070977"/>
            <a:ext cx="1399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context</a:t>
            </a:r>
          </a:p>
          <a:p>
            <a:pPr algn="ctr"/>
            <a:r>
              <a:rPr kumimoji="1" lang="en-US" altLang="ko-Kore-KR" sz="1200"/>
              <a:t>vector</a:t>
            </a:r>
          </a:p>
          <a:p>
            <a:pPr algn="ctr"/>
            <a:endParaRPr kumimoji="1" lang="en-US" altLang="ko-Kore-KR" sz="1200"/>
          </a:p>
          <a:p>
            <a:pPr algn="ctr"/>
            <a:r>
              <a:rPr kumimoji="1" lang="en-US" altLang="ko-KR" sz="1200"/>
              <a:t>(encoding)</a:t>
            </a:r>
            <a:endParaRPr kumimoji="1" lang="en-US" altLang="ko-Kore-KR" sz="1200"/>
          </a:p>
        </p:txBody>
      </p:sp>
      <p:sp>
        <p:nvSpPr>
          <p:cNvPr id="779" name="오른쪽 중괄호[R] 778">
            <a:extLst>
              <a:ext uri="{FF2B5EF4-FFF2-40B4-BE49-F238E27FC236}">
                <a16:creationId xmlns:a16="http://schemas.microsoft.com/office/drawing/2014/main" id="{9786B957-CD2C-06A1-0B99-3EC624D8B565}"/>
              </a:ext>
            </a:extLst>
          </p:cNvPr>
          <p:cNvSpPr/>
          <p:nvPr/>
        </p:nvSpPr>
        <p:spPr>
          <a:xfrm rot="5400000">
            <a:off x="4111729" y="1912306"/>
            <a:ext cx="185250" cy="613691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0" name="TextBox 779">
            <a:extLst>
              <a:ext uri="{FF2B5EF4-FFF2-40B4-BE49-F238E27FC236}">
                <a16:creationId xmlns:a16="http://schemas.microsoft.com/office/drawing/2014/main" id="{4D2B6C60-2529-B5EE-E069-CE31B27C77FE}"/>
              </a:ext>
            </a:extLst>
          </p:cNvPr>
          <p:cNvSpPr txBox="1"/>
          <p:nvPr/>
        </p:nvSpPr>
        <p:spPr>
          <a:xfrm>
            <a:off x="3491278" y="5050427"/>
            <a:ext cx="212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Encoder RNN</a:t>
            </a:r>
          </a:p>
        </p:txBody>
      </p:sp>
      <p:grpSp>
        <p:nvGrpSpPr>
          <p:cNvPr id="777" name="그룹 776">
            <a:extLst>
              <a:ext uri="{FF2B5EF4-FFF2-40B4-BE49-F238E27FC236}">
                <a16:creationId xmlns:a16="http://schemas.microsoft.com/office/drawing/2014/main" id="{1BEB00D2-7C60-83E6-2A7C-EC152FC3B7A3}"/>
              </a:ext>
            </a:extLst>
          </p:cNvPr>
          <p:cNvGrpSpPr/>
          <p:nvPr/>
        </p:nvGrpSpPr>
        <p:grpSpPr>
          <a:xfrm>
            <a:off x="8077751" y="2340419"/>
            <a:ext cx="4195730" cy="3067628"/>
            <a:chOff x="8077751" y="2340419"/>
            <a:chExt cx="4195730" cy="3067628"/>
          </a:xfrm>
        </p:grpSpPr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FAF84684-5485-5E99-F3D1-C52181418B75}"/>
                </a:ext>
              </a:extLst>
            </p:cNvPr>
            <p:cNvSpPr txBox="1"/>
            <p:nvPr/>
          </p:nvSpPr>
          <p:spPr>
            <a:xfrm>
              <a:off x="8077751" y="2354184"/>
              <a:ext cx="830784" cy="28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/>
                <a:t>it</a:t>
              </a:r>
            </a:p>
          </p:txBody>
        </p:sp>
        <p:grpSp>
          <p:nvGrpSpPr>
            <p:cNvPr id="450" name="그룹 449">
              <a:extLst>
                <a:ext uri="{FF2B5EF4-FFF2-40B4-BE49-F238E27FC236}">
                  <a16:creationId xmlns:a16="http://schemas.microsoft.com/office/drawing/2014/main" id="{2E3B0123-71BB-AB57-87D6-23FC03D0A990}"/>
                </a:ext>
              </a:extLst>
            </p:cNvPr>
            <p:cNvGrpSpPr/>
            <p:nvPr/>
          </p:nvGrpSpPr>
          <p:grpSpPr>
            <a:xfrm rot="16200000">
              <a:off x="7942285" y="3308710"/>
              <a:ext cx="1064311" cy="452987"/>
              <a:chOff x="3903976" y="1968842"/>
              <a:chExt cx="7164816" cy="4523558"/>
            </a:xfrm>
          </p:grpSpPr>
          <p:sp>
            <p:nvSpPr>
              <p:cNvPr id="451" name="타원 450">
                <a:extLst>
                  <a:ext uri="{FF2B5EF4-FFF2-40B4-BE49-F238E27FC236}">
                    <a16:creationId xmlns:a16="http://schemas.microsoft.com/office/drawing/2014/main" id="{8C576EDF-CA55-FC38-846C-E2ADD2C3CAF0}"/>
                  </a:ext>
                </a:extLst>
              </p:cNvPr>
              <p:cNvSpPr/>
              <p:nvPr/>
            </p:nvSpPr>
            <p:spPr>
              <a:xfrm>
                <a:off x="8901886" y="3918756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2" name="타원 451">
                <a:extLst>
                  <a:ext uri="{FF2B5EF4-FFF2-40B4-BE49-F238E27FC236}">
                    <a16:creationId xmlns:a16="http://schemas.microsoft.com/office/drawing/2014/main" id="{172337A5-6992-FE41-03E2-62D6D4F248C3}"/>
                  </a:ext>
                </a:extLst>
              </p:cNvPr>
              <p:cNvSpPr/>
              <p:nvPr/>
            </p:nvSpPr>
            <p:spPr>
              <a:xfrm>
                <a:off x="8901886" y="278635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3" name="타원 452">
                <a:extLst>
                  <a:ext uri="{FF2B5EF4-FFF2-40B4-BE49-F238E27FC236}">
                    <a16:creationId xmlns:a16="http://schemas.microsoft.com/office/drawing/2014/main" id="{EA5EEB09-0529-E331-9EE8-A3032DA061AC}"/>
                  </a:ext>
                </a:extLst>
              </p:cNvPr>
              <p:cNvSpPr/>
              <p:nvPr/>
            </p:nvSpPr>
            <p:spPr>
              <a:xfrm>
                <a:off x="10445062" y="4547027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4" name="타원 453">
                <a:extLst>
                  <a:ext uri="{FF2B5EF4-FFF2-40B4-BE49-F238E27FC236}">
                    <a16:creationId xmlns:a16="http://schemas.microsoft.com/office/drawing/2014/main" id="{EA6B602A-C1CB-B7BB-9065-6672AB1AA90C}"/>
                  </a:ext>
                </a:extLst>
              </p:cNvPr>
              <p:cNvSpPr/>
              <p:nvPr/>
            </p:nvSpPr>
            <p:spPr>
              <a:xfrm>
                <a:off x="10445062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5" name="타원 454">
                <a:extLst>
                  <a:ext uri="{FF2B5EF4-FFF2-40B4-BE49-F238E27FC236}">
                    <a16:creationId xmlns:a16="http://schemas.microsoft.com/office/drawing/2014/main" id="{F0D596DA-0A95-3072-58D1-6BCC4A8E707F}"/>
                  </a:ext>
                </a:extLst>
              </p:cNvPr>
              <p:cNvSpPr/>
              <p:nvPr/>
            </p:nvSpPr>
            <p:spPr>
              <a:xfrm>
                <a:off x="8887757" y="505115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6" name="타원 455">
                <a:extLst>
                  <a:ext uri="{FF2B5EF4-FFF2-40B4-BE49-F238E27FC236}">
                    <a16:creationId xmlns:a16="http://schemas.microsoft.com/office/drawing/2014/main" id="{B7C9953D-51CA-16F5-B88B-51D89EE75543}"/>
                  </a:ext>
                </a:extLst>
              </p:cNvPr>
              <p:cNvSpPr/>
              <p:nvPr/>
            </p:nvSpPr>
            <p:spPr>
              <a:xfrm>
                <a:off x="7330452" y="560524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7" name="타원 456">
                <a:extLst>
                  <a:ext uri="{FF2B5EF4-FFF2-40B4-BE49-F238E27FC236}">
                    <a16:creationId xmlns:a16="http://schemas.microsoft.com/office/drawing/2014/main" id="{0730A81E-C8B2-954F-6B40-EE70F0177058}"/>
                  </a:ext>
                </a:extLst>
              </p:cNvPr>
              <p:cNvSpPr/>
              <p:nvPr/>
            </p:nvSpPr>
            <p:spPr>
              <a:xfrm>
                <a:off x="7298155" y="452886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8" name="타원 457">
                <a:extLst>
                  <a:ext uri="{FF2B5EF4-FFF2-40B4-BE49-F238E27FC236}">
                    <a16:creationId xmlns:a16="http://schemas.microsoft.com/office/drawing/2014/main" id="{21BCB707-CEB0-99C5-AFB2-FE285CB040E8}"/>
                  </a:ext>
                </a:extLst>
              </p:cNvPr>
              <p:cNvSpPr/>
              <p:nvPr/>
            </p:nvSpPr>
            <p:spPr>
              <a:xfrm>
                <a:off x="7298155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9" name="타원 458">
                <a:extLst>
                  <a:ext uri="{FF2B5EF4-FFF2-40B4-BE49-F238E27FC236}">
                    <a16:creationId xmlns:a16="http://schemas.microsoft.com/office/drawing/2014/main" id="{98D220EC-4E11-08F1-358A-F86E9281406B}"/>
                  </a:ext>
                </a:extLst>
              </p:cNvPr>
              <p:cNvSpPr/>
              <p:nvPr/>
            </p:nvSpPr>
            <p:spPr>
              <a:xfrm>
                <a:off x="7330452" y="237608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0" name="타원 459">
                <a:extLst>
                  <a:ext uri="{FF2B5EF4-FFF2-40B4-BE49-F238E27FC236}">
                    <a16:creationId xmlns:a16="http://schemas.microsoft.com/office/drawing/2014/main" id="{BDE6A602-D9F6-7AE5-B25D-E270EAE00702}"/>
                  </a:ext>
                </a:extLst>
              </p:cNvPr>
              <p:cNvSpPr/>
              <p:nvPr/>
            </p:nvSpPr>
            <p:spPr>
              <a:xfrm>
                <a:off x="5756998" y="560524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1" name="타원 460">
                <a:extLst>
                  <a:ext uri="{FF2B5EF4-FFF2-40B4-BE49-F238E27FC236}">
                    <a16:creationId xmlns:a16="http://schemas.microsoft.com/office/drawing/2014/main" id="{2AE219CC-4FD1-0745-62BB-D05210C68DE4}"/>
                  </a:ext>
                </a:extLst>
              </p:cNvPr>
              <p:cNvSpPr/>
              <p:nvPr/>
            </p:nvSpPr>
            <p:spPr>
              <a:xfrm>
                <a:off x="5756998" y="452886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2" name="타원 461">
                <a:extLst>
                  <a:ext uri="{FF2B5EF4-FFF2-40B4-BE49-F238E27FC236}">
                    <a16:creationId xmlns:a16="http://schemas.microsoft.com/office/drawing/2014/main" id="{DA1B54A0-DE9C-654E-F206-C6505F18142A}"/>
                  </a:ext>
                </a:extLst>
              </p:cNvPr>
              <p:cNvSpPr/>
              <p:nvPr/>
            </p:nvSpPr>
            <p:spPr>
              <a:xfrm>
                <a:off x="5756998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3" name="타원 462">
                <a:extLst>
                  <a:ext uri="{FF2B5EF4-FFF2-40B4-BE49-F238E27FC236}">
                    <a16:creationId xmlns:a16="http://schemas.microsoft.com/office/drawing/2014/main" id="{F9F46AAE-0450-7EA4-4F0B-17688306B5CB}"/>
                  </a:ext>
                </a:extLst>
              </p:cNvPr>
              <p:cNvSpPr/>
              <p:nvPr/>
            </p:nvSpPr>
            <p:spPr>
              <a:xfrm>
                <a:off x="5756998" y="237608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4" name="타원 463">
                <a:extLst>
                  <a:ext uri="{FF2B5EF4-FFF2-40B4-BE49-F238E27FC236}">
                    <a16:creationId xmlns:a16="http://schemas.microsoft.com/office/drawing/2014/main" id="{B9D1CD58-CD2D-363F-75C0-0643A6D83EC6}"/>
                  </a:ext>
                </a:extLst>
              </p:cNvPr>
              <p:cNvSpPr/>
              <p:nvPr/>
            </p:nvSpPr>
            <p:spPr>
              <a:xfrm>
                <a:off x="3905996" y="586867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5" name="타원 464">
                <a:extLst>
                  <a:ext uri="{FF2B5EF4-FFF2-40B4-BE49-F238E27FC236}">
                    <a16:creationId xmlns:a16="http://schemas.microsoft.com/office/drawing/2014/main" id="{487D4452-2666-879F-8AC6-A8DA62B214C4}"/>
                  </a:ext>
                </a:extLst>
              </p:cNvPr>
              <p:cNvSpPr/>
              <p:nvPr/>
            </p:nvSpPr>
            <p:spPr>
              <a:xfrm>
                <a:off x="3905996" y="4893713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6" name="타원 465">
                <a:extLst>
                  <a:ext uri="{FF2B5EF4-FFF2-40B4-BE49-F238E27FC236}">
                    <a16:creationId xmlns:a16="http://schemas.microsoft.com/office/drawing/2014/main" id="{5A459B64-328C-636D-FA43-B8063052F827}"/>
                  </a:ext>
                </a:extLst>
              </p:cNvPr>
              <p:cNvSpPr/>
              <p:nvPr/>
            </p:nvSpPr>
            <p:spPr>
              <a:xfrm>
                <a:off x="3905996" y="3918756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7" name="타원 466">
                <a:extLst>
                  <a:ext uri="{FF2B5EF4-FFF2-40B4-BE49-F238E27FC236}">
                    <a16:creationId xmlns:a16="http://schemas.microsoft.com/office/drawing/2014/main" id="{CC0C2E97-98F4-6D04-5DFF-4F3589D66F04}"/>
                  </a:ext>
                </a:extLst>
              </p:cNvPr>
              <p:cNvSpPr/>
              <p:nvPr/>
            </p:nvSpPr>
            <p:spPr>
              <a:xfrm>
                <a:off x="3903976" y="2943799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8" name="타원 467">
                <a:extLst>
                  <a:ext uri="{FF2B5EF4-FFF2-40B4-BE49-F238E27FC236}">
                    <a16:creationId xmlns:a16="http://schemas.microsoft.com/office/drawing/2014/main" id="{BCCEE8E7-DDC3-529D-A18F-7DF6FB40E674}"/>
                  </a:ext>
                </a:extLst>
              </p:cNvPr>
              <p:cNvSpPr/>
              <p:nvPr/>
            </p:nvSpPr>
            <p:spPr>
              <a:xfrm>
                <a:off x="3903976" y="196884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469" name="직선 연결선[R] 468">
                <a:extLst>
                  <a:ext uri="{FF2B5EF4-FFF2-40B4-BE49-F238E27FC236}">
                    <a16:creationId xmlns:a16="http://schemas.microsoft.com/office/drawing/2014/main" id="{87E66166-832D-5549-5849-D612B1C76D9B}"/>
                  </a:ext>
                </a:extLst>
              </p:cNvPr>
              <p:cNvCxnSpPr>
                <a:cxnSpLocks/>
                <a:stCxn id="463" idx="2"/>
                <a:endCxn id="468" idx="6"/>
              </p:cNvCxnSpPr>
              <p:nvPr/>
            </p:nvCxnSpPr>
            <p:spPr>
              <a:xfrm flipH="1" flipV="1">
                <a:off x="4527706" y="2280707"/>
                <a:ext cx="1229292" cy="40724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직선 연결선[R] 469">
                <a:extLst>
                  <a:ext uri="{FF2B5EF4-FFF2-40B4-BE49-F238E27FC236}">
                    <a16:creationId xmlns:a16="http://schemas.microsoft.com/office/drawing/2014/main" id="{5C747B43-8772-7A8C-559F-2F231F748026}"/>
                  </a:ext>
                </a:extLst>
              </p:cNvPr>
              <p:cNvCxnSpPr>
                <a:cxnSpLocks/>
                <a:stCxn id="463" idx="2"/>
                <a:endCxn id="467" idx="6"/>
              </p:cNvCxnSpPr>
              <p:nvPr/>
            </p:nvCxnSpPr>
            <p:spPr>
              <a:xfrm flipH="1">
                <a:off x="4527706" y="2687949"/>
                <a:ext cx="1229292" cy="56771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직선 연결선[R] 470">
                <a:extLst>
                  <a:ext uri="{FF2B5EF4-FFF2-40B4-BE49-F238E27FC236}">
                    <a16:creationId xmlns:a16="http://schemas.microsoft.com/office/drawing/2014/main" id="{4E9F8DE2-FD2B-31AE-2E0A-36CE6B0C8B6C}"/>
                  </a:ext>
                </a:extLst>
              </p:cNvPr>
              <p:cNvCxnSpPr>
                <a:cxnSpLocks/>
                <a:stCxn id="463" idx="2"/>
                <a:endCxn id="466" idx="6"/>
              </p:cNvCxnSpPr>
              <p:nvPr/>
            </p:nvCxnSpPr>
            <p:spPr>
              <a:xfrm flipH="1">
                <a:off x="4529726" y="2687949"/>
                <a:ext cx="1227272" cy="154267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직선 연결선[R] 471">
                <a:extLst>
                  <a:ext uri="{FF2B5EF4-FFF2-40B4-BE49-F238E27FC236}">
                    <a16:creationId xmlns:a16="http://schemas.microsoft.com/office/drawing/2014/main" id="{E2F44BA8-63BC-D6C6-F8D1-7CCCB4EB4776}"/>
                  </a:ext>
                </a:extLst>
              </p:cNvPr>
              <p:cNvCxnSpPr>
                <a:cxnSpLocks/>
                <a:stCxn id="463" idx="2"/>
                <a:endCxn id="465" idx="6"/>
              </p:cNvCxnSpPr>
              <p:nvPr/>
            </p:nvCxnSpPr>
            <p:spPr>
              <a:xfrm flipH="1">
                <a:off x="4529726" y="2687949"/>
                <a:ext cx="1227272" cy="251762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직선 연결선[R] 472">
                <a:extLst>
                  <a:ext uri="{FF2B5EF4-FFF2-40B4-BE49-F238E27FC236}">
                    <a16:creationId xmlns:a16="http://schemas.microsoft.com/office/drawing/2014/main" id="{0012B888-02FA-8F25-3C1E-6752792D5032}"/>
                  </a:ext>
                </a:extLst>
              </p:cNvPr>
              <p:cNvCxnSpPr>
                <a:cxnSpLocks/>
                <a:stCxn id="463" idx="2"/>
                <a:endCxn id="464" idx="6"/>
              </p:cNvCxnSpPr>
              <p:nvPr/>
            </p:nvCxnSpPr>
            <p:spPr>
              <a:xfrm flipH="1">
                <a:off x="4529726" y="2687949"/>
                <a:ext cx="1227272" cy="34925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직선 연결선[R] 473">
                <a:extLst>
                  <a:ext uri="{FF2B5EF4-FFF2-40B4-BE49-F238E27FC236}">
                    <a16:creationId xmlns:a16="http://schemas.microsoft.com/office/drawing/2014/main" id="{6E4F653F-A694-9FD7-804E-9AB4D1208114}"/>
                  </a:ext>
                </a:extLst>
              </p:cNvPr>
              <p:cNvCxnSpPr>
                <a:cxnSpLocks/>
                <a:stCxn id="462" idx="2"/>
                <a:endCxn id="467" idx="6"/>
              </p:cNvCxnSpPr>
              <p:nvPr/>
            </p:nvCxnSpPr>
            <p:spPr>
              <a:xfrm flipH="1" flipV="1">
                <a:off x="4527706" y="3255664"/>
                <a:ext cx="1229292" cy="5086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직선 연결선[R] 474">
                <a:extLst>
                  <a:ext uri="{FF2B5EF4-FFF2-40B4-BE49-F238E27FC236}">
                    <a16:creationId xmlns:a16="http://schemas.microsoft.com/office/drawing/2014/main" id="{E0190314-4F6A-01CA-FDDC-FC43A2DC50EC}"/>
                  </a:ext>
                </a:extLst>
              </p:cNvPr>
              <p:cNvCxnSpPr>
                <a:cxnSpLocks/>
                <a:stCxn id="461" idx="2"/>
                <a:endCxn id="467" idx="6"/>
              </p:cNvCxnSpPr>
              <p:nvPr/>
            </p:nvCxnSpPr>
            <p:spPr>
              <a:xfrm flipH="1" flipV="1">
                <a:off x="4527706" y="3255664"/>
                <a:ext cx="1229292" cy="158506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직선 연결선[R] 475">
                <a:extLst>
                  <a:ext uri="{FF2B5EF4-FFF2-40B4-BE49-F238E27FC236}">
                    <a16:creationId xmlns:a16="http://schemas.microsoft.com/office/drawing/2014/main" id="{9DC9EF02-91BC-2190-E1A9-6162B709958B}"/>
                  </a:ext>
                </a:extLst>
              </p:cNvPr>
              <p:cNvCxnSpPr>
                <a:cxnSpLocks/>
                <a:stCxn id="460" idx="2"/>
                <a:endCxn id="467" idx="6"/>
              </p:cNvCxnSpPr>
              <p:nvPr/>
            </p:nvCxnSpPr>
            <p:spPr>
              <a:xfrm flipH="1" flipV="1">
                <a:off x="4527706" y="3255664"/>
                <a:ext cx="1229292" cy="266144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직선 연결선[R] 476">
                <a:extLst>
                  <a:ext uri="{FF2B5EF4-FFF2-40B4-BE49-F238E27FC236}">
                    <a16:creationId xmlns:a16="http://schemas.microsoft.com/office/drawing/2014/main" id="{40730FBB-6D4C-AE02-746C-DE20A6970102}"/>
                  </a:ext>
                </a:extLst>
              </p:cNvPr>
              <p:cNvCxnSpPr>
                <a:cxnSpLocks/>
                <a:stCxn id="462" idx="2"/>
                <a:endCxn id="466" idx="6"/>
              </p:cNvCxnSpPr>
              <p:nvPr/>
            </p:nvCxnSpPr>
            <p:spPr>
              <a:xfrm flipH="1">
                <a:off x="4529726" y="3764337"/>
                <a:ext cx="1227272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직선 연결선[R] 477">
                <a:extLst>
                  <a:ext uri="{FF2B5EF4-FFF2-40B4-BE49-F238E27FC236}">
                    <a16:creationId xmlns:a16="http://schemas.microsoft.com/office/drawing/2014/main" id="{0ED7B329-C7B2-3792-02C6-9CAF60EE0DF9}"/>
                  </a:ext>
                </a:extLst>
              </p:cNvPr>
              <p:cNvCxnSpPr>
                <a:cxnSpLocks/>
                <a:stCxn id="461" idx="2"/>
                <a:endCxn id="466" idx="6"/>
              </p:cNvCxnSpPr>
              <p:nvPr/>
            </p:nvCxnSpPr>
            <p:spPr>
              <a:xfrm flipH="1" flipV="1">
                <a:off x="4529726" y="4230621"/>
                <a:ext cx="1227272" cy="6101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직선 연결선[R] 478">
                <a:extLst>
                  <a:ext uri="{FF2B5EF4-FFF2-40B4-BE49-F238E27FC236}">
                    <a16:creationId xmlns:a16="http://schemas.microsoft.com/office/drawing/2014/main" id="{91F16064-6458-46BC-BDD6-638524FE0B1D}"/>
                  </a:ext>
                </a:extLst>
              </p:cNvPr>
              <p:cNvCxnSpPr>
                <a:cxnSpLocks/>
                <a:stCxn id="460" idx="2"/>
                <a:endCxn id="466" idx="6"/>
              </p:cNvCxnSpPr>
              <p:nvPr/>
            </p:nvCxnSpPr>
            <p:spPr>
              <a:xfrm flipH="1" flipV="1">
                <a:off x="4529726" y="4230621"/>
                <a:ext cx="1227272" cy="16864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직선 연결선[R] 479">
                <a:extLst>
                  <a:ext uri="{FF2B5EF4-FFF2-40B4-BE49-F238E27FC236}">
                    <a16:creationId xmlns:a16="http://schemas.microsoft.com/office/drawing/2014/main" id="{6D686E6F-6102-BB7A-371C-A2611D3703E9}"/>
                  </a:ext>
                </a:extLst>
              </p:cNvPr>
              <p:cNvCxnSpPr>
                <a:cxnSpLocks/>
                <a:stCxn id="462" idx="2"/>
                <a:endCxn id="465" idx="6"/>
              </p:cNvCxnSpPr>
              <p:nvPr/>
            </p:nvCxnSpPr>
            <p:spPr>
              <a:xfrm flipH="1">
                <a:off x="4529726" y="3764337"/>
                <a:ext cx="1227272" cy="144124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직선 연결선[R] 480">
                <a:extLst>
                  <a:ext uri="{FF2B5EF4-FFF2-40B4-BE49-F238E27FC236}">
                    <a16:creationId xmlns:a16="http://schemas.microsoft.com/office/drawing/2014/main" id="{241055FC-9DFF-4326-1477-216C3468B994}"/>
                  </a:ext>
                </a:extLst>
              </p:cNvPr>
              <p:cNvCxnSpPr>
                <a:cxnSpLocks/>
                <a:stCxn id="461" idx="2"/>
                <a:endCxn id="465" idx="6"/>
              </p:cNvCxnSpPr>
              <p:nvPr/>
            </p:nvCxnSpPr>
            <p:spPr>
              <a:xfrm flipH="1">
                <a:off x="4529726" y="4840725"/>
                <a:ext cx="1227272" cy="36485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직선 연결선[R] 481">
                <a:extLst>
                  <a:ext uri="{FF2B5EF4-FFF2-40B4-BE49-F238E27FC236}">
                    <a16:creationId xmlns:a16="http://schemas.microsoft.com/office/drawing/2014/main" id="{C73A81CB-3A6E-649B-7E08-86B4869C41AD}"/>
                  </a:ext>
                </a:extLst>
              </p:cNvPr>
              <p:cNvCxnSpPr>
                <a:cxnSpLocks/>
                <a:stCxn id="462" idx="2"/>
                <a:endCxn id="464" idx="6"/>
              </p:cNvCxnSpPr>
              <p:nvPr/>
            </p:nvCxnSpPr>
            <p:spPr>
              <a:xfrm flipH="1">
                <a:off x="4529726" y="3764337"/>
                <a:ext cx="1227272" cy="241619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직선 연결선[R] 482">
                <a:extLst>
                  <a:ext uri="{FF2B5EF4-FFF2-40B4-BE49-F238E27FC236}">
                    <a16:creationId xmlns:a16="http://schemas.microsoft.com/office/drawing/2014/main" id="{2BC7AA7D-7B29-D36A-A7F0-766597EADA8A}"/>
                  </a:ext>
                </a:extLst>
              </p:cNvPr>
              <p:cNvCxnSpPr>
                <a:cxnSpLocks/>
                <a:stCxn id="460" idx="2"/>
                <a:endCxn id="465" idx="6"/>
              </p:cNvCxnSpPr>
              <p:nvPr/>
            </p:nvCxnSpPr>
            <p:spPr>
              <a:xfrm flipH="1" flipV="1">
                <a:off x="4529726" y="5205578"/>
                <a:ext cx="1227272" cy="71153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직선 연결선[R] 483">
                <a:extLst>
                  <a:ext uri="{FF2B5EF4-FFF2-40B4-BE49-F238E27FC236}">
                    <a16:creationId xmlns:a16="http://schemas.microsoft.com/office/drawing/2014/main" id="{333018E6-FBD6-6AC6-02A8-750DB3872ECC}"/>
                  </a:ext>
                </a:extLst>
              </p:cNvPr>
              <p:cNvCxnSpPr>
                <a:cxnSpLocks/>
                <a:stCxn id="461" idx="2"/>
                <a:endCxn id="464" idx="6"/>
              </p:cNvCxnSpPr>
              <p:nvPr/>
            </p:nvCxnSpPr>
            <p:spPr>
              <a:xfrm flipH="1">
                <a:off x="4529726" y="4840725"/>
                <a:ext cx="1227272" cy="13398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직선 연결선[R] 484">
                <a:extLst>
                  <a:ext uri="{FF2B5EF4-FFF2-40B4-BE49-F238E27FC236}">
                    <a16:creationId xmlns:a16="http://schemas.microsoft.com/office/drawing/2014/main" id="{EEF508E7-A8F2-1F15-6609-605231EE6BA2}"/>
                  </a:ext>
                </a:extLst>
              </p:cNvPr>
              <p:cNvCxnSpPr>
                <a:cxnSpLocks/>
                <a:stCxn id="460" idx="2"/>
                <a:endCxn id="464" idx="6"/>
              </p:cNvCxnSpPr>
              <p:nvPr/>
            </p:nvCxnSpPr>
            <p:spPr>
              <a:xfrm flipH="1">
                <a:off x="4529726" y="5917113"/>
                <a:ext cx="1227272" cy="26342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직선 연결선[R] 485">
                <a:extLst>
                  <a:ext uri="{FF2B5EF4-FFF2-40B4-BE49-F238E27FC236}">
                    <a16:creationId xmlns:a16="http://schemas.microsoft.com/office/drawing/2014/main" id="{32A27B40-21FC-2B52-AEBD-A6B98BB9DE4D}"/>
                  </a:ext>
                </a:extLst>
              </p:cNvPr>
              <p:cNvCxnSpPr>
                <a:cxnSpLocks/>
                <a:stCxn id="462" idx="2"/>
                <a:endCxn id="468" idx="6"/>
              </p:cNvCxnSpPr>
              <p:nvPr/>
            </p:nvCxnSpPr>
            <p:spPr>
              <a:xfrm flipH="1" flipV="1">
                <a:off x="4527706" y="2280707"/>
                <a:ext cx="1229292" cy="148363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직선 연결선[R] 486">
                <a:extLst>
                  <a:ext uri="{FF2B5EF4-FFF2-40B4-BE49-F238E27FC236}">
                    <a16:creationId xmlns:a16="http://schemas.microsoft.com/office/drawing/2014/main" id="{B547606B-1F13-DC73-C13D-EC3E135BFED6}"/>
                  </a:ext>
                </a:extLst>
              </p:cNvPr>
              <p:cNvCxnSpPr>
                <a:cxnSpLocks/>
                <a:stCxn id="461" idx="2"/>
                <a:endCxn id="468" idx="6"/>
              </p:cNvCxnSpPr>
              <p:nvPr/>
            </p:nvCxnSpPr>
            <p:spPr>
              <a:xfrm flipH="1" flipV="1">
                <a:off x="4527706" y="2280707"/>
                <a:ext cx="1229292" cy="25600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직선 연결선[R] 487">
                <a:extLst>
                  <a:ext uri="{FF2B5EF4-FFF2-40B4-BE49-F238E27FC236}">
                    <a16:creationId xmlns:a16="http://schemas.microsoft.com/office/drawing/2014/main" id="{8A0ECCDC-F90B-1698-79AE-BC0790C0A26F}"/>
                  </a:ext>
                </a:extLst>
              </p:cNvPr>
              <p:cNvCxnSpPr>
                <a:cxnSpLocks/>
                <a:stCxn id="460" idx="2"/>
                <a:endCxn id="468" idx="6"/>
              </p:cNvCxnSpPr>
              <p:nvPr/>
            </p:nvCxnSpPr>
            <p:spPr>
              <a:xfrm flipH="1" flipV="1">
                <a:off x="4527706" y="2280707"/>
                <a:ext cx="1229292" cy="36364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직선 연결선[R] 488">
                <a:extLst>
                  <a:ext uri="{FF2B5EF4-FFF2-40B4-BE49-F238E27FC236}">
                    <a16:creationId xmlns:a16="http://schemas.microsoft.com/office/drawing/2014/main" id="{6BDE5801-1763-9689-7289-480596C8B5D9}"/>
                  </a:ext>
                </a:extLst>
              </p:cNvPr>
              <p:cNvCxnSpPr>
                <a:cxnSpLocks/>
                <a:stCxn id="459" idx="2"/>
                <a:endCxn id="463" idx="6"/>
              </p:cNvCxnSpPr>
              <p:nvPr/>
            </p:nvCxnSpPr>
            <p:spPr>
              <a:xfrm flipH="1">
                <a:off x="6380728" y="2687949"/>
                <a:ext cx="94972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직선 연결선[R] 489">
                <a:extLst>
                  <a:ext uri="{FF2B5EF4-FFF2-40B4-BE49-F238E27FC236}">
                    <a16:creationId xmlns:a16="http://schemas.microsoft.com/office/drawing/2014/main" id="{EA939102-015F-490F-405D-0F802DD3E872}"/>
                  </a:ext>
                </a:extLst>
              </p:cNvPr>
              <p:cNvCxnSpPr>
                <a:cxnSpLocks/>
                <a:stCxn id="458" idx="2"/>
                <a:endCxn id="463" idx="6"/>
              </p:cNvCxnSpPr>
              <p:nvPr/>
            </p:nvCxnSpPr>
            <p:spPr>
              <a:xfrm flipH="1" flipV="1">
                <a:off x="6380728" y="2687949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직선 연결선[R] 490">
                <a:extLst>
                  <a:ext uri="{FF2B5EF4-FFF2-40B4-BE49-F238E27FC236}">
                    <a16:creationId xmlns:a16="http://schemas.microsoft.com/office/drawing/2014/main" id="{6B7A37CB-E176-897E-B6E2-8B2D7AD36829}"/>
                  </a:ext>
                </a:extLst>
              </p:cNvPr>
              <p:cNvCxnSpPr>
                <a:cxnSpLocks/>
                <a:stCxn id="457" idx="2"/>
                <a:endCxn id="463" idx="6"/>
              </p:cNvCxnSpPr>
              <p:nvPr/>
            </p:nvCxnSpPr>
            <p:spPr>
              <a:xfrm flipH="1" flipV="1">
                <a:off x="6380728" y="2687949"/>
                <a:ext cx="917427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직선 연결선[R] 491">
                <a:extLst>
                  <a:ext uri="{FF2B5EF4-FFF2-40B4-BE49-F238E27FC236}">
                    <a16:creationId xmlns:a16="http://schemas.microsoft.com/office/drawing/2014/main" id="{385E62EF-35C7-B75C-8BF7-FFF86F809F46}"/>
                  </a:ext>
                </a:extLst>
              </p:cNvPr>
              <p:cNvCxnSpPr>
                <a:cxnSpLocks/>
                <a:stCxn id="456" idx="2"/>
                <a:endCxn id="463" idx="6"/>
              </p:cNvCxnSpPr>
              <p:nvPr/>
            </p:nvCxnSpPr>
            <p:spPr>
              <a:xfrm flipH="1" flipV="1">
                <a:off x="6380728" y="2687949"/>
                <a:ext cx="949724" cy="32291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직선 연결선[R] 492">
                <a:extLst>
                  <a:ext uri="{FF2B5EF4-FFF2-40B4-BE49-F238E27FC236}">
                    <a16:creationId xmlns:a16="http://schemas.microsoft.com/office/drawing/2014/main" id="{6C513017-F874-A43C-08A8-B814C16E2927}"/>
                  </a:ext>
                </a:extLst>
              </p:cNvPr>
              <p:cNvCxnSpPr>
                <a:cxnSpLocks/>
                <a:stCxn id="452" idx="2"/>
                <a:endCxn id="459" idx="6"/>
              </p:cNvCxnSpPr>
              <p:nvPr/>
            </p:nvCxnSpPr>
            <p:spPr>
              <a:xfrm flipH="1" flipV="1">
                <a:off x="7954182" y="2687949"/>
                <a:ext cx="947704" cy="41027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직선 연결선[R] 493">
                <a:extLst>
                  <a:ext uri="{FF2B5EF4-FFF2-40B4-BE49-F238E27FC236}">
                    <a16:creationId xmlns:a16="http://schemas.microsoft.com/office/drawing/2014/main" id="{F258AA96-9980-82C9-DD02-26F05E7E3EA8}"/>
                  </a:ext>
                </a:extLst>
              </p:cNvPr>
              <p:cNvCxnSpPr>
                <a:cxnSpLocks/>
                <a:stCxn id="451" idx="2"/>
                <a:endCxn id="459" idx="6"/>
              </p:cNvCxnSpPr>
              <p:nvPr/>
            </p:nvCxnSpPr>
            <p:spPr>
              <a:xfrm flipH="1" flipV="1">
                <a:off x="7954182" y="2687949"/>
                <a:ext cx="947704" cy="154267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직선 연결선[R] 494">
                <a:extLst>
                  <a:ext uri="{FF2B5EF4-FFF2-40B4-BE49-F238E27FC236}">
                    <a16:creationId xmlns:a16="http://schemas.microsoft.com/office/drawing/2014/main" id="{0D4E496E-26A4-653B-1806-57C04ED0CA3D}"/>
                  </a:ext>
                </a:extLst>
              </p:cNvPr>
              <p:cNvCxnSpPr>
                <a:cxnSpLocks/>
                <a:stCxn id="455" idx="2"/>
                <a:endCxn id="459" idx="6"/>
              </p:cNvCxnSpPr>
              <p:nvPr/>
            </p:nvCxnSpPr>
            <p:spPr>
              <a:xfrm flipH="1" flipV="1">
                <a:off x="7954182" y="2687949"/>
                <a:ext cx="933575" cy="267507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직선 연결선[R] 495">
                <a:extLst>
                  <a:ext uri="{FF2B5EF4-FFF2-40B4-BE49-F238E27FC236}">
                    <a16:creationId xmlns:a16="http://schemas.microsoft.com/office/drawing/2014/main" id="{FDE29D4E-31F1-FAF2-B8F9-69846E405908}"/>
                  </a:ext>
                </a:extLst>
              </p:cNvPr>
              <p:cNvCxnSpPr>
                <a:cxnSpLocks/>
                <a:stCxn id="459" idx="2"/>
                <a:endCxn id="462" idx="6"/>
              </p:cNvCxnSpPr>
              <p:nvPr/>
            </p:nvCxnSpPr>
            <p:spPr>
              <a:xfrm flipH="1">
                <a:off x="6380728" y="2687949"/>
                <a:ext cx="949724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직선 연결선[R] 496">
                <a:extLst>
                  <a:ext uri="{FF2B5EF4-FFF2-40B4-BE49-F238E27FC236}">
                    <a16:creationId xmlns:a16="http://schemas.microsoft.com/office/drawing/2014/main" id="{70897793-6413-B855-A956-963705D67E54}"/>
                  </a:ext>
                </a:extLst>
              </p:cNvPr>
              <p:cNvCxnSpPr>
                <a:cxnSpLocks/>
                <a:stCxn id="458" idx="2"/>
                <a:endCxn id="462" idx="6"/>
              </p:cNvCxnSpPr>
              <p:nvPr/>
            </p:nvCxnSpPr>
            <p:spPr>
              <a:xfrm flipH="1">
                <a:off x="6380728" y="3764337"/>
                <a:ext cx="91742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직선 연결선[R] 497">
                <a:extLst>
                  <a:ext uri="{FF2B5EF4-FFF2-40B4-BE49-F238E27FC236}">
                    <a16:creationId xmlns:a16="http://schemas.microsoft.com/office/drawing/2014/main" id="{4D1E5495-23FA-0C7E-5859-2B49ED972D47}"/>
                  </a:ext>
                </a:extLst>
              </p:cNvPr>
              <p:cNvCxnSpPr>
                <a:cxnSpLocks/>
                <a:stCxn id="457" idx="2"/>
                <a:endCxn id="462" idx="6"/>
              </p:cNvCxnSpPr>
              <p:nvPr/>
            </p:nvCxnSpPr>
            <p:spPr>
              <a:xfrm flipH="1" flipV="1">
                <a:off x="6380728" y="3764337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직선 연결선[R] 498">
                <a:extLst>
                  <a:ext uri="{FF2B5EF4-FFF2-40B4-BE49-F238E27FC236}">
                    <a16:creationId xmlns:a16="http://schemas.microsoft.com/office/drawing/2014/main" id="{C3FE2485-F246-DE24-5163-FC7C19064844}"/>
                  </a:ext>
                </a:extLst>
              </p:cNvPr>
              <p:cNvCxnSpPr>
                <a:cxnSpLocks/>
                <a:stCxn id="456" idx="2"/>
                <a:endCxn id="462" idx="6"/>
              </p:cNvCxnSpPr>
              <p:nvPr/>
            </p:nvCxnSpPr>
            <p:spPr>
              <a:xfrm flipH="1" flipV="1">
                <a:off x="6380728" y="3764337"/>
                <a:ext cx="949724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직선 연결선[R] 499">
                <a:extLst>
                  <a:ext uri="{FF2B5EF4-FFF2-40B4-BE49-F238E27FC236}">
                    <a16:creationId xmlns:a16="http://schemas.microsoft.com/office/drawing/2014/main" id="{9EE17927-1DE7-CCD3-7A48-F0221B836F8B}"/>
                  </a:ext>
                </a:extLst>
              </p:cNvPr>
              <p:cNvCxnSpPr>
                <a:cxnSpLocks/>
                <a:stCxn id="459" idx="2"/>
                <a:endCxn id="461" idx="6"/>
              </p:cNvCxnSpPr>
              <p:nvPr/>
            </p:nvCxnSpPr>
            <p:spPr>
              <a:xfrm flipH="1">
                <a:off x="6380728" y="2687949"/>
                <a:ext cx="949724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직선 연결선[R] 500">
                <a:extLst>
                  <a:ext uri="{FF2B5EF4-FFF2-40B4-BE49-F238E27FC236}">
                    <a16:creationId xmlns:a16="http://schemas.microsoft.com/office/drawing/2014/main" id="{99351F1D-02B8-6F97-62D0-C64995E16154}"/>
                  </a:ext>
                </a:extLst>
              </p:cNvPr>
              <p:cNvCxnSpPr>
                <a:cxnSpLocks/>
                <a:stCxn id="458" idx="2"/>
                <a:endCxn id="461" idx="6"/>
              </p:cNvCxnSpPr>
              <p:nvPr/>
            </p:nvCxnSpPr>
            <p:spPr>
              <a:xfrm flipH="1">
                <a:off x="6380728" y="3764337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직선 연결선[R] 501">
                <a:extLst>
                  <a:ext uri="{FF2B5EF4-FFF2-40B4-BE49-F238E27FC236}">
                    <a16:creationId xmlns:a16="http://schemas.microsoft.com/office/drawing/2014/main" id="{A2BD7368-71BB-E941-CB6E-A8041E55E671}"/>
                  </a:ext>
                </a:extLst>
              </p:cNvPr>
              <p:cNvCxnSpPr>
                <a:cxnSpLocks/>
                <a:stCxn id="457" idx="2"/>
                <a:endCxn id="461" idx="6"/>
              </p:cNvCxnSpPr>
              <p:nvPr/>
            </p:nvCxnSpPr>
            <p:spPr>
              <a:xfrm flipH="1">
                <a:off x="6380728" y="4840725"/>
                <a:ext cx="91742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직선 연결선[R] 502">
                <a:extLst>
                  <a:ext uri="{FF2B5EF4-FFF2-40B4-BE49-F238E27FC236}">
                    <a16:creationId xmlns:a16="http://schemas.microsoft.com/office/drawing/2014/main" id="{E4392A8F-85EF-2DE3-DE97-10FA94ABBA74}"/>
                  </a:ext>
                </a:extLst>
              </p:cNvPr>
              <p:cNvCxnSpPr>
                <a:cxnSpLocks/>
                <a:stCxn id="456" idx="2"/>
                <a:endCxn id="461" idx="6"/>
              </p:cNvCxnSpPr>
              <p:nvPr/>
            </p:nvCxnSpPr>
            <p:spPr>
              <a:xfrm flipH="1" flipV="1">
                <a:off x="6380728" y="4840725"/>
                <a:ext cx="949724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직선 연결선[R] 503">
                <a:extLst>
                  <a:ext uri="{FF2B5EF4-FFF2-40B4-BE49-F238E27FC236}">
                    <a16:creationId xmlns:a16="http://schemas.microsoft.com/office/drawing/2014/main" id="{02B6A158-05AD-D369-0CF9-4425BE5A59CE}"/>
                  </a:ext>
                </a:extLst>
              </p:cNvPr>
              <p:cNvCxnSpPr>
                <a:cxnSpLocks/>
                <a:stCxn id="459" idx="2"/>
                <a:endCxn id="460" idx="6"/>
              </p:cNvCxnSpPr>
              <p:nvPr/>
            </p:nvCxnSpPr>
            <p:spPr>
              <a:xfrm flipH="1">
                <a:off x="6380728" y="2687949"/>
                <a:ext cx="949724" cy="32291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직선 연결선[R] 504">
                <a:extLst>
                  <a:ext uri="{FF2B5EF4-FFF2-40B4-BE49-F238E27FC236}">
                    <a16:creationId xmlns:a16="http://schemas.microsoft.com/office/drawing/2014/main" id="{548B7A38-B2E9-444C-2CBA-37DD0CE2CB35}"/>
                  </a:ext>
                </a:extLst>
              </p:cNvPr>
              <p:cNvCxnSpPr>
                <a:cxnSpLocks/>
                <a:stCxn id="458" idx="2"/>
                <a:endCxn id="460" idx="6"/>
              </p:cNvCxnSpPr>
              <p:nvPr/>
            </p:nvCxnSpPr>
            <p:spPr>
              <a:xfrm flipH="1">
                <a:off x="6380728" y="3764337"/>
                <a:ext cx="917427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직선 연결선[R] 505">
                <a:extLst>
                  <a:ext uri="{FF2B5EF4-FFF2-40B4-BE49-F238E27FC236}">
                    <a16:creationId xmlns:a16="http://schemas.microsoft.com/office/drawing/2014/main" id="{0164A083-BD65-C4E6-C855-338375914D12}"/>
                  </a:ext>
                </a:extLst>
              </p:cNvPr>
              <p:cNvCxnSpPr>
                <a:cxnSpLocks/>
                <a:stCxn id="457" idx="2"/>
                <a:endCxn id="460" idx="6"/>
              </p:cNvCxnSpPr>
              <p:nvPr/>
            </p:nvCxnSpPr>
            <p:spPr>
              <a:xfrm flipH="1">
                <a:off x="6380728" y="4840725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직선 연결선[R] 506">
                <a:extLst>
                  <a:ext uri="{FF2B5EF4-FFF2-40B4-BE49-F238E27FC236}">
                    <a16:creationId xmlns:a16="http://schemas.microsoft.com/office/drawing/2014/main" id="{BBD7F9F2-CF42-1FC6-7B37-D831DE873429}"/>
                  </a:ext>
                </a:extLst>
              </p:cNvPr>
              <p:cNvCxnSpPr>
                <a:cxnSpLocks/>
                <a:stCxn id="456" idx="2"/>
                <a:endCxn id="460" idx="6"/>
              </p:cNvCxnSpPr>
              <p:nvPr/>
            </p:nvCxnSpPr>
            <p:spPr>
              <a:xfrm flipH="1">
                <a:off x="6380728" y="5917113"/>
                <a:ext cx="94972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직선 연결선[R] 507">
                <a:extLst>
                  <a:ext uri="{FF2B5EF4-FFF2-40B4-BE49-F238E27FC236}">
                    <a16:creationId xmlns:a16="http://schemas.microsoft.com/office/drawing/2014/main" id="{13B7EC7B-70E6-6789-B749-CF9E09DAA223}"/>
                  </a:ext>
                </a:extLst>
              </p:cNvPr>
              <p:cNvCxnSpPr>
                <a:cxnSpLocks/>
                <a:stCxn id="452" idx="2"/>
                <a:endCxn id="458" idx="6"/>
              </p:cNvCxnSpPr>
              <p:nvPr/>
            </p:nvCxnSpPr>
            <p:spPr>
              <a:xfrm flipH="1">
                <a:off x="7921885" y="3098219"/>
                <a:ext cx="980001" cy="6661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직선 연결선[R] 508">
                <a:extLst>
                  <a:ext uri="{FF2B5EF4-FFF2-40B4-BE49-F238E27FC236}">
                    <a16:creationId xmlns:a16="http://schemas.microsoft.com/office/drawing/2014/main" id="{A44EFA0D-7B22-0501-70CD-6A4A928A1D75}"/>
                  </a:ext>
                </a:extLst>
              </p:cNvPr>
              <p:cNvCxnSpPr>
                <a:cxnSpLocks/>
                <a:stCxn id="451" idx="2"/>
                <a:endCxn id="458" idx="6"/>
              </p:cNvCxnSpPr>
              <p:nvPr/>
            </p:nvCxnSpPr>
            <p:spPr>
              <a:xfrm flipH="1" flipV="1">
                <a:off x="7921885" y="3764337"/>
                <a:ext cx="980001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직선 연결선[R] 509">
                <a:extLst>
                  <a:ext uri="{FF2B5EF4-FFF2-40B4-BE49-F238E27FC236}">
                    <a16:creationId xmlns:a16="http://schemas.microsoft.com/office/drawing/2014/main" id="{267D3C86-2764-844F-C525-371B3EBF0DD2}"/>
                  </a:ext>
                </a:extLst>
              </p:cNvPr>
              <p:cNvCxnSpPr>
                <a:cxnSpLocks/>
                <a:stCxn id="455" idx="2"/>
                <a:endCxn id="458" idx="6"/>
              </p:cNvCxnSpPr>
              <p:nvPr/>
            </p:nvCxnSpPr>
            <p:spPr>
              <a:xfrm flipH="1" flipV="1">
                <a:off x="7921885" y="3764337"/>
                <a:ext cx="965872" cy="15986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직선 연결선[R] 510">
                <a:extLst>
                  <a:ext uri="{FF2B5EF4-FFF2-40B4-BE49-F238E27FC236}">
                    <a16:creationId xmlns:a16="http://schemas.microsoft.com/office/drawing/2014/main" id="{515192E4-356F-CF2F-4D7A-F7737BCC6271}"/>
                  </a:ext>
                </a:extLst>
              </p:cNvPr>
              <p:cNvCxnSpPr>
                <a:cxnSpLocks/>
                <a:stCxn id="452" idx="2"/>
                <a:endCxn id="457" idx="6"/>
              </p:cNvCxnSpPr>
              <p:nvPr/>
            </p:nvCxnSpPr>
            <p:spPr>
              <a:xfrm flipH="1">
                <a:off x="7921885" y="3098219"/>
                <a:ext cx="980001" cy="17425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직선 연결선[R] 511">
                <a:extLst>
                  <a:ext uri="{FF2B5EF4-FFF2-40B4-BE49-F238E27FC236}">
                    <a16:creationId xmlns:a16="http://schemas.microsoft.com/office/drawing/2014/main" id="{E11330EA-280C-7E9D-6EB1-0F23A2D31A2E}"/>
                  </a:ext>
                </a:extLst>
              </p:cNvPr>
              <p:cNvCxnSpPr>
                <a:cxnSpLocks/>
                <a:stCxn id="451" idx="2"/>
                <a:endCxn id="457" idx="6"/>
              </p:cNvCxnSpPr>
              <p:nvPr/>
            </p:nvCxnSpPr>
            <p:spPr>
              <a:xfrm flipH="1">
                <a:off x="7921885" y="4230621"/>
                <a:ext cx="980001" cy="6101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직선 연결선[R] 512">
                <a:extLst>
                  <a:ext uri="{FF2B5EF4-FFF2-40B4-BE49-F238E27FC236}">
                    <a16:creationId xmlns:a16="http://schemas.microsoft.com/office/drawing/2014/main" id="{F63E992C-4AED-B9ED-CA07-262E58445AC4}"/>
                  </a:ext>
                </a:extLst>
              </p:cNvPr>
              <p:cNvCxnSpPr>
                <a:cxnSpLocks/>
                <a:stCxn id="455" idx="2"/>
                <a:endCxn id="457" idx="6"/>
              </p:cNvCxnSpPr>
              <p:nvPr/>
            </p:nvCxnSpPr>
            <p:spPr>
              <a:xfrm flipH="1" flipV="1">
                <a:off x="7921885" y="4840725"/>
                <a:ext cx="965872" cy="52229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직선 연결선[R] 513">
                <a:extLst>
                  <a:ext uri="{FF2B5EF4-FFF2-40B4-BE49-F238E27FC236}">
                    <a16:creationId xmlns:a16="http://schemas.microsoft.com/office/drawing/2014/main" id="{28EC19BA-5EBB-DF8A-19BA-55C5A061EF46}"/>
                  </a:ext>
                </a:extLst>
              </p:cNvPr>
              <p:cNvCxnSpPr>
                <a:cxnSpLocks/>
                <a:stCxn id="452" idx="2"/>
                <a:endCxn id="456" idx="6"/>
              </p:cNvCxnSpPr>
              <p:nvPr/>
            </p:nvCxnSpPr>
            <p:spPr>
              <a:xfrm flipH="1">
                <a:off x="7954182" y="3098219"/>
                <a:ext cx="947704" cy="281889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직선 연결선[R] 514">
                <a:extLst>
                  <a:ext uri="{FF2B5EF4-FFF2-40B4-BE49-F238E27FC236}">
                    <a16:creationId xmlns:a16="http://schemas.microsoft.com/office/drawing/2014/main" id="{002DAE09-52A7-4B82-0A6B-28130D48C364}"/>
                  </a:ext>
                </a:extLst>
              </p:cNvPr>
              <p:cNvCxnSpPr>
                <a:cxnSpLocks/>
                <a:stCxn id="451" idx="2"/>
                <a:endCxn id="456" idx="6"/>
              </p:cNvCxnSpPr>
              <p:nvPr/>
            </p:nvCxnSpPr>
            <p:spPr>
              <a:xfrm flipH="1">
                <a:off x="7954182" y="4230621"/>
                <a:ext cx="947704" cy="16864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직선 연결선[R] 515">
                <a:extLst>
                  <a:ext uri="{FF2B5EF4-FFF2-40B4-BE49-F238E27FC236}">
                    <a16:creationId xmlns:a16="http://schemas.microsoft.com/office/drawing/2014/main" id="{65772117-A422-E531-240B-4EFDD7DD1ABA}"/>
                  </a:ext>
                </a:extLst>
              </p:cNvPr>
              <p:cNvCxnSpPr>
                <a:cxnSpLocks/>
                <a:stCxn id="455" idx="2"/>
                <a:endCxn id="456" idx="6"/>
              </p:cNvCxnSpPr>
              <p:nvPr/>
            </p:nvCxnSpPr>
            <p:spPr>
              <a:xfrm flipH="1">
                <a:off x="7954182" y="5363023"/>
                <a:ext cx="933575" cy="55409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직선 연결선[R] 516">
                <a:extLst>
                  <a:ext uri="{FF2B5EF4-FFF2-40B4-BE49-F238E27FC236}">
                    <a16:creationId xmlns:a16="http://schemas.microsoft.com/office/drawing/2014/main" id="{5017912D-2ED8-F957-BF4D-0493A5341332}"/>
                  </a:ext>
                </a:extLst>
              </p:cNvPr>
              <p:cNvCxnSpPr>
                <a:cxnSpLocks/>
                <a:stCxn id="454" idx="2"/>
                <a:endCxn id="452" idx="6"/>
              </p:cNvCxnSpPr>
              <p:nvPr/>
            </p:nvCxnSpPr>
            <p:spPr>
              <a:xfrm flipH="1" flipV="1">
                <a:off x="9525616" y="3098219"/>
                <a:ext cx="919446" cy="6661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직선 연결선[R] 517">
                <a:extLst>
                  <a:ext uri="{FF2B5EF4-FFF2-40B4-BE49-F238E27FC236}">
                    <a16:creationId xmlns:a16="http://schemas.microsoft.com/office/drawing/2014/main" id="{B81DD422-FEF4-8E14-5E70-2311B2B2991C}"/>
                  </a:ext>
                </a:extLst>
              </p:cNvPr>
              <p:cNvCxnSpPr>
                <a:cxnSpLocks/>
                <a:stCxn id="453" idx="2"/>
                <a:endCxn id="452" idx="6"/>
              </p:cNvCxnSpPr>
              <p:nvPr/>
            </p:nvCxnSpPr>
            <p:spPr>
              <a:xfrm flipH="1" flipV="1">
                <a:off x="9525616" y="3098219"/>
                <a:ext cx="919446" cy="17606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직선 연결선[R] 518">
                <a:extLst>
                  <a:ext uri="{FF2B5EF4-FFF2-40B4-BE49-F238E27FC236}">
                    <a16:creationId xmlns:a16="http://schemas.microsoft.com/office/drawing/2014/main" id="{080BDE0F-E1CA-D900-4010-B414BE289270}"/>
                  </a:ext>
                </a:extLst>
              </p:cNvPr>
              <p:cNvCxnSpPr>
                <a:cxnSpLocks/>
                <a:stCxn id="454" idx="2"/>
                <a:endCxn id="451" idx="6"/>
              </p:cNvCxnSpPr>
              <p:nvPr/>
            </p:nvCxnSpPr>
            <p:spPr>
              <a:xfrm flipH="1">
                <a:off x="9525616" y="3764337"/>
                <a:ext cx="919446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직선 연결선[R] 519">
                <a:extLst>
                  <a:ext uri="{FF2B5EF4-FFF2-40B4-BE49-F238E27FC236}">
                    <a16:creationId xmlns:a16="http://schemas.microsoft.com/office/drawing/2014/main" id="{5C47C623-E1E2-004E-9C65-0ECF91AF1A1B}"/>
                  </a:ext>
                </a:extLst>
              </p:cNvPr>
              <p:cNvCxnSpPr>
                <a:cxnSpLocks/>
                <a:stCxn id="454" idx="2"/>
                <a:endCxn id="455" idx="6"/>
              </p:cNvCxnSpPr>
              <p:nvPr/>
            </p:nvCxnSpPr>
            <p:spPr>
              <a:xfrm flipH="1">
                <a:off x="9511487" y="3764337"/>
                <a:ext cx="933575" cy="15986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직선 연결선[R] 520">
                <a:extLst>
                  <a:ext uri="{FF2B5EF4-FFF2-40B4-BE49-F238E27FC236}">
                    <a16:creationId xmlns:a16="http://schemas.microsoft.com/office/drawing/2014/main" id="{37793182-C33F-B0FC-9969-A641701762AA}"/>
                  </a:ext>
                </a:extLst>
              </p:cNvPr>
              <p:cNvCxnSpPr>
                <a:cxnSpLocks/>
                <a:stCxn id="453" idx="2"/>
                <a:endCxn id="455" idx="6"/>
              </p:cNvCxnSpPr>
              <p:nvPr/>
            </p:nvCxnSpPr>
            <p:spPr>
              <a:xfrm flipH="1">
                <a:off x="9511487" y="4858892"/>
                <a:ext cx="933575" cy="50413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2" name="모서리가 둥근 직사각형 521">
              <a:extLst>
                <a:ext uri="{FF2B5EF4-FFF2-40B4-BE49-F238E27FC236}">
                  <a16:creationId xmlns:a16="http://schemas.microsoft.com/office/drawing/2014/main" id="{4414012E-4671-829F-3805-834CA5513CDD}"/>
                </a:ext>
              </a:extLst>
            </p:cNvPr>
            <p:cNvSpPr/>
            <p:nvPr/>
          </p:nvSpPr>
          <p:spPr>
            <a:xfrm>
              <a:off x="8160288" y="2927443"/>
              <a:ext cx="642710" cy="12618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23" name="직선 화살표 연결선 522">
              <a:extLst>
                <a:ext uri="{FF2B5EF4-FFF2-40B4-BE49-F238E27FC236}">
                  <a16:creationId xmlns:a16="http://schemas.microsoft.com/office/drawing/2014/main" id="{096897BA-6DE3-27E0-EC88-A8D76062B9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1642" y="4255708"/>
              <a:ext cx="0" cy="145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4" name="그룹 523">
              <a:extLst>
                <a:ext uri="{FF2B5EF4-FFF2-40B4-BE49-F238E27FC236}">
                  <a16:creationId xmlns:a16="http://schemas.microsoft.com/office/drawing/2014/main" id="{46865AAB-C853-452B-38A2-B48BA0A289CA}"/>
                </a:ext>
              </a:extLst>
            </p:cNvPr>
            <p:cNvGrpSpPr/>
            <p:nvPr/>
          </p:nvGrpSpPr>
          <p:grpSpPr>
            <a:xfrm rot="16200000">
              <a:off x="8962218" y="3308710"/>
              <a:ext cx="1064311" cy="452987"/>
              <a:chOff x="3903976" y="1968842"/>
              <a:chExt cx="7164816" cy="4523558"/>
            </a:xfrm>
          </p:grpSpPr>
          <p:sp>
            <p:nvSpPr>
              <p:cNvPr id="525" name="타원 524">
                <a:extLst>
                  <a:ext uri="{FF2B5EF4-FFF2-40B4-BE49-F238E27FC236}">
                    <a16:creationId xmlns:a16="http://schemas.microsoft.com/office/drawing/2014/main" id="{549E5E76-BEF6-322C-F3CC-4211068C82A3}"/>
                  </a:ext>
                </a:extLst>
              </p:cNvPr>
              <p:cNvSpPr/>
              <p:nvPr/>
            </p:nvSpPr>
            <p:spPr>
              <a:xfrm>
                <a:off x="8901886" y="3918756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26" name="타원 525">
                <a:extLst>
                  <a:ext uri="{FF2B5EF4-FFF2-40B4-BE49-F238E27FC236}">
                    <a16:creationId xmlns:a16="http://schemas.microsoft.com/office/drawing/2014/main" id="{98A31A07-1BB8-7FFD-2493-BD791102FDE7}"/>
                  </a:ext>
                </a:extLst>
              </p:cNvPr>
              <p:cNvSpPr/>
              <p:nvPr/>
            </p:nvSpPr>
            <p:spPr>
              <a:xfrm>
                <a:off x="8901886" y="278635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27" name="타원 526">
                <a:extLst>
                  <a:ext uri="{FF2B5EF4-FFF2-40B4-BE49-F238E27FC236}">
                    <a16:creationId xmlns:a16="http://schemas.microsoft.com/office/drawing/2014/main" id="{3B1D160C-405C-B176-1917-0F0712827DAF}"/>
                  </a:ext>
                </a:extLst>
              </p:cNvPr>
              <p:cNvSpPr/>
              <p:nvPr/>
            </p:nvSpPr>
            <p:spPr>
              <a:xfrm>
                <a:off x="10445062" y="4547027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28" name="타원 527">
                <a:extLst>
                  <a:ext uri="{FF2B5EF4-FFF2-40B4-BE49-F238E27FC236}">
                    <a16:creationId xmlns:a16="http://schemas.microsoft.com/office/drawing/2014/main" id="{1BED30B2-17AC-C2F4-CC43-6672DAF05399}"/>
                  </a:ext>
                </a:extLst>
              </p:cNvPr>
              <p:cNvSpPr/>
              <p:nvPr/>
            </p:nvSpPr>
            <p:spPr>
              <a:xfrm>
                <a:off x="10445062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29" name="타원 528">
                <a:extLst>
                  <a:ext uri="{FF2B5EF4-FFF2-40B4-BE49-F238E27FC236}">
                    <a16:creationId xmlns:a16="http://schemas.microsoft.com/office/drawing/2014/main" id="{FE67E220-301E-7C86-2A18-60AA9E6B4AF2}"/>
                  </a:ext>
                </a:extLst>
              </p:cNvPr>
              <p:cNvSpPr/>
              <p:nvPr/>
            </p:nvSpPr>
            <p:spPr>
              <a:xfrm>
                <a:off x="8887757" y="505115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0" name="타원 529">
                <a:extLst>
                  <a:ext uri="{FF2B5EF4-FFF2-40B4-BE49-F238E27FC236}">
                    <a16:creationId xmlns:a16="http://schemas.microsoft.com/office/drawing/2014/main" id="{61A15AAF-8F7B-9F15-90FC-436D1E9B701D}"/>
                  </a:ext>
                </a:extLst>
              </p:cNvPr>
              <p:cNvSpPr/>
              <p:nvPr/>
            </p:nvSpPr>
            <p:spPr>
              <a:xfrm>
                <a:off x="7330452" y="560524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1" name="타원 530">
                <a:extLst>
                  <a:ext uri="{FF2B5EF4-FFF2-40B4-BE49-F238E27FC236}">
                    <a16:creationId xmlns:a16="http://schemas.microsoft.com/office/drawing/2014/main" id="{3145678D-594C-D918-12D7-C8843191B059}"/>
                  </a:ext>
                </a:extLst>
              </p:cNvPr>
              <p:cNvSpPr/>
              <p:nvPr/>
            </p:nvSpPr>
            <p:spPr>
              <a:xfrm>
                <a:off x="7298155" y="452886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2" name="타원 531">
                <a:extLst>
                  <a:ext uri="{FF2B5EF4-FFF2-40B4-BE49-F238E27FC236}">
                    <a16:creationId xmlns:a16="http://schemas.microsoft.com/office/drawing/2014/main" id="{54433884-3575-7343-A6D3-324A1789C06B}"/>
                  </a:ext>
                </a:extLst>
              </p:cNvPr>
              <p:cNvSpPr/>
              <p:nvPr/>
            </p:nvSpPr>
            <p:spPr>
              <a:xfrm>
                <a:off x="7298155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3" name="타원 532">
                <a:extLst>
                  <a:ext uri="{FF2B5EF4-FFF2-40B4-BE49-F238E27FC236}">
                    <a16:creationId xmlns:a16="http://schemas.microsoft.com/office/drawing/2014/main" id="{9463FCE2-625E-A6D0-B72C-F056A7CED69C}"/>
                  </a:ext>
                </a:extLst>
              </p:cNvPr>
              <p:cNvSpPr/>
              <p:nvPr/>
            </p:nvSpPr>
            <p:spPr>
              <a:xfrm>
                <a:off x="7330452" y="237608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4" name="타원 533">
                <a:extLst>
                  <a:ext uri="{FF2B5EF4-FFF2-40B4-BE49-F238E27FC236}">
                    <a16:creationId xmlns:a16="http://schemas.microsoft.com/office/drawing/2014/main" id="{8739973A-5AB7-BD9D-08CD-D6FD85C8C42F}"/>
                  </a:ext>
                </a:extLst>
              </p:cNvPr>
              <p:cNvSpPr/>
              <p:nvPr/>
            </p:nvSpPr>
            <p:spPr>
              <a:xfrm>
                <a:off x="5756998" y="560524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5" name="타원 534">
                <a:extLst>
                  <a:ext uri="{FF2B5EF4-FFF2-40B4-BE49-F238E27FC236}">
                    <a16:creationId xmlns:a16="http://schemas.microsoft.com/office/drawing/2014/main" id="{137A2C6C-1CD6-94ED-6715-B8FB85988492}"/>
                  </a:ext>
                </a:extLst>
              </p:cNvPr>
              <p:cNvSpPr/>
              <p:nvPr/>
            </p:nvSpPr>
            <p:spPr>
              <a:xfrm>
                <a:off x="5756998" y="452886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6" name="타원 535">
                <a:extLst>
                  <a:ext uri="{FF2B5EF4-FFF2-40B4-BE49-F238E27FC236}">
                    <a16:creationId xmlns:a16="http://schemas.microsoft.com/office/drawing/2014/main" id="{4252E069-B2E7-5361-1FCC-F08AE54FDA8E}"/>
                  </a:ext>
                </a:extLst>
              </p:cNvPr>
              <p:cNvSpPr/>
              <p:nvPr/>
            </p:nvSpPr>
            <p:spPr>
              <a:xfrm>
                <a:off x="5756998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7" name="타원 536">
                <a:extLst>
                  <a:ext uri="{FF2B5EF4-FFF2-40B4-BE49-F238E27FC236}">
                    <a16:creationId xmlns:a16="http://schemas.microsoft.com/office/drawing/2014/main" id="{D00B7C2E-48B2-91D3-76E2-4E98A261E3C6}"/>
                  </a:ext>
                </a:extLst>
              </p:cNvPr>
              <p:cNvSpPr/>
              <p:nvPr/>
            </p:nvSpPr>
            <p:spPr>
              <a:xfrm>
                <a:off x="5756998" y="237608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8" name="타원 537">
                <a:extLst>
                  <a:ext uri="{FF2B5EF4-FFF2-40B4-BE49-F238E27FC236}">
                    <a16:creationId xmlns:a16="http://schemas.microsoft.com/office/drawing/2014/main" id="{6663BCEF-BE49-A66A-14BF-2AB0F3C05DA4}"/>
                  </a:ext>
                </a:extLst>
              </p:cNvPr>
              <p:cNvSpPr/>
              <p:nvPr/>
            </p:nvSpPr>
            <p:spPr>
              <a:xfrm>
                <a:off x="3905996" y="586867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9" name="타원 538">
                <a:extLst>
                  <a:ext uri="{FF2B5EF4-FFF2-40B4-BE49-F238E27FC236}">
                    <a16:creationId xmlns:a16="http://schemas.microsoft.com/office/drawing/2014/main" id="{1B3B951A-AE73-68A2-7C42-46CCE1518EB3}"/>
                  </a:ext>
                </a:extLst>
              </p:cNvPr>
              <p:cNvSpPr/>
              <p:nvPr/>
            </p:nvSpPr>
            <p:spPr>
              <a:xfrm>
                <a:off x="3905996" y="4893713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40" name="타원 539">
                <a:extLst>
                  <a:ext uri="{FF2B5EF4-FFF2-40B4-BE49-F238E27FC236}">
                    <a16:creationId xmlns:a16="http://schemas.microsoft.com/office/drawing/2014/main" id="{5829A8DA-AA5B-8583-C7C4-C564B0000951}"/>
                  </a:ext>
                </a:extLst>
              </p:cNvPr>
              <p:cNvSpPr/>
              <p:nvPr/>
            </p:nvSpPr>
            <p:spPr>
              <a:xfrm>
                <a:off x="3905996" y="3918756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41" name="타원 540">
                <a:extLst>
                  <a:ext uri="{FF2B5EF4-FFF2-40B4-BE49-F238E27FC236}">
                    <a16:creationId xmlns:a16="http://schemas.microsoft.com/office/drawing/2014/main" id="{3F68856D-5819-50DD-CFC8-F4DD885B3856}"/>
                  </a:ext>
                </a:extLst>
              </p:cNvPr>
              <p:cNvSpPr/>
              <p:nvPr/>
            </p:nvSpPr>
            <p:spPr>
              <a:xfrm>
                <a:off x="3903976" y="2943799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42" name="타원 541">
                <a:extLst>
                  <a:ext uri="{FF2B5EF4-FFF2-40B4-BE49-F238E27FC236}">
                    <a16:creationId xmlns:a16="http://schemas.microsoft.com/office/drawing/2014/main" id="{81FDDC64-B1F5-CAB0-BA6B-5A04DBC1BCC5}"/>
                  </a:ext>
                </a:extLst>
              </p:cNvPr>
              <p:cNvSpPr/>
              <p:nvPr/>
            </p:nvSpPr>
            <p:spPr>
              <a:xfrm>
                <a:off x="3903976" y="196884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43" name="직선 연결선[R] 542">
                <a:extLst>
                  <a:ext uri="{FF2B5EF4-FFF2-40B4-BE49-F238E27FC236}">
                    <a16:creationId xmlns:a16="http://schemas.microsoft.com/office/drawing/2014/main" id="{0EABE1B2-A045-6103-A3EC-CB22C5BAFE4E}"/>
                  </a:ext>
                </a:extLst>
              </p:cNvPr>
              <p:cNvCxnSpPr>
                <a:cxnSpLocks/>
                <a:stCxn id="537" idx="2"/>
                <a:endCxn id="542" idx="6"/>
              </p:cNvCxnSpPr>
              <p:nvPr/>
            </p:nvCxnSpPr>
            <p:spPr>
              <a:xfrm flipH="1" flipV="1">
                <a:off x="4527706" y="2280707"/>
                <a:ext cx="1229292" cy="40724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직선 연결선[R] 543">
                <a:extLst>
                  <a:ext uri="{FF2B5EF4-FFF2-40B4-BE49-F238E27FC236}">
                    <a16:creationId xmlns:a16="http://schemas.microsoft.com/office/drawing/2014/main" id="{07953942-9102-9560-EEA4-9810B0F00129}"/>
                  </a:ext>
                </a:extLst>
              </p:cNvPr>
              <p:cNvCxnSpPr>
                <a:cxnSpLocks/>
                <a:stCxn id="537" idx="2"/>
                <a:endCxn id="541" idx="6"/>
              </p:cNvCxnSpPr>
              <p:nvPr/>
            </p:nvCxnSpPr>
            <p:spPr>
              <a:xfrm flipH="1">
                <a:off x="4527706" y="2687949"/>
                <a:ext cx="1229292" cy="56771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직선 연결선[R] 544">
                <a:extLst>
                  <a:ext uri="{FF2B5EF4-FFF2-40B4-BE49-F238E27FC236}">
                    <a16:creationId xmlns:a16="http://schemas.microsoft.com/office/drawing/2014/main" id="{73C93CF4-8F5A-3EB1-A819-D2DC19B8E51C}"/>
                  </a:ext>
                </a:extLst>
              </p:cNvPr>
              <p:cNvCxnSpPr>
                <a:cxnSpLocks/>
                <a:stCxn id="537" idx="2"/>
                <a:endCxn id="540" idx="6"/>
              </p:cNvCxnSpPr>
              <p:nvPr/>
            </p:nvCxnSpPr>
            <p:spPr>
              <a:xfrm flipH="1">
                <a:off x="4529726" y="2687949"/>
                <a:ext cx="1227272" cy="154267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직선 연결선[R] 545">
                <a:extLst>
                  <a:ext uri="{FF2B5EF4-FFF2-40B4-BE49-F238E27FC236}">
                    <a16:creationId xmlns:a16="http://schemas.microsoft.com/office/drawing/2014/main" id="{4DD8197F-24CC-DA60-BC8D-373C25DFF20E}"/>
                  </a:ext>
                </a:extLst>
              </p:cNvPr>
              <p:cNvCxnSpPr>
                <a:cxnSpLocks/>
                <a:stCxn id="537" idx="2"/>
                <a:endCxn id="539" idx="6"/>
              </p:cNvCxnSpPr>
              <p:nvPr/>
            </p:nvCxnSpPr>
            <p:spPr>
              <a:xfrm flipH="1">
                <a:off x="4529726" y="2687949"/>
                <a:ext cx="1227272" cy="251762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직선 연결선[R] 546">
                <a:extLst>
                  <a:ext uri="{FF2B5EF4-FFF2-40B4-BE49-F238E27FC236}">
                    <a16:creationId xmlns:a16="http://schemas.microsoft.com/office/drawing/2014/main" id="{55081F3D-F262-ACE9-FA7F-6FBBB7B8A516}"/>
                  </a:ext>
                </a:extLst>
              </p:cNvPr>
              <p:cNvCxnSpPr>
                <a:cxnSpLocks/>
                <a:stCxn id="537" idx="2"/>
                <a:endCxn id="538" idx="6"/>
              </p:cNvCxnSpPr>
              <p:nvPr/>
            </p:nvCxnSpPr>
            <p:spPr>
              <a:xfrm flipH="1">
                <a:off x="4529726" y="2687949"/>
                <a:ext cx="1227272" cy="34925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직선 연결선[R] 547">
                <a:extLst>
                  <a:ext uri="{FF2B5EF4-FFF2-40B4-BE49-F238E27FC236}">
                    <a16:creationId xmlns:a16="http://schemas.microsoft.com/office/drawing/2014/main" id="{25A5973A-4884-842C-17C9-19F770896F76}"/>
                  </a:ext>
                </a:extLst>
              </p:cNvPr>
              <p:cNvCxnSpPr>
                <a:cxnSpLocks/>
                <a:stCxn id="536" idx="2"/>
                <a:endCxn id="541" idx="6"/>
              </p:cNvCxnSpPr>
              <p:nvPr/>
            </p:nvCxnSpPr>
            <p:spPr>
              <a:xfrm flipH="1" flipV="1">
                <a:off x="4527706" y="3255664"/>
                <a:ext cx="1229292" cy="5086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직선 연결선[R] 548">
                <a:extLst>
                  <a:ext uri="{FF2B5EF4-FFF2-40B4-BE49-F238E27FC236}">
                    <a16:creationId xmlns:a16="http://schemas.microsoft.com/office/drawing/2014/main" id="{D96A9C8D-433C-F55F-EF2E-CC85509B90E6}"/>
                  </a:ext>
                </a:extLst>
              </p:cNvPr>
              <p:cNvCxnSpPr>
                <a:cxnSpLocks/>
                <a:stCxn id="535" idx="2"/>
                <a:endCxn id="541" idx="6"/>
              </p:cNvCxnSpPr>
              <p:nvPr/>
            </p:nvCxnSpPr>
            <p:spPr>
              <a:xfrm flipH="1" flipV="1">
                <a:off x="4527706" y="3255664"/>
                <a:ext cx="1229292" cy="158506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직선 연결선[R] 549">
                <a:extLst>
                  <a:ext uri="{FF2B5EF4-FFF2-40B4-BE49-F238E27FC236}">
                    <a16:creationId xmlns:a16="http://schemas.microsoft.com/office/drawing/2014/main" id="{75D70CBA-2B8D-0F0C-B8D0-5B12BA7525ED}"/>
                  </a:ext>
                </a:extLst>
              </p:cNvPr>
              <p:cNvCxnSpPr>
                <a:cxnSpLocks/>
                <a:stCxn id="534" idx="2"/>
                <a:endCxn id="541" idx="6"/>
              </p:cNvCxnSpPr>
              <p:nvPr/>
            </p:nvCxnSpPr>
            <p:spPr>
              <a:xfrm flipH="1" flipV="1">
                <a:off x="4527706" y="3255664"/>
                <a:ext cx="1229292" cy="266144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직선 연결선[R] 550">
                <a:extLst>
                  <a:ext uri="{FF2B5EF4-FFF2-40B4-BE49-F238E27FC236}">
                    <a16:creationId xmlns:a16="http://schemas.microsoft.com/office/drawing/2014/main" id="{BA950DB4-4818-4D52-2DFC-1BDC6339FF05}"/>
                  </a:ext>
                </a:extLst>
              </p:cNvPr>
              <p:cNvCxnSpPr>
                <a:cxnSpLocks/>
                <a:stCxn id="536" idx="2"/>
                <a:endCxn id="540" idx="6"/>
              </p:cNvCxnSpPr>
              <p:nvPr/>
            </p:nvCxnSpPr>
            <p:spPr>
              <a:xfrm flipH="1">
                <a:off x="4529726" y="3764337"/>
                <a:ext cx="1227272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직선 연결선[R] 551">
                <a:extLst>
                  <a:ext uri="{FF2B5EF4-FFF2-40B4-BE49-F238E27FC236}">
                    <a16:creationId xmlns:a16="http://schemas.microsoft.com/office/drawing/2014/main" id="{1407F7EE-7D05-EAE5-8E04-522B523A984B}"/>
                  </a:ext>
                </a:extLst>
              </p:cNvPr>
              <p:cNvCxnSpPr>
                <a:cxnSpLocks/>
                <a:stCxn id="535" idx="2"/>
                <a:endCxn id="540" idx="6"/>
              </p:cNvCxnSpPr>
              <p:nvPr/>
            </p:nvCxnSpPr>
            <p:spPr>
              <a:xfrm flipH="1" flipV="1">
                <a:off x="4529726" y="4230621"/>
                <a:ext cx="1227272" cy="6101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직선 연결선[R] 552">
                <a:extLst>
                  <a:ext uri="{FF2B5EF4-FFF2-40B4-BE49-F238E27FC236}">
                    <a16:creationId xmlns:a16="http://schemas.microsoft.com/office/drawing/2014/main" id="{22C8315E-7DD3-E5B2-18C8-C3EDA5DBE7A6}"/>
                  </a:ext>
                </a:extLst>
              </p:cNvPr>
              <p:cNvCxnSpPr>
                <a:cxnSpLocks/>
                <a:stCxn id="534" idx="2"/>
                <a:endCxn id="540" idx="6"/>
              </p:cNvCxnSpPr>
              <p:nvPr/>
            </p:nvCxnSpPr>
            <p:spPr>
              <a:xfrm flipH="1" flipV="1">
                <a:off x="4529726" y="4230621"/>
                <a:ext cx="1227272" cy="16864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직선 연결선[R] 553">
                <a:extLst>
                  <a:ext uri="{FF2B5EF4-FFF2-40B4-BE49-F238E27FC236}">
                    <a16:creationId xmlns:a16="http://schemas.microsoft.com/office/drawing/2014/main" id="{57303E39-5220-A9FE-6547-20D51F44FBB7}"/>
                  </a:ext>
                </a:extLst>
              </p:cNvPr>
              <p:cNvCxnSpPr>
                <a:cxnSpLocks/>
                <a:stCxn id="536" idx="2"/>
                <a:endCxn id="539" idx="6"/>
              </p:cNvCxnSpPr>
              <p:nvPr/>
            </p:nvCxnSpPr>
            <p:spPr>
              <a:xfrm flipH="1">
                <a:off x="4529726" y="3764337"/>
                <a:ext cx="1227272" cy="144124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직선 연결선[R] 554">
                <a:extLst>
                  <a:ext uri="{FF2B5EF4-FFF2-40B4-BE49-F238E27FC236}">
                    <a16:creationId xmlns:a16="http://schemas.microsoft.com/office/drawing/2014/main" id="{5FE231A7-1F97-8FAC-85B5-1A5F56B0F2E6}"/>
                  </a:ext>
                </a:extLst>
              </p:cNvPr>
              <p:cNvCxnSpPr>
                <a:cxnSpLocks/>
                <a:stCxn id="535" idx="2"/>
                <a:endCxn id="539" idx="6"/>
              </p:cNvCxnSpPr>
              <p:nvPr/>
            </p:nvCxnSpPr>
            <p:spPr>
              <a:xfrm flipH="1">
                <a:off x="4529726" y="4840725"/>
                <a:ext cx="1227272" cy="36485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직선 연결선[R] 555">
                <a:extLst>
                  <a:ext uri="{FF2B5EF4-FFF2-40B4-BE49-F238E27FC236}">
                    <a16:creationId xmlns:a16="http://schemas.microsoft.com/office/drawing/2014/main" id="{66722499-0C21-4146-F691-184BEC264ED9}"/>
                  </a:ext>
                </a:extLst>
              </p:cNvPr>
              <p:cNvCxnSpPr>
                <a:cxnSpLocks/>
                <a:stCxn id="536" idx="2"/>
                <a:endCxn id="538" idx="6"/>
              </p:cNvCxnSpPr>
              <p:nvPr/>
            </p:nvCxnSpPr>
            <p:spPr>
              <a:xfrm flipH="1">
                <a:off x="4529726" y="3764337"/>
                <a:ext cx="1227272" cy="241619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직선 연결선[R] 556">
                <a:extLst>
                  <a:ext uri="{FF2B5EF4-FFF2-40B4-BE49-F238E27FC236}">
                    <a16:creationId xmlns:a16="http://schemas.microsoft.com/office/drawing/2014/main" id="{BA33B18C-BB74-27B0-87D9-92DEDCBD9BA6}"/>
                  </a:ext>
                </a:extLst>
              </p:cNvPr>
              <p:cNvCxnSpPr>
                <a:cxnSpLocks/>
                <a:stCxn id="534" idx="2"/>
                <a:endCxn id="539" idx="6"/>
              </p:cNvCxnSpPr>
              <p:nvPr/>
            </p:nvCxnSpPr>
            <p:spPr>
              <a:xfrm flipH="1" flipV="1">
                <a:off x="4529726" y="5205578"/>
                <a:ext cx="1227272" cy="71153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직선 연결선[R] 557">
                <a:extLst>
                  <a:ext uri="{FF2B5EF4-FFF2-40B4-BE49-F238E27FC236}">
                    <a16:creationId xmlns:a16="http://schemas.microsoft.com/office/drawing/2014/main" id="{4232296A-11E8-4F72-28F0-1038F04D8AB7}"/>
                  </a:ext>
                </a:extLst>
              </p:cNvPr>
              <p:cNvCxnSpPr>
                <a:cxnSpLocks/>
                <a:stCxn id="535" idx="2"/>
                <a:endCxn id="538" idx="6"/>
              </p:cNvCxnSpPr>
              <p:nvPr/>
            </p:nvCxnSpPr>
            <p:spPr>
              <a:xfrm flipH="1">
                <a:off x="4529726" y="4840725"/>
                <a:ext cx="1227272" cy="13398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직선 연결선[R] 558">
                <a:extLst>
                  <a:ext uri="{FF2B5EF4-FFF2-40B4-BE49-F238E27FC236}">
                    <a16:creationId xmlns:a16="http://schemas.microsoft.com/office/drawing/2014/main" id="{F344FBBC-5FB8-8AC9-E27A-FD623BBC1932}"/>
                  </a:ext>
                </a:extLst>
              </p:cNvPr>
              <p:cNvCxnSpPr>
                <a:cxnSpLocks/>
                <a:stCxn id="534" idx="2"/>
                <a:endCxn id="538" idx="6"/>
              </p:cNvCxnSpPr>
              <p:nvPr/>
            </p:nvCxnSpPr>
            <p:spPr>
              <a:xfrm flipH="1">
                <a:off x="4529726" y="5917113"/>
                <a:ext cx="1227272" cy="26342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직선 연결선[R] 559">
                <a:extLst>
                  <a:ext uri="{FF2B5EF4-FFF2-40B4-BE49-F238E27FC236}">
                    <a16:creationId xmlns:a16="http://schemas.microsoft.com/office/drawing/2014/main" id="{4A0C8098-A3F8-1D77-B6F6-7D7F12E36B14}"/>
                  </a:ext>
                </a:extLst>
              </p:cNvPr>
              <p:cNvCxnSpPr>
                <a:cxnSpLocks/>
                <a:stCxn id="536" idx="2"/>
                <a:endCxn id="542" idx="6"/>
              </p:cNvCxnSpPr>
              <p:nvPr/>
            </p:nvCxnSpPr>
            <p:spPr>
              <a:xfrm flipH="1" flipV="1">
                <a:off x="4527706" y="2280707"/>
                <a:ext cx="1229292" cy="148363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직선 연결선[R] 560">
                <a:extLst>
                  <a:ext uri="{FF2B5EF4-FFF2-40B4-BE49-F238E27FC236}">
                    <a16:creationId xmlns:a16="http://schemas.microsoft.com/office/drawing/2014/main" id="{E68F1160-D7C8-0034-A157-28C960D5E3B2}"/>
                  </a:ext>
                </a:extLst>
              </p:cNvPr>
              <p:cNvCxnSpPr>
                <a:cxnSpLocks/>
                <a:stCxn id="535" idx="2"/>
                <a:endCxn id="542" idx="6"/>
              </p:cNvCxnSpPr>
              <p:nvPr/>
            </p:nvCxnSpPr>
            <p:spPr>
              <a:xfrm flipH="1" flipV="1">
                <a:off x="4527706" y="2280707"/>
                <a:ext cx="1229292" cy="25600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직선 연결선[R] 561">
                <a:extLst>
                  <a:ext uri="{FF2B5EF4-FFF2-40B4-BE49-F238E27FC236}">
                    <a16:creationId xmlns:a16="http://schemas.microsoft.com/office/drawing/2014/main" id="{C2911204-A28F-A7F7-F860-9EC6FE6C6214}"/>
                  </a:ext>
                </a:extLst>
              </p:cNvPr>
              <p:cNvCxnSpPr>
                <a:cxnSpLocks/>
                <a:stCxn id="534" idx="2"/>
                <a:endCxn id="542" idx="6"/>
              </p:cNvCxnSpPr>
              <p:nvPr/>
            </p:nvCxnSpPr>
            <p:spPr>
              <a:xfrm flipH="1" flipV="1">
                <a:off x="4527706" y="2280707"/>
                <a:ext cx="1229292" cy="36364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직선 연결선[R] 562">
                <a:extLst>
                  <a:ext uri="{FF2B5EF4-FFF2-40B4-BE49-F238E27FC236}">
                    <a16:creationId xmlns:a16="http://schemas.microsoft.com/office/drawing/2014/main" id="{E8313CEF-2275-A66D-6D29-FAC106B9803D}"/>
                  </a:ext>
                </a:extLst>
              </p:cNvPr>
              <p:cNvCxnSpPr>
                <a:cxnSpLocks/>
                <a:stCxn id="533" idx="2"/>
                <a:endCxn id="537" idx="6"/>
              </p:cNvCxnSpPr>
              <p:nvPr/>
            </p:nvCxnSpPr>
            <p:spPr>
              <a:xfrm flipH="1">
                <a:off x="6380728" y="2687949"/>
                <a:ext cx="94972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직선 연결선[R] 563">
                <a:extLst>
                  <a:ext uri="{FF2B5EF4-FFF2-40B4-BE49-F238E27FC236}">
                    <a16:creationId xmlns:a16="http://schemas.microsoft.com/office/drawing/2014/main" id="{074539B3-B3B8-5FE5-D631-595D156126F5}"/>
                  </a:ext>
                </a:extLst>
              </p:cNvPr>
              <p:cNvCxnSpPr>
                <a:cxnSpLocks/>
                <a:stCxn id="532" idx="2"/>
                <a:endCxn id="537" idx="6"/>
              </p:cNvCxnSpPr>
              <p:nvPr/>
            </p:nvCxnSpPr>
            <p:spPr>
              <a:xfrm flipH="1" flipV="1">
                <a:off x="6380728" y="2687949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직선 연결선[R] 564">
                <a:extLst>
                  <a:ext uri="{FF2B5EF4-FFF2-40B4-BE49-F238E27FC236}">
                    <a16:creationId xmlns:a16="http://schemas.microsoft.com/office/drawing/2014/main" id="{DAD29DE6-E803-22D4-707A-7E2B49C4A8DA}"/>
                  </a:ext>
                </a:extLst>
              </p:cNvPr>
              <p:cNvCxnSpPr>
                <a:cxnSpLocks/>
                <a:stCxn id="531" idx="2"/>
                <a:endCxn id="537" idx="6"/>
              </p:cNvCxnSpPr>
              <p:nvPr/>
            </p:nvCxnSpPr>
            <p:spPr>
              <a:xfrm flipH="1" flipV="1">
                <a:off x="6380728" y="2687949"/>
                <a:ext cx="917427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직선 연결선[R] 565">
                <a:extLst>
                  <a:ext uri="{FF2B5EF4-FFF2-40B4-BE49-F238E27FC236}">
                    <a16:creationId xmlns:a16="http://schemas.microsoft.com/office/drawing/2014/main" id="{8D7B0555-B92E-4E1D-DDE7-E0F39984B39A}"/>
                  </a:ext>
                </a:extLst>
              </p:cNvPr>
              <p:cNvCxnSpPr>
                <a:cxnSpLocks/>
                <a:stCxn id="530" idx="2"/>
                <a:endCxn id="537" idx="6"/>
              </p:cNvCxnSpPr>
              <p:nvPr/>
            </p:nvCxnSpPr>
            <p:spPr>
              <a:xfrm flipH="1" flipV="1">
                <a:off x="6380728" y="2687949"/>
                <a:ext cx="949724" cy="32291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직선 연결선[R] 566">
                <a:extLst>
                  <a:ext uri="{FF2B5EF4-FFF2-40B4-BE49-F238E27FC236}">
                    <a16:creationId xmlns:a16="http://schemas.microsoft.com/office/drawing/2014/main" id="{90831523-34C9-8C34-F90D-B6ADE749015A}"/>
                  </a:ext>
                </a:extLst>
              </p:cNvPr>
              <p:cNvCxnSpPr>
                <a:cxnSpLocks/>
                <a:stCxn id="526" idx="2"/>
                <a:endCxn id="533" idx="6"/>
              </p:cNvCxnSpPr>
              <p:nvPr/>
            </p:nvCxnSpPr>
            <p:spPr>
              <a:xfrm flipH="1" flipV="1">
                <a:off x="7954182" y="2687949"/>
                <a:ext cx="947704" cy="41027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직선 연결선[R] 567">
                <a:extLst>
                  <a:ext uri="{FF2B5EF4-FFF2-40B4-BE49-F238E27FC236}">
                    <a16:creationId xmlns:a16="http://schemas.microsoft.com/office/drawing/2014/main" id="{38E4B972-3440-122A-4514-F46176C0F4CB}"/>
                  </a:ext>
                </a:extLst>
              </p:cNvPr>
              <p:cNvCxnSpPr>
                <a:cxnSpLocks/>
                <a:stCxn id="525" idx="2"/>
                <a:endCxn id="533" idx="6"/>
              </p:cNvCxnSpPr>
              <p:nvPr/>
            </p:nvCxnSpPr>
            <p:spPr>
              <a:xfrm flipH="1" flipV="1">
                <a:off x="7954182" y="2687949"/>
                <a:ext cx="947704" cy="154267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직선 연결선[R] 568">
                <a:extLst>
                  <a:ext uri="{FF2B5EF4-FFF2-40B4-BE49-F238E27FC236}">
                    <a16:creationId xmlns:a16="http://schemas.microsoft.com/office/drawing/2014/main" id="{8C14369F-E1D5-865B-4CC9-39D35192442B}"/>
                  </a:ext>
                </a:extLst>
              </p:cNvPr>
              <p:cNvCxnSpPr>
                <a:cxnSpLocks/>
                <a:stCxn id="529" idx="2"/>
                <a:endCxn id="533" idx="6"/>
              </p:cNvCxnSpPr>
              <p:nvPr/>
            </p:nvCxnSpPr>
            <p:spPr>
              <a:xfrm flipH="1" flipV="1">
                <a:off x="7954182" y="2687949"/>
                <a:ext cx="933575" cy="267507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직선 연결선[R] 569">
                <a:extLst>
                  <a:ext uri="{FF2B5EF4-FFF2-40B4-BE49-F238E27FC236}">
                    <a16:creationId xmlns:a16="http://schemas.microsoft.com/office/drawing/2014/main" id="{5D1D1E2B-43BC-82DF-F23F-F22349C220E4}"/>
                  </a:ext>
                </a:extLst>
              </p:cNvPr>
              <p:cNvCxnSpPr>
                <a:cxnSpLocks/>
                <a:stCxn id="533" idx="2"/>
                <a:endCxn id="536" idx="6"/>
              </p:cNvCxnSpPr>
              <p:nvPr/>
            </p:nvCxnSpPr>
            <p:spPr>
              <a:xfrm flipH="1">
                <a:off x="6380728" y="2687949"/>
                <a:ext cx="949724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직선 연결선[R] 570">
                <a:extLst>
                  <a:ext uri="{FF2B5EF4-FFF2-40B4-BE49-F238E27FC236}">
                    <a16:creationId xmlns:a16="http://schemas.microsoft.com/office/drawing/2014/main" id="{303A408C-D332-0E12-9940-F3269BBB6BFC}"/>
                  </a:ext>
                </a:extLst>
              </p:cNvPr>
              <p:cNvCxnSpPr>
                <a:cxnSpLocks/>
                <a:stCxn id="532" idx="2"/>
                <a:endCxn id="536" idx="6"/>
              </p:cNvCxnSpPr>
              <p:nvPr/>
            </p:nvCxnSpPr>
            <p:spPr>
              <a:xfrm flipH="1">
                <a:off x="6380728" y="3764337"/>
                <a:ext cx="91742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직선 연결선[R] 571">
                <a:extLst>
                  <a:ext uri="{FF2B5EF4-FFF2-40B4-BE49-F238E27FC236}">
                    <a16:creationId xmlns:a16="http://schemas.microsoft.com/office/drawing/2014/main" id="{C2218DBC-B613-B35A-B786-AE67A43C6A0F}"/>
                  </a:ext>
                </a:extLst>
              </p:cNvPr>
              <p:cNvCxnSpPr>
                <a:cxnSpLocks/>
                <a:stCxn id="531" idx="2"/>
                <a:endCxn id="536" idx="6"/>
              </p:cNvCxnSpPr>
              <p:nvPr/>
            </p:nvCxnSpPr>
            <p:spPr>
              <a:xfrm flipH="1" flipV="1">
                <a:off x="6380728" y="3764337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직선 연결선[R] 572">
                <a:extLst>
                  <a:ext uri="{FF2B5EF4-FFF2-40B4-BE49-F238E27FC236}">
                    <a16:creationId xmlns:a16="http://schemas.microsoft.com/office/drawing/2014/main" id="{BCAF75A0-76F5-AB42-FDBF-75E5567142B9}"/>
                  </a:ext>
                </a:extLst>
              </p:cNvPr>
              <p:cNvCxnSpPr>
                <a:cxnSpLocks/>
                <a:stCxn id="530" idx="2"/>
                <a:endCxn id="536" idx="6"/>
              </p:cNvCxnSpPr>
              <p:nvPr/>
            </p:nvCxnSpPr>
            <p:spPr>
              <a:xfrm flipH="1" flipV="1">
                <a:off x="6380728" y="3764337"/>
                <a:ext cx="949724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직선 연결선[R] 573">
                <a:extLst>
                  <a:ext uri="{FF2B5EF4-FFF2-40B4-BE49-F238E27FC236}">
                    <a16:creationId xmlns:a16="http://schemas.microsoft.com/office/drawing/2014/main" id="{13799A1A-73DF-C58E-5F1B-95D66F2D6A4F}"/>
                  </a:ext>
                </a:extLst>
              </p:cNvPr>
              <p:cNvCxnSpPr>
                <a:cxnSpLocks/>
                <a:stCxn id="533" idx="2"/>
                <a:endCxn id="535" idx="6"/>
              </p:cNvCxnSpPr>
              <p:nvPr/>
            </p:nvCxnSpPr>
            <p:spPr>
              <a:xfrm flipH="1">
                <a:off x="6380728" y="2687949"/>
                <a:ext cx="949724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직선 연결선[R] 574">
                <a:extLst>
                  <a:ext uri="{FF2B5EF4-FFF2-40B4-BE49-F238E27FC236}">
                    <a16:creationId xmlns:a16="http://schemas.microsoft.com/office/drawing/2014/main" id="{28D72FB0-2408-C1DF-28D6-C357DC09FB8E}"/>
                  </a:ext>
                </a:extLst>
              </p:cNvPr>
              <p:cNvCxnSpPr>
                <a:cxnSpLocks/>
                <a:stCxn id="532" idx="2"/>
                <a:endCxn id="535" idx="6"/>
              </p:cNvCxnSpPr>
              <p:nvPr/>
            </p:nvCxnSpPr>
            <p:spPr>
              <a:xfrm flipH="1">
                <a:off x="6380728" y="3764337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직선 연결선[R] 575">
                <a:extLst>
                  <a:ext uri="{FF2B5EF4-FFF2-40B4-BE49-F238E27FC236}">
                    <a16:creationId xmlns:a16="http://schemas.microsoft.com/office/drawing/2014/main" id="{33AE4F5B-A9CF-C31E-0EB3-2C3D255EA8B5}"/>
                  </a:ext>
                </a:extLst>
              </p:cNvPr>
              <p:cNvCxnSpPr>
                <a:cxnSpLocks/>
                <a:stCxn id="531" idx="2"/>
                <a:endCxn id="535" idx="6"/>
              </p:cNvCxnSpPr>
              <p:nvPr/>
            </p:nvCxnSpPr>
            <p:spPr>
              <a:xfrm flipH="1">
                <a:off x="6380728" y="4840725"/>
                <a:ext cx="91742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직선 연결선[R] 576">
                <a:extLst>
                  <a:ext uri="{FF2B5EF4-FFF2-40B4-BE49-F238E27FC236}">
                    <a16:creationId xmlns:a16="http://schemas.microsoft.com/office/drawing/2014/main" id="{3561AE07-42D1-56D9-027A-1EF393C302B4}"/>
                  </a:ext>
                </a:extLst>
              </p:cNvPr>
              <p:cNvCxnSpPr>
                <a:cxnSpLocks/>
                <a:stCxn id="530" idx="2"/>
                <a:endCxn id="535" idx="6"/>
              </p:cNvCxnSpPr>
              <p:nvPr/>
            </p:nvCxnSpPr>
            <p:spPr>
              <a:xfrm flipH="1" flipV="1">
                <a:off x="6380728" y="4840725"/>
                <a:ext cx="949724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직선 연결선[R] 577">
                <a:extLst>
                  <a:ext uri="{FF2B5EF4-FFF2-40B4-BE49-F238E27FC236}">
                    <a16:creationId xmlns:a16="http://schemas.microsoft.com/office/drawing/2014/main" id="{0F0C4BAC-E224-2F61-265A-9B4050334D79}"/>
                  </a:ext>
                </a:extLst>
              </p:cNvPr>
              <p:cNvCxnSpPr>
                <a:cxnSpLocks/>
                <a:stCxn id="533" idx="2"/>
                <a:endCxn id="534" idx="6"/>
              </p:cNvCxnSpPr>
              <p:nvPr/>
            </p:nvCxnSpPr>
            <p:spPr>
              <a:xfrm flipH="1">
                <a:off x="6380728" y="2687949"/>
                <a:ext cx="949724" cy="32291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직선 연결선[R] 578">
                <a:extLst>
                  <a:ext uri="{FF2B5EF4-FFF2-40B4-BE49-F238E27FC236}">
                    <a16:creationId xmlns:a16="http://schemas.microsoft.com/office/drawing/2014/main" id="{46B34335-A6DE-0AAD-D925-DF31B5350685}"/>
                  </a:ext>
                </a:extLst>
              </p:cNvPr>
              <p:cNvCxnSpPr>
                <a:cxnSpLocks/>
                <a:stCxn id="532" idx="2"/>
                <a:endCxn id="534" idx="6"/>
              </p:cNvCxnSpPr>
              <p:nvPr/>
            </p:nvCxnSpPr>
            <p:spPr>
              <a:xfrm flipH="1">
                <a:off x="6380728" y="3764337"/>
                <a:ext cx="917427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직선 연결선[R] 579">
                <a:extLst>
                  <a:ext uri="{FF2B5EF4-FFF2-40B4-BE49-F238E27FC236}">
                    <a16:creationId xmlns:a16="http://schemas.microsoft.com/office/drawing/2014/main" id="{A6F4E8B7-4E89-49F8-37A8-23C13A84297A}"/>
                  </a:ext>
                </a:extLst>
              </p:cNvPr>
              <p:cNvCxnSpPr>
                <a:cxnSpLocks/>
                <a:stCxn id="531" idx="2"/>
                <a:endCxn id="534" idx="6"/>
              </p:cNvCxnSpPr>
              <p:nvPr/>
            </p:nvCxnSpPr>
            <p:spPr>
              <a:xfrm flipH="1">
                <a:off x="6380728" y="4840725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직선 연결선[R] 580">
                <a:extLst>
                  <a:ext uri="{FF2B5EF4-FFF2-40B4-BE49-F238E27FC236}">
                    <a16:creationId xmlns:a16="http://schemas.microsoft.com/office/drawing/2014/main" id="{15C679BA-54AB-F35F-8022-2CD83BCC048B}"/>
                  </a:ext>
                </a:extLst>
              </p:cNvPr>
              <p:cNvCxnSpPr>
                <a:cxnSpLocks/>
                <a:stCxn id="530" idx="2"/>
                <a:endCxn id="534" idx="6"/>
              </p:cNvCxnSpPr>
              <p:nvPr/>
            </p:nvCxnSpPr>
            <p:spPr>
              <a:xfrm flipH="1">
                <a:off x="6380728" y="5917113"/>
                <a:ext cx="94972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직선 연결선[R] 581">
                <a:extLst>
                  <a:ext uri="{FF2B5EF4-FFF2-40B4-BE49-F238E27FC236}">
                    <a16:creationId xmlns:a16="http://schemas.microsoft.com/office/drawing/2014/main" id="{2D1B148F-CF77-C0D6-A9D8-136801F27BD5}"/>
                  </a:ext>
                </a:extLst>
              </p:cNvPr>
              <p:cNvCxnSpPr>
                <a:cxnSpLocks/>
                <a:stCxn id="526" idx="2"/>
                <a:endCxn id="532" idx="6"/>
              </p:cNvCxnSpPr>
              <p:nvPr/>
            </p:nvCxnSpPr>
            <p:spPr>
              <a:xfrm flipH="1">
                <a:off x="7921885" y="3098219"/>
                <a:ext cx="980001" cy="6661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직선 연결선[R] 582">
                <a:extLst>
                  <a:ext uri="{FF2B5EF4-FFF2-40B4-BE49-F238E27FC236}">
                    <a16:creationId xmlns:a16="http://schemas.microsoft.com/office/drawing/2014/main" id="{682C39C2-DFDE-80B5-2C37-2D5277114948}"/>
                  </a:ext>
                </a:extLst>
              </p:cNvPr>
              <p:cNvCxnSpPr>
                <a:cxnSpLocks/>
                <a:stCxn id="525" idx="2"/>
                <a:endCxn id="532" idx="6"/>
              </p:cNvCxnSpPr>
              <p:nvPr/>
            </p:nvCxnSpPr>
            <p:spPr>
              <a:xfrm flipH="1" flipV="1">
                <a:off x="7921885" y="3764337"/>
                <a:ext cx="980001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직선 연결선[R] 583">
                <a:extLst>
                  <a:ext uri="{FF2B5EF4-FFF2-40B4-BE49-F238E27FC236}">
                    <a16:creationId xmlns:a16="http://schemas.microsoft.com/office/drawing/2014/main" id="{9ED8C82E-384D-76F0-AB37-9E59A9F55E84}"/>
                  </a:ext>
                </a:extLst>
              </p:cNvPr>
              <p:cNvCxnSpPr>
                <a:cxnSpLocks/>
                <a:stCxn id="529" idx="2"/>
                <a:endCxn id="532" idx="6"/>
              </p:cNvCxnSpPr>
              <p:nvPr/>
            </p:nvCxnSpPr>
            <p:spPr>
              <a:xfrm flipH="1" flipV="1">
                <a:off x="7921885" y="3764337"/>
                <a:ext cx="965872" cy="15986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직선 연결선[R] 584">
                <a:extLst>
                  <a:ext uri="{FF2B5EF4-FFF2-40B4-BE49-F238E27FC236}">
                    <a16:creationId xmlns:a16="http://schemas.microsoft.com/office/drawing/2014/main" id="{257F1CEC-59B0-F3E2-A24E-718909E9DB3C}"/>
                  </a:ext>
                </a:extLst>
              </p:cNvPr>
              <p:cNvCxnSpPr>
                <a:cxnSpLocks/>
                <a:stCxn id="526" idx="2"/>
                <a:endCxn id="531" idx="6"/>
              </p:cNvCxnSpPr>
              <p:nvPr/>
            </p:nvCxnSpPr>
            <p:spPr>
              <a:xfrm flipH="1">
                <a:off x="7921885" y="3098219"/>
                <a:ext cx="980001" cy="17425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직선 연결선[R] 585">
                <a:extLst>
                  <a:ext uri="{FF2B5EF4-FFF2-40B4-BE49-F238E27FC236}">
                    <a16:creationId xmlns:a16="http://schemas.microsoft.com/office/drawing/2014/main" id="{0DFC9882-C5D4-D32F-72E3-9AF160EC1A72}"/>
                  </a:ext>
                </a:extLst>
              </p:cNvPr>
              <p:cNvCxnSpPr>
                <a:cxnSpLocks/>
                <a:stCxn id="525" idx="2"/>
                <a:endCxn id="531" idx="6"/>
              </p:cNvCxnSpPr>
              <p:nvPr/>
            </p:nvCxnSpPr>
            <p:spPr>
              <a:xfrm flipH="1">
                <a:off x="7921885" y="4230621"/>
                <a:ext cx="980001" cy="6101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직선 연결선[R] 586">
                <a:extLst>
                  <a:ext uri="{FF2B5EF4-FFF2-40B4-BE49-F238E27FC236}">
                    <a16:creationId xmlns:a16="http://schemas.microsoft.com/office/drawing/2014/main" id="{ACB5A552-811F-85FF-6D7E-E25CE0A87F82}"/>
                  </a:ext>
                </a:extLst>
              </p:cNvPr>
              <p:cNvCxnSpPr>
                <a:cxnSpLocks/>
                <a:stCxn id="529" idx="2"/>
                <a:endCxn id="531" idx="6"/>
              </p:cNvCxnSpPr>
              <p:nvPr/>
            </p:nvCxnSpPr>
            <p:spPr>
              <a:xfrm flipH="1" flipV="1">
                <a:off x="7921885" y="4840725"/>
                <a:ext cx="965872" cy="52229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직선 연결선[R] 587">
                <a:extLst>
                  <a:ext uri="{FF2B5EF4-FFF2-40B4-BE49-F238E27FC236}">
                    <a16:creationId xmlns:a16="http://schemas.microsoft.com/office/drawing/2014/main" id="{099E73FA-FDA4-00F0-FA37-BA1FF49818F8}"/>
                  </a:ext>
                </a:extLst>
              </p:cNvPr>
              <p:cNvCxnSpPr>
                <a:cxnSpLocks/>
                <a:stCxn id="526" idx="2"/>
                <a:endCxn id="530" idx="6"/>
              </p:cNvCxnSpPr>
              <p:nvPr/>
            </p:nvCxnSpPr>
            <p:spPr>
              <a:xfrm flipH="1">
                <a:off x="7954182" y="3098219"/>
                <a:ext cx="947704" cy="281889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직선 연결선[R] 588">
                <a:extLst>
                  <a:ext uri="{FF2B5EF4-FFF2-40B4-BE49-F238E27FC236}">
                    <a16:creationId xmlns:a16="http://schemas.microsoft.com/office/drawing/2014/main" id="{5FF5830B-3E62-4561-C0C3-78E334F7D5B3}"/>
                  </a:ext>
                </a:extLst>
              </p:cNvPr>
              <p:cNvCxnSpPr>
                <a:cxnSpLocks/>
                <a:stCxn id="525" idx="2"/>
                <a:endCxn id="530" idx="6"/>
              </p:cNvCxnSpPr>
              <p:nvPr/>
            </p:nvCxnSpPr>
            <p:spPr>
              <a:xfrm flipH="1">
                <a:off x="7954182" y="4230621"/>
                <a:ext cx="947704" cy="16864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직선 연결선[R] 589">
                <a:extLst>
                  <a:ext uri="{FF2B5EF4-FFF2-40B4-BE49-F238E27FC236}">
                    <a16:creationId xmlns:a16="http://schemas.microsoft.com/office/drawing/2014/main" id="{FBF3D9C1-0585-5818-D3F2-7DFF7A26EC22}"/>
                  </a:ext>
                </a:extLst>
              </p:cNvPr>
              <p:cNvCxnSpPr>
                <a:cxnSpLocks/>
                <a:stCxn id="529" idx="2"/>
                <a:endCxn id="530" idx="6"/>
              </p:cNvCxnSpPr>
              <p:nvPr/>
            </p:nvCxnSpPr>
            <p:spPr>
              <a:xfrm flipH="1">
                <a:off x="7954182" y="5363023"/>
                <a:ext cx="933575" cy="55409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직선 연결선[R] 590">
                <a:extLst>
                  <a:ext uri="{FF2B5EF4-FFF2-40B4-BE49-F238E27FC236}">
                    <a16:creationId xmlns:a16="http://schemas.microsoft.com/office/drawing/2014/main" id="{74BEA324-76A6-6730-8218-4172B2AD573D}"/>
                  </a:ext>
                </a:extLst>
              </p:cNvPr>
              <p:cNvCxnSpPr>
                <a:cxnSpLocks/>
                <a:stCxn id="528" idx="2"/>
                <a:endCxn id="526" idx="6"/>
              </p:cNvCxnSpPr>
              <p:nvPr/>
            </p:nvCxnSpPr>
            <p:spPr>
              <a:xfrm flipH="1" flipV="1">
                <a:off x="9525616" y="3098219"/>
                <a:ext cx="919446" cy="6661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직선 연결선[R] 591">
                <a:extLst>
                  <a:ext uri="{FF2B5EF4-FFF2-40B4-BE49-F238E27FC236}">
                    <a16:creationId xmlns:a16="http://schemas.microsoft.com/office/drawing/2014/main" id="{36B57C2F-D863-7390-5E8D-BF6143B367E5}"/>
                  </a:ext>
                </a:extLst>
              </p:cNvPr>
              <p:cNvCxnSpPr>
                <a:cxnSpLocks/>
                <a:stCxn id="527" idx="2"/>
                <a:endCxn id="526" idx="6"/>
              </p:cNvCxnSpPr>
              <p:nvPr/>
            </p:nvCxnSpPr>
            <p:spPr>
              <a:xfrm flipH="1" flipV="1">
                <a:off x="9525616" y="3098219"/>
                <a:ext cx="919446" cy="17606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직선 연결선[R] 592">
                <a:extLst>
                  <a:ext uri="{FF2B5EF4-FFF2-40B4-BE49-F238E27FC236}">
                    <a16:creationId xmlns:a16="http://schemas.microsoft.com/office/drawing/2014/main" id="{CDAAF3C1-FA8E-3052-DA12-8DD2AB21BAA3}"/>
                  </a:ext>
                </a:extLst>
              </p:cNvPr>
              <p:cNvCxnSpPr>
                <a:cxnSpLocks/>
                <a:stCxn id="528" idx="2"/>
                <a:endCxn id="525" idx="6"/>
              </p:cNvCxnSpPr>
              <p:nvPr/>
            </p:nvCxnSpPr>
            <p:spPr>
              <a:xfrm flipH="1">
                <a:off x="9525616" y="3764337"/>
                <a:ext cx="919446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직선 연결선[R] 593">
                <a:extLst>
                  <a:ext uri="{FF2B5EF4-FFF2-40B4-BE49-F238E27FC236}">
                    <a16:creationId xmlns:a16="http://schemas.microsoft.com/office/drawing/2014/main" id="{BE27760A-5FD4-8058-027A-20E8505333DA}"/>
                  </a:ext>
                </a:extLst>
              </p:cNvPr>
              <p:cNvCxnSpPr>
                <a:cxnSpLocks/>
                <a:stCxn id="528" idx="2"/>
                <a:endCxn id="529" idx="6"/>
              </p:cNvCxnSpPr>
              <p:nvPr/>
            </p:nvCxnSpPr>
            <p:spPr>
              <a:xfrm flipH="1">
                <a:off x="9511487" y="3764337"/>
                <a:ext cx="933575" cy="15986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직선 연결선[R] 594">
                <a:extLst>
                  <a:ext uri="{FF2B5EF4-FFF2-40B4-BE49-F238E27FC236}">
                    <a16:creationId xmlns:a16="http://schemas.microsoft.com/office/drawing/2014/main" id="{2DA8A38B-31A6-C652-AE67-32A3CBE4363F}"/>
                  </a:ext>
                </a:extLst>
              </p:cNvPr>
              <p:cNvCxnSpPr>
                <a:cxnSpLocks/>
                <a:stCxn id="527" idx="2"/>
                <a:endCxn id="529" idx="6"/>
              </p:cNvCxnSpPr>
              <p:nvPr/>
            </p:nvCxnSpPr>
            <p:spPr>
              <a:xfrm flipH="1">
                <a:off x="9511487" y="4858892"/>
                <a:ext cx="933575" cy="50413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6" name="모서리가 둥근 직사각형 595">
              <a:extLst>
                <a:ext uri="{FF2B5EF4-FFF2-40B4-BE49-F238E27FC236}">
                  <a16:creationId xmlns:a16="http://schemas.microsoft.com/office/drawing/2014/main" id="{C74D38DE-4FE2-B4DC-1064-01AA995DEA11}"/>
                </a:ext>
              </a:extLst>
            </p:cNvPr>
            <p:cNvSpPr/>
            <p:nvPr/>
          </p:nvSpPr>
          <p:spPr>
            <a:xfrm>
              <a:off x="9180220" y="2927443"/>
              <a:ext cx="642710" cy="12618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97" name="직선 화살표 연결선 596">
              <a:extLst>
                <a:ext uri="{FF2B5EF4-FFF2-40B4-BE49-F238E27FC236}">
                  <a16:creationId xmlns:a16="http://schemas.microsoft.com/office/drawing/2014/main" id="{56677641-5D7C-C669-DD76-ABC4BF324A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1574" y="4255708"/>
              <a:ext cx="0" cy="145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직선 화살표 연결선 597">
              <a:extLst>
                <a:ext uri="{FF2B5EF4-FFF2-40B4-BE49-F238E27FC236}">
                  <a16:creationId xmlns:a16="http://schemas.microsoft.com/office/drawing/2014/main" id="{FA8C161A-5E3E-5E16-8945-D1AEE8CC5743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8" y="3558365"/>
              <a:ext cx="2501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9" name="그룹 598">
              <a:extLst>
                <a:ext uri="{FF2B5EF4-FFF2-40B4-BE49-F238E27FC236}">
                  <a16:creationId xmlns:a16="http://schemas.microsoft.com/office/drawing/2014/main" id="{FE13D8AE-0FF7-5B92-C56B-DF62163914DA}"/>
                </a:ext>
              </a:extLst>
            </p:cNvPr>
            <p:cNvGrpSpPr/>
            <p:nvPr/>
          </p:nvGrpSpPr>
          <p:grpSpPr>
            <a:xfrm rot="16200000">
              <a:off x="10001219" y="3308409"/>
              <a:ext cx="1064311" cy="452987"/>
              <a:chOff x="3903976" y="1968842"/>
              <a:chExt cx="7164816" cy="4523558"/>
            </a:xfrm>
          </p:grpSpPr>
          <p:sp>
            <p:nvSpPr>
              <p:cNvPr id="600" name="타원 599">
                <a:extLst>
                  <a:ext uri="{FF2B5EF4-FFF2-40B4-BE49-F238E27FC236}">
                    <a16:creationId xmlns:a16="http://schemas.microsoft.com/office/drawing/2014/main" id="{63FC889F-EFDE-B18C-07D3-1286CBC95865}"/>
                  </a:ext>
                </a:extLst>
              </p:cNvPr>
              <p:cNvSpPr/>
              <p:nvPr/>
            </p:nvSpPr>
            <p:spPr>
              <a:xfrm>
                <a:off x="8901886" y="3918756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1" name="타원 600">
                <a:extLst>
                  <a:ext uri="{FF2B5EF4-FFF2-40B4-BE49-F238E27FC236}">
                    <a16:creationId xmlns:a16="http://schemas.microsoft.com/office/drawing/2014/main" id="{31D9DA59-737C-488D-5938-827BC0677D12}"/>
                  </a:ext>
                </a:extLst>
              </p:cNvPr>
              <p:cNvSpPr/>
              <p:nvPr/>
            </p:nvSpPr>
            <p:spPr>
              <a:xfrm>
                <a:off x="8901886" y="278635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2" name="타원 601">
                <a:extLst>
                  <a:ext uri="{FF2B5EF4-FFF2-40B4-BE49-F238E27FC236}">
                    <a16:creationId xmlns:a16="http://schemas.microsoft.com/office/drawing/2014/main" id="{2609AE86-DD3C-7472-9540-BDFDD11C72F3}"/>
                  </a:ext>
                </a:extLst>
              </p:cNvPr>
              <p:cNvSpPr/>
              <p:nvPr/>
            </p:nvSpPr>
            <p:spPr>
              <a:xfrm>
                <a:off x="10445062" y="4547027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3" name="타원 602">
                <a:extLst>
                  <a:ext uri="{FF2B5EF4-FFF2-40B4-BE49-F238E27FC236}">
                    <a16:creationId xmlns:a16="http://schemas.microsoft.com/office/drawing/2014/main" id="{47AFDF32-7AF3-6C65-239D-D9D0CF0EBFA1}"/>
                  </a:ext>
                </a:extLst>
              </p:cNvPr>
              <p:cNvSpPr/>
              <p:nvPr/>
            </p:nvSpPr>
            <p:spPr>
              <a:xfrm>
                <a:off x="10445062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4" name="타원 603">
                <a:extLst>
                  <a:ext uri="{FF2B5EF4-FFF2-40B4-BE49-F238E27FC236}">
                    <a16:creationId xmlns:a16="http://schemas.microsoft.com/office/drawing/2014/main" id="{CCE42EF6-3D3F-0BE2-03D5-549537BC14BE}"/>
                  </a:ext>
                </a:extLst>
              </p:cNvPr>
              <p:cNvSpPr/>
              <p:nvPr/>
            </p:nvSpPr>
            <p:spPr>
              <a:xfrm>
                <a:off x="8887757" y="505115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5" name="타원 604">
                <a:extLst>
                  <a:ext uri="{FF2B5EF4-FFF2-40B4-BE49-F238E27FC236}">
                    <a16:creationId xmlns:a16="http://schemas.microsoft.com/office/drawing/2014/main" id="{CF808DB5-F449-D8D8-8107-BBB8B13F6DBF}"/>
                  </a:ext>
                </a:extLst>
              </p:cNvPr>
              <p:cNvSpPr/>
              <p:nvPr/>
            </p:nvSpPr>
            <p:spPr>
              <a:xfrm>
                <a:off x="7330452" y="560524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6" name="타원 605">
                <a:extLst>
                  <a:ext uri="{FF2B5EF4-FFF2-40B4-BE49-F238E27FC236}">
                    <a16:creationId xmlns:a16="http://schemas.microsoft.com/office/drawing/2014/main" id="{29A7A224-2AF0-4B2D-6DB1-8191F9BCCA80}"/>
                  </a:ext>
                </a:extLst>
              </p:cNvPr>
              <p:cNvSpPr/>
              <p:nvPr/>
            </p:nvSpPr>
            <p:spPr>
              <a:xfrm>
                <a:off x="7298155" y="452886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7" name="타원 606">
                <a:extLst>
                  <a:ext uri="{FF2B5EF4-FFF2-40B4-BE49-F238E27FC236}">
                    <a16:creationId xmlns:a16="http://schemas.microsoft.com/office/drawing/2014/main" id="{B591F229-75D3-C644-0FF6-33B8295AC402}"/>
                  </a:ext>
                </a:extLst>
              </p:cNvPr>
              <p:cNvSpPr/>
              <p:nvPr/>
            </p:nvSpPr>
            <p:spPr>
              <a:xfrm>
                <a:off x="7298155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8" name="타원 607">
                <a:extLst>
                  <a:ext uri="{FF2B5EF4-FFF2-40B4-BE49-F238E27FC236}">
                    <a16:creationId xmlns:a16="http://schemas.microsoft.com/office/drawing/2014/main" id="{7C48055C-77F7-8218-225C-1B98E9143A79}"/>
                  </a:ext>
                </a:extLst>
              </p:cNvPr>
              <p:cNvSpPr/>
              <p:nvPr/>
            </p:nvSpPr>
            <p:spPr>
              <a:xfrm>
                <a:off x="7330452" y="237608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9" name="타원 608">
                <a:extLst>
                  <a:ext uri="{FF2B5EF4-FFF2-40B4-BE49-F238E27FC236}">
                    <a16:creationId xmlns:a16="http://schemas.microsoft.com/office/drawing/2014/main" id="{0E54191E-0293-DF5B-026E-2413BD4F4ED6}"/>
                  </a:ext>
                </a:extLst>
              </p:cNvPr>
              <p:cNvSpPr/>
              <p:nvPr/>
            </p:nvSpPr>
            <p:spPr>
              <a:xfrm>
                <a:off x="5756998" y="560524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0" name="타원 609">
                <a:extLst>
                  <a:ext uri="{FF2B5EF4-FFF2-40B4-BE49-F238E27FC236}">
                    <a16:creationId xmlns:a16="http://schemas.microsoft.com/office/drawing/2014/main" id="{BA284DA8-D265-CDD6-C2B6-2A9627A5813C}"/>
                  </a:ext>
                </a:extLst>
              </p:cNvPr>
              <p:cNvSpPr/>
              <p:nvPr/>
            </p:nvSpPr>
            <p:spPr>
              <a:xfrm>
                <a:off x="5756998" y="452886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1" name="타원 610">
                <a:extLst>
                  <a:ext uri="{FF2B5EF4-FFF2-40B4-BE49-F238E27FC236}">
                    <a16:creationId xmlns:a16="http://schemas.microsoft.com/office/drawing/2014/main" id="{1B7B50E0-EDA3-4450-D6A5-8A630C044DDA}"/>
                  </a:ext>
                </a:extLst>
              </p:cNvPr>
              <p:cNvSpPr/>
              <p:nvPr/>
            </p:nvSpPr>
            <p:spPr>
              <a:xfrm>
                <a:off x="5756998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2" name="타원 611">
                <a:extLst>
                  <a:ext uri="{FF2B5EF4-FFF2-40B4-BE49-F238E27FC236}">
                    <a16:creationId xmlns:a16="http://schemas.microsoft.com/office/drawing/2014/main" id="{1291BD6F-93FF-DBD2-21A8-90B479F5E579}"/>
                  </a:ext>
                </a:extLst>
              </p:cNvPr>
              <p:cNvSpPr/>
              <p:nvPr/>
            </p:nvSpPr>
            <p:spPr>
              <a:xfrm>
                <a:off x="5756998" y="237608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3" name="타원 612">
                <a:extLst>
                  <a:ext uri="{FF2B5EF4-FFF2-40B4-BE49-F238E27FC236}">
                    <a16:creationId xmlns:a16="http://schemas.microsoft.com/office/drawing/2014/main" id="{9AEDEF23-0728-8F88-FD8A-9685BCDF3492}"/>
                  </a:ext>
                </a:extLst>
              </p:cNvPr>
              <p:cNvSpPr/>
              <p:nvPr/>
            </p:nvSpPr>
            <p:spPr>
              <a:xfrm>
                <a:off x="3905996" y="586867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4" name="타원 613">
                <a:extLst>
                  <a:ext uri="{FF2B5EF4-FFF2-40B4-BE49-F238E27FC236}">
                    <a16:creationId xmlns:a16="http://schemas.microsoft.com/office/drawing/2014/main" id="{DA069B30-365F-3908-9B16-5CF9450B14C2}"/>
                  </a:ext>
                </a:extLst>
              </p:cNvPr>
              <p:cNvSpPr/>
              <p:nvPr/>
            </p:nvSpPr>
            <p:spPr>
              <a:xfrm>
                <a:off x="3905996" y="4893713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5" name="타원 614">
                <a:extLst>
                  <a:ext uri="{FF2B5EF4-FFF2-40B4-BE49-F238E27FC236}">
                    <a16:creationId xmlns:a16="http://schemas.microsoft.com/office/drawing/2014/main" id="{8AB07827-6FC4-0DA5-1D23-29F2448CED59}"/>
                  </a:ext>
                </a:extLst>
              </p:cNvPr>
              <p:cNvSpPr/>
              <p:nvPr/>
            </p:nvSpPr>
            <p:spPr>
              <a:xfrm>
                <a:off x="3905996" y="3918756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6" name="타원 615">
                <a:extLst>
                  <a:ext uri="{FF2B5EF4-FFF2-40B4-BE49-F238E27FC236}">
                    <a16:creationId xmlns:a16="http://schemas.microsoft.com/office/drawing/2014/main" id="{B833B992-4B46-18F7-25A4-DEF236A60BBF}"/>
                  </a:ext>
                </a:extLst>
              </p:cNvPr>
              <p:cNvSpPr/>
              <p:nvPr/>
            </p:nvSpPr>
            <p:spPr>
              <a:xfrm>
                <a:off x="3903976" y="2943799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7" name="타원 616">
                <a:extLst>
                  <a:ext uri="{FF2B5EF4-FFF2-40B4-BE49-F238E27FC236}">
                    <a16:creationId xmlns:a16="http://schemas.microsoft.com/office/drawing/2014/main" id="{291C0DE5-4706-176D-7177-D205631429F6}"/>
                  </a:ext>
                </a:extLst>
              </p:cNvPr>
              <p:cNvSpPr/>
              <p:nvPr/>
            </p:nvSpPr>
            <p:spPr>
              <a:xfrm>
                <a:off x="3903976" y="196884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618" name="직선 연결선[R] 617">
                <a:extLst>
                  <a:ext uri="{FF2B5EF4-FFF2-40B4-BE49-F238E27FC236}">
                    <a16:creationId xmlns:a16="http://schemas.microsoft.com/office/drawing/2014/main" id="{22FCECF3-22A8-7A8E-0E92-815FB9EFF5CB}"/>
                  </a:ext>
                </a:extLst>
              </p:cNvPr>
              <p:cNvCxnSpPr>
                <a:cxnSpLocks/>
                <a:stCxn id="612" idx="2"/>
                <a:endCxn id="617" idx="6"/>
              </p:cNvCxnSpPr>
              <p:nvPr/>
            </p:nvCxnSpPr>
            <p:spPr>
              <a:xfrm flipH="1" flipV="1">
                <a:off x="4527706" y="2280707"/>
                <a:ext cx="1229292" cy="40724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직선 연결선[R] 618">
                <a:extLst>
                  <a:ext uri="{FF2B5EF4-FFF2-40B4-BE49-F238E27FC236}">
                    <a16:creationId xmlns:a16="http://schemas.microsoft.com/office/drawing/2014/main" id="{12C54639-9CD5-725F-DD32-5A09958B2C04}"/>
                  </a:ext>
                </a:extLst>
              </p:cNvPr>
              <p:cNvCxnSpPr>
                <a:cxnSpLocks/>
                <a:stCxn id="612" idx="2"/>
                <a:endCxn id="616" idx="6"/>
              </p:cNvCxnSpPr>
              <p:nvPr/>
            </p:nvCxnSpPr>
            <p:spPr>
              <a:xfrm flipH="1">
                <a:off x="4527706" y="2687949"/>
                <a:ext cx="1229292" cy="56771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직선 연결선[R] 619">
                <a:extLst>
                  <a:ext uri="{FF2B5EF4-FFF2-40B4-BE49-F238E27FC236}">
                    <a16:creationId xmlns:a16="http://schemas.microsoft.com/office/drawing/2014/main" id="{A3194FAB-B80B-24CD-19A2-0E8901102DC3}"/>
                  </a:ext>
                </a:extLst>
              </p:cNvPr>
              <p:cNvCxnSpPr>
                <a:cxnSpLocks/>
                <a:stCxn id="612" idx="2"/>
                <a:endCxn id="615" idx="6"/>
              </p:cNvCxnSpPr>
              <p:nvPr/>
            </p:nvCxnSpPr>
            <p:spPr>
              <a:xfrm flipH="1">
                <a:off x="4529726" y="2687949"/>
                <a:ext cx="1227272" cy="154267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직선 연결선[R] 620">
                <a:extLst>
                  <a:ext uri="{FF2B5EF4-FFF2-40B4-BE49-F238E27FC236}">
                    <a16:creationId xmlns:a16="http://schemas.microsoft.com/office/drawing/2014/main" id="{7DE801FF-6079-F06F-5C65-F5AB0C7E0A89}"/>
                  </a:ext>
                </a:extLst>
              </p:cNvPr>
              <p:cNvCxnSpPr>
                <a:cxnSpLocks/>
                <a:stCxn id="612" idx="2"/>
                <a:endCxn id="614" idx="6"/>
              </p:cNvCxnSpPr>
              <p:nvPr/>
            </p:nvCxnSpPr>
            <p:spPr>
              <a:xfrm flipH="1">
                <a:off x="4529726" y="2687949"/>
                <a:ext cx="1227272" cy="251762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직선 연결선[R] 621">
                <a:extLst>
                  <a:ext uri="{FF2B5EF4-FFF2-40B4-BE49-F238E27FC236}">
                    <a16:creationId xmlns:a16="http://schemas.microsoft.com/office/drawing/2014/main" id="{1D3896FC-DB3B-3CFF-6BC0-75182C1FEBBC}"/>
                  </a:ext>
                </a:extLst>
              </p:cNvPr>
              <p:cNvCxnSpPr>
                <a:cxnSpLocks/>
                <a:stCxn id="612" idx="2"/>
                <a:endCxn id="613" idx="6"/>
              </p:cNvCxnSpPr>
              <p:nvPr/>
            </p:nvCxnSpPr>
            <p:spPr>
              <a:xfrm flipH="1">
                <a:off x="4529726" y="2687949"/>
                <a:ext cx="1227272" cy="34925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직선 연결선[R] 622">
                <a:extLst>
                  <a:ext uri="{FF2B5EF4-FFF2-40B4-BE49-F238E27FC236}">
                    <a16:creationId xmlns:a16="http://schemas.microsoft.com/office/drawing/2014/main" id="{643D698B-2DF5-DA11-C1D2-90FE4A6A4B00}"/>
                  </a:ext>
                </a:extLst>
              </p:cNvPr>
              <p:cNvCxnSpPr>
                <a:cxnSpLocks/>
                <a:stCxn id="611" idx="2"/>
                <a:endCxn id="616" idx="6"/>
              </p:cNvCxnSpPr>
              <p:nvPr/>
            </p:nvCxnSpPr>
            <p:spPr>
              <a:xfrm flipH="1" flipV="1">
                <a:off x="4527706" y="3255664"/>
                <a:ext cx="1229292" cy="5086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직선 연결선[R] 623">
                <a:extLst>
                  <a:ext uri="{FF2B5EF4-FFF2-40B4-BE49-F238E27FC236}">
                    <a16:creationId xmlns:a16="http://schemas.microsoft.com/office/drawing/2014/main" id="{663D6F8F-9079-2BC8-3890-F722017E246F}"/>
                  </a:ext>
                </a:extLst>
              </p:cNvPr>
              <p:cNvCxnSpPr>
                <a:cxnSpLocks/>
                <a:stCxn id="610" idx="2"/>
                <a:endCxn id="616" idx="6"/>
              </p:cNvCxnSpPr>
              <p:nvPr/>
            </p:nvCxnSpPr>
            <p:spPr>
              <a:xfrm flipH="1" flipV="1">
                <a:off x="4527706" y="3255664"/>
                <a:ext cx="1229292" cy="158506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직선 연결선[R] 624">
                <a:extLst>
                  <a:ext uri="{FF2B5EF4-FFF2-40B4-BE49-F238E27FC236}">
                    <a16:creationId xmlns:a16="http://schemas.microsoft.com/office/drawing/2014/main" id="{420EFB8D-D78E-341D-2781-A3DBBEED5EFE}"/>
                  </a:ext>
                </a:extLst>
              </p:cNvPr>
              <p:cNvCxnSpPr>
                <a:cxnSpLocks/>
                <a:stCxn id="609" idx="2"/>
                <a:endCxn id="616" idx="6"/>
              </p:cNvCxnSpPr>
              <p:nvPr/>
            </p:nvCxnSpPr>
            <p:spPr>
              <a:xfrm flipH="1" flipV="1">
                <a:off x="4527706" y="3255664"/>
                <a:ext cx="1229292" cy="266144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직선 연결선[R] 625">
                <a:extLst>
                  <a:ext uri="{FF2B5EF4-FFF2-40B4-BE49-F238E27FC236}">
                    <a16:creationId xmlns:a16="http://schemas.microsoft.com/office/drawing/2014/main" id="{A3E7CE43-8B95-4705-7D0B-29BB57A4B942}"/>
                  </a:ext>
                </a:extLst>
              </p:cNvPr>
              <p:cNvCxnSpPr>
                <a:cxnSpLocks/>
                <a:stCxn id="611" idx="2"/>
                <a:endCxn id="615" idx="6"/>
              </p:cNvCxnSpPr>
              <p:nvPr/>
            </p:nvCxnSpPr>
            <p:spPr>
              <a:xfrm flipH="1">
                <a:off x="4529726" y="3764337"/>
                <a:ext cx="1227272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직선 연결선[R] 626">
                <a:extLst>
                  <a:ext uri="{FF2B5EF4-FFF2-40B4-BE49-F238E27FC236}">
                    <a16:creationId xmlns:a16="http://schemas.microsoft.com/office/drawing/2014/main" id="{2F3E081A-765F-1401-D819-F4AA79F395AC}"/>
                  </a:ext>
                </a:extLst>
              </p:cNvPr>
              <p:cNvCxnSpPr>
                <a:cxnSpLocks/>
                <a:stCxn id="610" idx="2"/>
                <a:endCxn id="615" idx="6"/>
              </p:cNvCxnSpPr>
              <p:nvPr/>
            </p:nvCxnSpPr>
            <p:spPr>
              <a:xfrm flipH="1" flipV="1">
                <a:off x="4529726" y="4230621"/>
                <a:ext cx="1227272" cy="6101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직선 연결선[R] 627">
                <a:extLst>
                  <a:ext uri="{FF2B5EF4-FFF2-40B4-BE49-F238E27FC236}">
                    <a16:creationId xmlns:a16="http://schemas.microsoft.com/office/drawing/2014/main" id="{6F64341F-C97C-97B4-431B-5104F3A84698}"/>
                  </a:ext>
                </a:extLst>
              </p:cNvPr>
              <p:cNvCxnSpPr>
                <a:cxnSpLocks/>
                <a:stCxn id="609" idx="2"/>
                <a:endCxn id="615" idx="6"/>
              </p:cNvCxnSpPr>
              <p:nvPr/>
            </p:nvCxnSpPr>
            <p:spPr>
              <a:xfrm flipH="1" flipV="1">
                <a:off x="4529726" y="4230621"/>
                <a:ext cx="1227272" cy="16864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직선 연결선[R] 628">
                <a:extLst>
                  <a:ext uri="{FF2B5EF4-FFF2-40B4-BE49-F238E27FC236}">
                    <a16:creationId xmlns:a16="http://schemas.microsoft.com/office/drawing/2014/main" id="{0D421288-DAF3-B95C-CA0A-2002E294DA47}"/>
                  </a:ext>
                </a:extLst>
              </p:cNvPr>
              <p:cNvCxnSpPr>
                <a:cxnSpLocks/>
                <a:stCxn id="611" idx="2"/>
                <a:endCxn id="614" idx="6"/>
              </p:cNvCxnSpPr>
              <p:nvPr/>
            </p:nvCxnSpPr>
            <p:spPr>
              <a:xfrm flipH="1">
                <a:off x="4529726" y="3764337"/>
                <a:ext cx="1227272" cy="144124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직선 연결선[R] 629">
                <a:extLst>
                  <a:ext uri="{FF2B5EF4-FFF2-40B4-BE49-F238E27FC236}">
                    <a16:creationId xmlns:a16="http://schemas.microsoft.com/office/drawing/2014/main" id="{6CE7C0FB-1CB7-45BD-FA90-9565F1CCBA18}"/>
                  </a:ext>
                </a:extLst>
              </p:cNvPr>
              <p:cNvCxnSpPr>
                <a:cxnSpLocks/>
                <a:stCxn id="610" idx="2"/>
                <a:endCxn id="614" idx="6"/>
              </p:cNvCxnSpPr>
              <p:nvPr/>
            </p:nvCxnSpPr>
            <p:spPr>
              <a:xfrm flipH="1">
                <a:off x="4529726" y="4840725"/>
                <a:ext cx="1227272" cy="36485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직선 연결선[R] 630">
                <a:extLst>
                  <a:ext uri="{FF2B5EF4-FFF2-40B4-BE49-F238E27FC236}">
                    <a16:creationId xmlns:a16="http://schemas.microsoft.com/office/drawing/2014/main" id="{BD19997F-2B3C-B692-244F-49DAA2601271}"/>
                  </a:ext>
                </a:extLst>
              </p:cNvPr>
              <p:cNvCxnSpPr>
                <a:cxnSpLocks/>
                <a:stCxn id="611" idx="2"/>
                <a:endCxn id="613" idx="6"/>
              </p:cNvCxnSpPr>
              <p:nvPr/>
            </p:nvCxnSpPr>
            <p:spPr>
              <a:xfrm flipH="1">
                <a:off x="4529726" y="3764337"/>
                <a:ext cx="1227272" cy="241619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직선 연결선[R] 631">
                <a:extLst>
                  <a:ext uri="{FF2B5EF4-FFF2-40B4-BE49-F238E27FC236}">
                    <a16:creationId xmlns:a16="http://schemas.microsoft.com/office/drawing/2014/main" id="{8AFF0668-1B1E-C4C6-D2F1-841CF8F2AF34}"/>
                  </a:ext>
                </a:extLst>
              </p:cNvPr>
              <p:cNvCxnSpPr>
                <a:cxnSpLocks/>
                <a:stCxn id="609" idx="2"/>
                <a:endCxn id="614" idx="6"/>
              </p:cNvCxnSpPr>
              <p:nvPr/>
            </p:nvCxnSpPr>
            <p:spPr>
              <a:xfrm flipH="1" flipV="1">
                <a:off x="4529726" y="5205578"/>
                <a:ext cx="1227272" cy="71153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직선 연결선[R] 632">
                <a:extLst>
                  <a:ext uri="{FF2B5EF4-FFF2-40B4-BE49-F238E27FC236}">
                    <a16:creationId xmlns:a16="http://schemas.microsoft.com/office/drawing/2014/main" id="{82CC15CE-A94C-3D63-CEF9-74D3D2C79834}"/>
                  </a:ext>
                </a:extLst>
              </p:cNvPr>
              <p:cNvCxnSpPr>
                <a:cxnSpLocks/>
                <a:stCxn id="610" idx="2"/>
                <a:endCxn id="613" idx="6"/>
              </p:cNvCxnSpPr>
              <p:nvPr/>
            </p:nvCxnSpPr>
            <p:spPr>
              <a:xfrm flipH="1">
                <a:off x="4529726" y="4840725"/>
                <a:ext cx="1227272" cy="13398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직선 연결선[R] 633">
                <a:extLst>
                  <a:ext uri="{FF2B5EF4-FFF2-40B4-BE49-F238E27FC236}">
                    <a16:creationId xmlns:a16="http://schemas.microsoft.com/office/drawing/2014/main" id="{1960CB35-B3EF-FEE1-15E7-E034428628EB}"/>
                  </a:ext>
                </a:extLst>
              </p:cNvPr>
              <p:cNvCxnSpPr>
                <a:cxnSpLocks/>
                <a:stCxn id="609" idx="2"/>
                <a:endCxn id="613" idx="6"/>
              </p:cNvCxnSpPr>
              <p:nvPr/>
            </p:nvCxnSpPr>
            <p:spPr>
              <a:xfrm flipH="1">
                <a:off x="4529726" y="5917113"/>
                <a:ext cx="1227272" cy="26342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직선 연결선[R] 634">
                <a:extLst>
                  <a:ext uri="{FF2B5EF4-FFF2-40B4-BE49-F238E27FC236}">
                    <a16:creationId xmlns:a16="http://schemas.microsoft.com/office/drawing/2014/main" id="{AB7B250B-5076-3169-1F22-0862891F29B8}"/>
                  </a:ext>
                </a:extLst>
              </p:cNvPr>
              <p:cNvCxnSpPr>
                <a:cxnSpLocks/>
                <a:stCxn id="611" idx="2"/>
                <a:endCxn id="617" idx="6"/>
              </p:cNvCxnSpPr>
              <p:nvPr/>
            </p:nvCxnSpPr>
            <p:spPr>
              <a:xfrm flipH="1" flipV="1">
                <a:off x="4527706" y="2280707"/>
                <a:ext cx="1229292" cy="148363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직선 연결선[R] 635">
                <a:extLst>
                  <a:ext uri="{FF2B5EF4-FFF2-40B4-BE49-F238E27FC236}">
                    <a16:creationId xmlns:a16="http://schemas.microsoft.com/office/drawing/2014/main" id="{7C90FFD1-E035-F83F-AA73-23AD18780F9A}"/>
                  </a:ext>
                </a:extLst>
              </p:cNvPr>
              <p:cNvCxnSpPr>
                <a:cxnSpLocks/>
                <a:stCxn id="610" idx="2"/>
                <a:endCxn id="617" idx="6"/>
              </p:cNvCxnSpPr>
              <p:nvPr/>
            </p:nvCxnSpPr>
            <p:spPr>
              <a:xfrm flipH="1" flipV="1">
                <a:off x="4527706" y="2280707"/>
                <a:ext cx="1229292" cy="25600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직선 연결선[R] 636">
                <a:extLst>
                  <a:ext uri="{FF2B5EF4-FFF2-40B4-BE49-F238E27FC236}">
                    <a16:creationId xmlns:a16="http://schemas.microsoft.com/office/drawing/2014/main" id="{43B8C1D7-20AC-371B-FBBC-6452D80FFA12}"/>
                  </a:ext>
                </a:extLst>
              </p:cNvPr>
              <p:cNvCxnSpPr>
                <a:cxnSpLocks/>
                <a:stCxn id="609" idx="2"/>
                <a:endCxn id="617" idx="6"/>
              </p:cNvCxnSpPr>
              <p:nvPr/>
            </p:nvCxnSpPr>
            <p:spPr>
              <a:xfrm flipH="1" flipV="1">
                <a:off x="4527706" y="2280707"/>
                <a:ext cx="1229292" cy="36364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직선 연결선[R] 637">
                <a:extLst>
                  <a:ext uri="{FF2B5EF4-FFF2-40B4-BE49-F238E27FC236}">
                    <a16:creationId xmlns:a16="http://schemas.microsoft.com/office/drawing/2014/main" id="{61D97BA7-F16F-8DEF-25AF-E33CEB0E0C39}"/>
                  </a:ext>
                </a:extLst>
              </p:cNvPr>
              <p:cNvCxnSpPr>
                <a:cxnSpLocks/>
                <a:stCxn id="608" idx="2"/>
                <a:endCxn id="612" idx="6"/>
              </p:cNvCxnSpPr>
              <p:nvPr/>
            </p:nvCxnSpPr>
            <p:spPr>
              <a:xfrm flipH="1">
                <a:off x="6380728" y="2687949"/>
                <a:ext cx="94972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직선 연결선[R] 638">
                <a:extLst>
                  <a:ext uri="{FF2B5EF4-FFF2-40B4-BE49-F238E27FC236}">
                    <a16:creationId xmlns:a16="http://schemas.microsoft.com/office/drawing/2014/main" id="{ABA5AF75-58B4-B973-05F5-26AD1CECE786}"/>
                  </a:ext>
                </a:extLst>
              </p:cNvPr>
              <p:cNvCxnSpPr>
                <a:cxnSpLocks/>
                <a:stCxn id="607" idx="2"/>
                <a:endCxn id="612" idx="6"/>
              </p:cNvCxnSpPr>
              <p:nvPr/>
            </p:nvCxnSpPr>
            <p:spPr>
              <a:xfrm flipH="1" flipV="1">
                <a:off x="6380728" y="2687949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직선 연결선[R] 639">
                <a:extLst>
                  <a:ext uri="{FF2B5EF4-FFF2-40B4-BE49-F238E27FC236}">
                    <a16:creationId xmlns:a16="http://schemas.microsoft.com/office/drawing/2014/main" id="{08D92605-9017-790E-933B-68970F386ABF}"/>
                  </a:ext>
                </a:extLst>
              </p:cNvPr>
              <p:cNvCxnSpPr>
                <a:cxnSpLocks/>
                <a:stCxn id="606" idx="2"/>
                <a:endCxn id="612" idx="6"/>
              </p:cNvCxnSpPr>
              <p:nvPr/>
            </p:nvCxnSpPr>
            <p:spPr>
              <a:xfrm flipH="1" flipV="1">
                <a:off x="6380728" y="2687949"/>
                <a:ext cx="917427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직선 연결선[R] 640">
                <a:extLst>
                  <a:ext uri="{FF2B5EF4-FFF2-40B4-BE49-F238E27FC236}">
                    <a16:creationId xmlns:a16="http://schemas.microsoft.com/office/drawing/2014/main" id="{E0A25C42-72F3-0B7E-0F70-E73D0D8AF4F0}"/>
                  </a:ext>
                </a:extLst>
              </p:cNvPr>
              <p:cNvCxnSpPr>
                <a:cxnSpLocks/>
                <a:stCxn id="605" idx="2"/>
                <a:endCxn id="612" idx="6"/>
              </p:cNvCxnSpPr>
              <p:nvPr/>
            </p:nvCxnSpPr>
            <p:spPr>
              <a:xfrm flipH="1" flipV="1">
                <a:off x="6380728" y="2687949"/>
                <a:ext cx="949724" cy="32291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직선 연결선[R] 641">
                <a:extLst>
                  <a:ext uri="{FF2B5EF4-FFF2-40B4-BE49-F238E27FC236}">
                    <a16:creationId xmlns:a16="http://schemas.microsoft.com/office/drawing/2014/main" id="{A05D109C-E2AD-267A-4B99-97DC5123991B}"/>
                  </a:ext>
                </a:extLst>
              </p:cNvPr>
              <p:cNvCxnSpPr>
                <a:cxnSpLocks/>
                <a:stCxn id="601" idx="2"/>
                <a:endCxn id="608" idx="6"/>
              </p:cNvCxnSpPr>
              <p:nvPr/>
            </p:nvCxnSpPr>
            <p:spPr>
              <a:xfrm flipH="1" flipV="1">
                <a:off x="7954182" y="2687949"/>
                <a:ext cx="947704" cy="41027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직선 연결선[R] 642">
                <a:extLst>
                  <a:ext uri="{FF2B5EF4-FFF2-40B4-BE49-F238E27FC236}">
                    <a16:creationId xmlns:a16="http://schemas.microsoft.com/office/drawing/2014/main" id="{E027DAA2-062C-C04D-99D4-BF415E4F11CD}"/>
                  </a:ext>
                </a:extLst>
              </p:cNvPr>
              <p:cNvCxnSpPr>
                <a:cxnSpLocks/>
                <a:stCxn id="600" idx="2"/>
                <a:endCxn id="608" idx="6"/>
              </p:cNvCxnSpPr>
              <p:nvPr/>
            </p:nvCxnSpPr>
            <p:spPr>
              <a:xfrm flipH="1" flipV="1">
                <a:off x="7954182" y="2687949"/>
                <a:ext cx="947704" cy="154267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직선 연결선[R] 643">
                <a:extLst>
                  <a:ext uri="{FF2B5EF4-FFF2-40B4-BE49-F238E27FC236}">
                    <a16:creationId xmlns:a16="http://schemas.microsoft.com/office/drawing/2014/main" id="{61072D23-5398-364A-B841-97266C997EDF}"/>
                  </a:ext>
                </a:extLst>
              </p:cNvPr>
              <p:cNvCxnSpPr>
                <a:cxnSpLocks/>
                <a:stCxn id="604" idx="2"/>
                <a:endCxn id="608" idx="6"/>
              </p:cNvCxnSpPr>
              <p:nvPr/>
            </p:nvCxnSpPr>
            <p:spPr>
              <a:xfrm flipH="1" flipV="1">
                <a:off x="7954182" y="2687949"/>
                <a:ext cx="933575" cy="267507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직선 연결선[R] 644">
                <a:extLst>
                  <a:ext uri="{FF2B5EF4-FFF2-40B4-BE49-F238E27FC236}">
                    <a16:creationId xmlns:a16="http://schemas.microsoft.com/office/drawing/2014/main" id="{F74DE109-480F-6449-BE41-413346D86158}"/>
                  </a:ext>
                </a:extLst>
              </p:cNvPr>
              <p:cNvCxnSpPr>
                <a:cxnSpLocks/>
                <a:stCxn id="608" idx="2"/>
                <a:endCxn id="611" idx="6"/>
              </p:cNvCxnSpPr>
              <p:nvPr/>
            </p:nvCxnSpPr>
            <p:spPr>
              <a:xfrm flipH="1">
                <a:off x="6380728" y="2687949"/>
                <a:ext cx="949724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직선 연결선[R] 645">
                <a:extLst>
                  <a:ext uri="{FF2B5EF4-FFF2-40B4-BE49-F238E27FC236}">
                    <a16:creationId xmlns:a16="http://schemas.microsoft.com/office/drawing/2014/main" id="{8D78597E-26D2-DEEB-00E2-484F007B535C}"/>
                  </a:ext>
                </a:extLst>
              </p:cNvPr>
              <p:cNvCxnSpPr>
                <a:cxnSpLocks/>
                <a:stCxn id="607" idx="2"/>
                <a:endCxn id="611" idx="6"/>
              </p:cNvCxnSpPr>
              <p:nvPr/>
            </p:nvCxnSpPr>
            <p:spPr>
              <a:xfrm flipH="1">
                <a:off x="6380728" y="3764337"/>
                <a:ext cx="91742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직선 연결선[R] 646">
                <a:extLst>
                  <a:ext uri="{FF2B5EF4-FFF2-40B4-BE49-F238E27FC236}">
                    <a16:creationId xmlns:a16="http://schemas.microsoft.com/office/drawing/2014/main" id="{1710EE51-8281-ACAB-ED35-B0428EDEE85D}"/>
                  </a:ext>
                </a:extLst>
              </p:cNvPr>
              <p:cNvCxnSpPr>
                <a:cxnSpLocks/>
                <a:stCxn id="606" idx="2"/>
                <a:endCxn id="611" idx="6"/>
              </p:cNvCxnSpPr>
              <p:nvPr/>
            </p:nvCxnSpPr>
            <p:spPr>
              <a:xfrm flipH="1" flipV="1">
                <a:off x="6380728" y="3764337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직선 연결선[R] 647">
                <a:extLst>
                  <a:ext uri="{FF2B5EF4-FFF2-40B4-BE49-F238E27FC236}">
                    <a16:creationId xmlns:a16="http://schemas.microsoft.com/office/drawing/2014/main" id="{B0A4F4C9-CDDC-6876-3B6C-7C0774FEEDC3}"/>
                  </a:ext>
                </a:extLst>
              </p:cNvPr>
              <p:cNvCxnSpPr>
                <a:cxnSpLocks/>
                <a:stCxn id="605" idx="2"/>
                <a:endCxn id="611" idx="6"/>
              </p:cNvCxnSpPr>
              <p:nvPr/>
            </p:nvCxnSpPr>
            <p:spPr>
              <a:xfrm flipH="1" flipV="1">
                <a:off x="6380728" y="3764337"/>
                <a:ext cx="949724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직선 연결선[R] 648">
                <a:extLst>
                  <a:ext uri="{FF2B5EF4-FFF2-40B4-BE49-F238E27FC236}">
                    <a16:creationId xmlns:a16="http://schemas.microsoft.com/office/drawing/2014/main" id="{C7380200-07C7-D93F-A32D-2782958B1C94}"/>
                  </a:ext>
                </a:extLst>
              </p:cNvPr>
              <p:cNvCxnSpPr>
                <a:cxnSpLocks/>
                <a:stCxn id="608" idx="2"/>
                <a:endCxn id="610" idx="6"/>
              </p:cNvCxnSpPr>
              <p:nvPr/>
            </p:nvCxnSpPr>
            <p:spPr>
              <a:xfrm flipH="1">
                <a:off x="6380728" y="2687949"/>
                <a:ext cx="949724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직선 연결선[R] 649">
                <a:extLst>
                  <a:ext uri="{FF2B5EF4-FFF2-40B4-BE49-F238E27FC236}">
                    <a16:creationId xmlns:a16="http://schemas.microsoft.com/office/drawing/2014/main" id="{049C4A28-71BD-8187-AA3F-073C664AB9C8}"/>
                  </a:ext>
                </a:extLst>
              </p:cNvPr>
              <p:cNvCxnSpPr>
                <a:cxnSpLocks/>
                <a:stCxn id="607" idx="2"/>
                <a:endCxn id="610" idx="6"/>
              </p:cNvCxnSpPr>
              <p:nvPr/>
            </p:nvCxnSpPr>
            <p:spPr>
              <a:xfrm flipH="1">
                <a:off x="6380728" y="3764337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직선 연결선[R] 650">
                <a:extLst>
                  <a:ext uri="{FF2B5EF4-FFF2-40B4-BE49-F238E27FC236}">
                    <a16:creationId xmlns:a16="http://schemas.microsoft.com/office/drawing/2014/main" id="{C6377972-9244-02C4-B89D-E0A5B07B5CF0}"/>
                  </a:ext>
                </a:extLst>
              </p:cNvPr>
              <p:cNvCxnSpPr>
                <a:cxnSpLocks/>
                <a:stCxn id="606" idx="2"/>
                <a:endCxn id="610" idx="6"/>
              </p:cNvCxnSpPr>
              <p:nvPr/>
            </p:nvCxnSpPr>
            <p:spPr>
              <a:xfrm flipH="1">
                <a:off x="6380728" y="4840725"/>
                <a:ext cx="91742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직선 연결선[R] 651">
                <a:extLst>
                  <a:ext uri="{FF2B5EF4-FFF2-40B4-BE49-F238E27FC236}">
                    <a16:creationId xmlns:a16="http://schemas.microsoft.com/office/drawing/2014/main" id="{8E7860CA-2547-85A3-6F4F-A87E09D59891}"/>
                  </a:ext>
                </a:extLst>
              </p:cNvPr>
              <p:cNvCxnSpPr>
                <a:cxnSpLocks/>
                <a:stCxn id="605" idx="2"/>
                <a:endCxn id="610" idx="6"/>
              </p:cNvCxnSpPr>
              <p:nvPr/>
            </p:nvCxnSpPr>
            <p:spPr>
              <a:xfrm flipH="1" flipV="1">
                <a:off x="6380728" y="4840725"/>
                <a:ext cx="949724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직선 연결선[R] 652">
                <a:extLst>
                  <a:ext uri="{FF2B5EF4-FFF2-40B4-BE49-F238E27FC236}">
                    <a16:creationId xmlns:a16="http://schemas.microsoft.com/office/drawing/2014/main" id="{743B2B7D-C89C-E6C1-F466-95B173788977}"/>
                  </a:ext>
                </a:extLst>
              </p:cNvPr>
              <p:cNvCxnSpPr>
                <a:cxnSpLocks/>
                <a:stCxn id="608" idx="2"/>
                <a:endCxn id="609" idx="6"/>
              </p:cNvCxnSpPr>
              <p:nvPr/>
            </p:nvCxnSpPr>
            <p:spPr>
              <a:xfrm flipH="1">
                <a:off x="6380728" y="2687949"/>
                <a:ext cx="949724" cy="32291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직선 연결선[R] 653">
                <a:extLst>
                  <a:ext uri="{FF2B5EF4-FFF2-40B4-BE49-F238E27FC236}">
                    <a16:creationId xmlns:a16="http://schemas.microsoft.com/office/drawing/2014/main" id="{4CF22649-952C-E40C-943D-21956581A79C}"/>
                  </a:ext>
                </a:extLst>
              </p:cNvPr>
              <p:cNvCxnSpPr>
                <a:cxnSpLocks/>
                <a:stCxn id="607" idx="2"/>
                <a:endCxn id="609" idx="6"/>
              </p:cNvCxnSpPr>
              <p:nvPr/>
            </p:nvCxnSpPr>
            <p:spPr>
              <a:xfrm flipH="1">
                <a:off x="6380728" y="3764337"/>
                <a:ext cx="917427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직선 연결선[R] 654">
                <a:extLst>
                  <a:ext uri="{FF2B5EF4-FFF2-40B4-BE49-F238E27FC236}">
                    <a16:creationId xmlns:a16="http://schemas.microsoft.com/office/drawing/2014/main" id="{150ACC27-372B-EE22-61A3-27C4CB9778CE}"/>
                  </a:ext>
                </a:extLst>
              </p:cNvPr>
              <p:cNvCxnSpPr>
                <a:cxnSpLocks/>
                <a:stCxn id="606" idx="2"/>
                <a:endCxn id="609" idx="6"/>
              </p:cNvCxnSpPr>
              <p:nvPr/>
            </p:nvCxnSpPr>
            <p:spPr>
              <a:xfrm flipH="1">
                <a:off x="6380728" y="4840725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직선 연결선[R] 655">
                <a:extLst>
                  <a:ext uri="{FF2B5EF4-FFF2-40B4-BE49-F238E27FC236}">
                    <a16:creationId xmlns:a16="http://schemas.microsoft.com/office/drawing/2014/main" id="{69ECC2B9-99AE-5B8F-5DE6-1D77A540B309}"/>
                  </a:ext>
                </a:extLst>
              </p:cNvPr>
              <p:cNvCxnSpPr>
                <a:cxnSpLocks/>
                <a:stCxn id="605" idx="2"/>
                <a:endCxn id="609" idx="6"/>
              </p:cNvCxnSpPr>
              <p:nvPr/>
            </p:nvCxnSpPr>
            <p:spPr>
              <a:xfrm flipH="1">
                <a:off x="6380728" y="5917113"/>
                <a:ext cx="94972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직선 연결선[R] 656">
                <a:extLst>
                  <a:ext uri="{FF2B5EF4-FFF2-40B4-BE49-F238E27FC236}">
                    <a16:creationId xmlns:a16="http://schemas.microsoft.com/office/drawing/2014/main" id="{C6826867-02C2-2FB4-0709-A9D92F3CDA47}"/>
                  </a:ext>
                </a:extLst>
              </p:cNvPr>
              <p:cNvCxnSpPr>
                <a:cxnSpLocks/>
                <a:stCxn id="601" idx="2"/>
                <a:endCxn id="607" idx="6"/>
              </p:cNvCxnSpPr>
              <p:nvPr/>
            </p:nvCxnSpPr>
            <p:spPr>
              <a:xfrm flipH="1">
                <a:off x="7921885" y="3098219"/>
                <a:ext cx="980001" cy="6661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직선 연결선[R] 657">
                <a:extLst>
                  <a:ext uri="{FF2B5EF4-FFF2-40B4-BE49-F238E27FC236}">
                    <a16:creationId xmlns:a16="http://schemas.microsoft.com/office/drawing/2014/main" id="{A1A7FD84-F781-DDE7-3B9F-C5504810E38F}"/>
                  </a:ext>
                </a:extLst>
              </p:cNvPr>
              <p:cNvCxnSpPr>
                <a:cxnSpLocks/>
                <a:stCxn id="600" idx="2"/>
                <a:endCxn id="607" idx="6"/>
              </p:cNvCxnSpPr>
              <p:nvPr/>
            </p:nvCxnSpPr>
            <p:spPr>
              <a:xfrm flipH="1" flipV="1">
                <a:off x="7921885" y="3764337"/>
                <a:ext cx="980001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직선 연결선[R] 658">
                <a:extLst>
                  <a:ext uri="{FF2B5EF4-FFF2-40B4-BE49-F238E27FC236}">
                    <a16:creationId xmlns:a16="http://schemas.microsoft.com/office/drawing/2014/main" id="{C5A7B3EC-2F17-3E1D-589D-5467A3E0A4E4}"/>
                  </a:ext>
                </a:extLst>
              </p:cNvPr>
              <p:cNvCxnSpPr>
                <a:cxnSpLocks/>
                <a:stCxn id="604" idx="2"/>
                <a:endCxn id="607" idx="6"/>
              </p:cNvCxnSpPr>
              <p:nvPr/>
            </p:nvCxnSpPr>
            <p:spPr>
              <a:xfrm flipH="1" flipV="1">
                <a:off x="7921885" y="3764337"/>
                <a:ext cx="965872" cy="15986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직선 연결선[R] 659">
                <a:extLst>
                  <a:ext uri="{FF2B5EF4-FFF2-40B4-BE49-F238E27FC236}">
                    <a16:creationId xmlns:a16="http://schemas.microsoft.com/office/drawing/2014/main" id="{22DDC48E-2075-4B13-EDAC-1BF42352A512}"/>
                  </a:ext>
                </a:extLst>
              </p:cNvPr>
              <p:cNvCxnSpPr>
                <a:cxnSpLocks/>
                <a:stCxn id="601" idx="2"/>
                <a:endCxn id="606" idx="6"/>
              </p:cNvCxnSpPr>
              <p:nvPr/>
            </p:nvCxnSpPr>
            <p:spPr>
              <a:xfrm flipH="1">
                <a:off x="7921885" y="3098219"/>
                <a:ext cx="980001" cy="17425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직선 연결선[R] 660">
                <a:extLst>
                  <a:ext uri="{FF2B5EF4-FFF2-40B4-BE49-F238E27FC236}">
                    <a16:creationId xmlns:a16="http://schemas.microsoft.com/office/drawing/2014/main" id="{A694172F-F277-C3A7-708C-C860282F557F}"/>
                  </a:ext>
                </a:extLst>
              </p:cNvPr>
              <p:cNvCxnSpPr>
                <a:cxnSpLocks/>
                <a:stCxn id="600" idx="2"/>
                <a:endCxn id="606" idx="6"/>
              </p:cNvCxnSpPr>
              <p:nvPr/>
            </p:nvCxnSpPr>
            <p:spPr>
              <a:xfrm flipH="1">
                <a:off x="7921885" y="4230621"/>
                <a:ext cx="980001" cy="6101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직선 연결선[R] 661">
                <a:extLst>
                  <a:ext uri="{FF2B5EF4-FFF2-40B4-BE49-F238E27FC236}">
                    <a16:creationId xmlns:a16="http://schemas.microsoft.com/office/drawing/2014/main" id="{9DD9EDC5-706F-0FCC-57EC-9345FD142EAC}"/>
                  </a:ext>
                </a:extLst>
              </p:cNvPr>
              <p:cNvCxnSpPr>
                <a:cxnSpLocks/>
                <a:stCxn id="604" idx="2"/>
                <a:endCxn id="606" idx="6"/>
              </p:cNvCxnSpPr>
              <p:nvPr/>
            </p:nvCxnSpPr>
            <p:spPr>
              <a:xfrm flipH="1" flipV="1">
                <a:off x="7921885" y="4840725"/>
                <a:ext cx="965872" cy="52229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직선 연결선[R] 662">
                <a:extLst>
                  <a:ext uri="{FF2B5EF4-FFF2-40B4-BE49-F238E27FC236}">
                    <a16:creationId xmlns:a16="http://schemas.microsoft.com/office/drawing/2014/main" id="{3927760D-6AC9-C0E1-808F-0BEFDC2DA424}"/>
                  </a:ext>
                </a:extLst>
              </p:cNvPr>
              <p:cNvCxnSpPr>
                <a:cxnSpLocks/>
                <a:stCxn id="601" idx="2"/>
                <a:endCxn id="605" idx="6"/>
              </p:cNvCxnSpPr>
              <p:nvPr/>
            </p:nvCxnSpPr>
            <p:spPr>
              <a:xfrm flipH="1">
                <a:off x="7954182" y="3098219"/>
                <a:ext cx="947704" cy="281889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직선 연결선[R] 663">
                <a:extLst>
                  <a:ext uri="{FF2B5EF4-FFF2-40B4-BE49-F238E27FC236}">
                    <a16:creationId xmlns:a16="http://schemas.microsoft.com/office/drawing/2014/main" id="{166C6466-33BC-943B-60DA-3B3A11751865}"/>
                  </a:ext>
                </a:extLst>
              </p:cNvPr>
              <p:cNvCxnSpPr>
                <a:cxnSpLocks/>
                <a:stCxn id="600" idx="2"/>
                <a:endCxn id="605" idx="6"/>
              </p:cNvCxnSpPr>
              <p:nvPr/>
            </p:nvCxnSpPr>
            <p:spPr>
              <a:xfrm flipH="1">
                <a:off x="7954182" y="4230621"/>
                <a:ext cx="947704" cy="16864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직선 연결선[R] 664">
                <a:extLst>
                  <a:ext uri="{FF2B5EF4-FFF2-40B4-BE49-F238E27FC236}">
                    <a16:creationId xmlns:a16="http://schemas.microsoft.com/office/drawing/2014/main" id="{931208E8-D112-751D-95AA-387E678E1CB1}"/>
                  </a:ext>
                </a:extLst>
              </p:cNvPr>
              <p:cNvCxnSpPr>
                <a:cxnSpLocks/>
                <a:stCxn id="604" idx="2"/>
                <a:endCxn id="605" idx="6"/>
              </p:cNvCxnSpPr>
              <p:nvPr/>
            </p:nvCxnSpPr>
            <p:spPr>
              <a:xfrm flipH="1">
                <a:off x="7954182" y="5363023"/>
                <a:ext cx="933575" cy="55409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직선 연결선[R] 665">
                <a:extLst>
                  <a:ext uri="{FF2B5EF4-FFF2-40B4-BE49-F238E27FC236}">
                    <a16:creationId xmlns:a16="http://schemas.microsoft.com/office/drawing/2014/main" id="{93CE16CF-3E57-058E-7351-0A98F9D0F698}"/>
                  </a:ext>
                </a:extLst>
              </p:cNvPr>
              <p:cNvCxnSpPr>
                <a:cxnSpLocks/>
                <a:stCxn id="603" idx="2"/>
                <a:endCxn id="601" idx="6"/>
              </p:cNvCxnSpPr>
              <p:nvPr/>
            </p:nvCxnSpPr>
            <p:spPr>
              <a:xfrm flipH="1" flipV="1">
                <a:off x="9525616" y="3098219"/>
                <a:ext cx="919446" cy="6661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직선 연결선[R] 666">
                <a:extLst>
                  <a:ext uri="{FF2B5EF4-FFF2-40B4-BE49-F238E27FC236}">
                    <a16:creationId xmlns:a16="http://schemas.microsoft.com/office/drawing/2014/main" id="{4BC6948F-2118-D5D9-83A0-CEB059B6C51A}"/>
                  </a:ext>
                </a:extLst>
              </p:cNvPr>
              <p:cNvCxnSpPr>
                <a:cxnSpLocks/>
                <a:stCxn id="602" idx="2"/>
                <a:endCxn id="601" idx="6"/>
              </p:cNvCxnSpPr>
              <p:nvPr/>
            </p:nvCxnSpPr>
            <p:spPr>
              <a:xfrm flipH="1" flipV="1">
                <a:off x="9525616" y="3098219"/>
                <a:ext cx="919446" cy="17606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직선 연결선[R] 667">
                <a:extLst>
                  <a:ext uri="{FF2B5EF4-FFF2-40B4-BE49-F238E27FC236}">
                    <a16:creationId xmlns:a16="http://schemas.microsoft.com/office/drawing/2014/main" id="{63DEB513-E63E-4C7A-0C26-EA1791F65963}"/>
                  </a:ext>
                </a:extLst>
              </p:cNvPr>
              <p:cNvCxnSpPr>
                <a:cxnSpLocks/>
                <a:stCxn id="603" idx="2"/>
                <a:endCxn id="600" idx="6"/>
              </p:cNvCxnSpPr>
              <p:nvPr/>
            </p:nvCxnSpPr>
            <p:spPr>
              <a:xfrm flipH="1">
                <a:off x="9525616" y="3764337"/>
                <a:ext cx="919446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직선 연결선[R] 668">
                <a:extLst>
                  <a:ext uri="{FF2B5EF4-FFF2-40B4-BE49-F238E27FC236}">
                    <a16:creationId xmlns:a16="http://schemas.microsoft.com/office/drawing/2014/main" id="{A8D19510-E39A-A5DD-B0A7-DBCC8A0901BD}"/>
                  </a:ext>
                </a:extLst>
              </p:cNvPr>
              <p:cNvCxnSpPr>
                <a:cxnSpLocks/>
                <a:stCxn id="603" idx="2"/>
                <a:endCxn id="604" idx="6"/>
              </p:cNvCxnSpPr>
              <p:nvPr/>
            </p:nvCxnSpPr>
            <p:spPr>
              <a:xfrm flipH="1">
                <a:off x="9511487" y="3764337"/>
                <a:ext cx="933575" cy="15986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직선 연결선[R] 669">
                <a:extLst>
                  <a:ext uri="{FF2B5EF4-FFF2-40B4-BE49-F238E27FC236}">
                    <a16:creationId xmlns:a16="http://schemas.microsoft.com/office/drawing/2014/main" id="{048301A1-3698-9A00-9977-1D5BBEDDF601}"/>
                  </a:ext>
                </a:extLst>
              </p:cNvPr>
              <p:cNvCxnSpPr>
                <a:cxnSpLocks/>
                <a:stCxn id="602" idx="2"/>
                <a:endCxn id="604" idx="6"/>
              </p:cNvCxnSpPr>
              <p:nvPr/>
            </p:nvCxnSpPr>
            <p:spPr>
              <a:xfrm flipH="1">
                <a:off x="9511487" y="4858892"/>
                <a:ext cx="933575" cy="50413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1" name="모서리가 둥근 직사각형 670">
              <a:extLst>
                <a:ext uri="{FF2B5EF4-FFF2-40B4-BE49-F238E27FC236}">
                  <a16:creationId xmlns:a16="http://schemas.microsoft.com/office/drawing/2014/main" id="{5D2CA004-313D-EFFE-B9FD-0CA0F349EA47}"/>
                </a:ext>
              </a:extLst>
            </p:cNvPr>
            <p:cNvSpPr/>
            <p:nvPr/>
          </p:nvSpPr>
          <p:spPr>
            <a:xfrm>
              <a:off x="10219221" y="2927142"/>
              <a:ext cx="642710" cy="12618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672" name="직선 화살표 연결선 671">
              <a:extLst>
                <a:ext uri="{FF2B5EF4-FFF2-40B4-BE49-F238E27FC236}">
                  <a16:creationId xmlns:a16="http://schemas.microsoft.com/office/drawing/2014/main" id="{11609CB6-2F4B-0040-1A75-9F425F585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40576" y="4255407"/>
              <a:ext cx="0" cy="145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직선 화살표 연결선 672">
              <a:extLst>
                <a:ext uri="{FF2B5EF4-FFF2-40B4-BE49-F238E27FC236}">
                  <a16:creationId xmlns:a16="http://schemas.microsoft.com/office/drawing/2014/main" id="{4D768021-DA48-B01A-88DF-CCA2067AF16B}"/>
                </a:ext>
              </a:extLst>
            </p:cNvPr>
            <p:cNvCxnSpPr>
              <a:cxnSpLocks/>
            </p:cNvCxnSpPr>
            <p:nvPr/>
          </p:nvCxnSpPr>
          <p:spPr>
            <a:xfrm>
              <a:off x="9905520" y="3558063"/>
              <a:ext cx="2501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4" name="그룹 673">
              <a:extLst>
                <a:ext uri="{FF2B5EF4-FFF2-40B4-BE49-F238E27FC236}">
                  <a16:creationId xmlns:a16="http://schemas.microsoft.com/office/drawing/2014/main" id="{33511161-CCDF-12A9-7ACA-6B2F735B730D}"/>
                </a:ext>
              </a:extLst>
            </p:cNvPr>
            <p:cNvGrpSpPr/>
            <p:nvPr/>
          </p:nvGrpSpPr>
          <p:grpSpPr>
            <a:xfrm rot="16200000">
              <a:off x="11021152" y="3308409"/>
              <a:ext cx="1064311" cy="452987"/>
              <a:chOff x="3903976" y="1968842"/>
              <a:chExt cx="7164816" cy="4523558"/>
            </a:xfrm>
          </p:grpSpPr>
          <p:sp>
            <p:nvSpPr>
              <p:cNvPr id="675" name="타원 674">
                <a:extLst>
                  <a:ext uri="{FF2B5EF4-FFF2-40B4-BE49-F238E27FC236}">
                    <a16:creationId xmlns:a16="http://schemas.microsoft.com/office/drawing/2014/main" id="{6563DDEE-A7DB-69CF-A3E7-F11897312E4A}"/>
                  </a:ext>
                </a:extLst>
              </p:cNvPr>
              <p:cNvSpPr/>
              <p:nvPr/>
            </p:nvSpPr>
            <p:spPr>
              <a:xfrm>
                <a:off x="8901886" y="3918756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76" name="타원 675">
                <a:extLst>
                  <a:ext uri="{FF2B5EF4-FFF2-40B4-BE49-F238E27FC236}">
                    <a16:creationId xmlns:a16="http://schemas.microsoft.com/office/drawing/2014/main" id="{79AED8CC-B443-E967-3708-37E0AEB71069}"/>
                  </a:ext>
                </a:extLst>
              </p:cNvPr>
              <p:cNvSpPr/>
              <p:nvPr/>
            </p:nvSpPr>
            <p:spPr>
              <a:xfrm>
                <a:off x="8901886" y="278635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77" name="타원 676">
                <a:extLst>
                  <a:ext uri="{FF2B5EF4-FFF2-40B4-BE49-F238E27FC236}">
                    <a16:creationId xmlns:a16="http://schemas.microsoft.com/office/drawing/2014/main" id="{7D78D884-5BE3-E571-64ED-76B22B034965}"/>
                  </a:ext>
                </a:extLst>
              </p:cNvPr>
              <p:cNvSpPr/>
              <p:nvPr/>
            </p:nvSpPr>
            <p:spPr>
              <a:xfrm>
                <a:off x="10445062" y="4547027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78" name="타원 677">
                <a:extLst>
                  <a:ext uri="{FF2B5EF4-FFF2-40B4-BE49-F238E27FC236}">
                    <a16:creationId xmlns:a16="http://schemas.microsoft.com/office/drawing/2014/main" id="{7E96259C-1110-E5E6-B277-AF784F44D459}"/>
                  </a:ext>
                </a:extLst>
              </p:cNvPr>
              <p:cNvSpPr/>
              <p:nvPr/>
            </p:nvSpPr>
            <p:spPr>
              <a:xfrm>
                <a:off x="10445062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79" name="타원 678">
                <a:extLst>
                  <a:ext uri="{FF2B5EF4-FFF2-40B4-BE49-F238E27FC236}">
                    <a16:creationId xmlns:a16="http://schemas.microsoft.com/office/drawing/2014/main" id="{80C94334-072B-FCAB-9ACD-17E818D38811}"/>
                  </a:ext>
                </a:extLst>
              </p:cNvPr>
              <p:cNvSpPr/>
              <p:nvPr/>
            </p:nvSpPr>
            <p:spPr>
              <a:xfrm>
                <a:off x="8887757" y="505115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0" name="타원 679">
                <a:extLst>
                  <a:ext uri="{FF2B5EF4-FFF2-40B4-BE49-F238E27FC236}">
                    <a16:creationId xmlns:a16="http://schemas.microsoft.com/office/drawing/2014/main" id="{90AE9B49-48EF-1B1B-2174-9768C8744353}"/>
                  </a:ext>
                </a:extLst>
              </p:cNvPr>
              <p:cNvSpPr/>
              <p:nvPr/>
            </p:nvSpPr>
            <p:spPr>
              <a:xfrm>
                <a:off x="7330452" y="560524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1" name="타원 680">
                <a:extLst>
                  <a:ext uri="{FF2B5EF4-FFF2-40B4-BE49-F238E27FC236}">
                    <a16:creationId xmlns:a16="http://schemas.microsoft.com/office/drawing/2014/main" id="{0E930841-5B1C-CA5F-8AF1-55FF154D6991}"/>
                  </a:ext>
                </a:extLst>
              </p:cNvPr>
              <p:cNvSpPr/>
              <p:nvPr/>
            </p:nvSpPr>
            <p:spPr>
              <a:xfrm>
                <a:off x="7298155" y="452886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2" name="타원 681">
                <a:extLst>
                  <a:ext uri="{FF2B5EF4-FFF2-40B4-BE49-F238E27FC236}">
                    <a16:creationId xmlns:a16="http://schemas.microsoft.com/office/drawing/2014/main" id="{7E3510CB-500B-4F0C-B4DB-965937540F63}"/>
                  </a:ext>
                </a:extLst>
              </p:cNvPr>
              <p:cNvSpPr/>
              <p:nvPr/>
            </p:nvSpPr>
            <p:spPr>
              <a:xfrm>
                <a:off x="7298155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3" name="타원 682">
                <a:extLst>
                  <a:ext uri="{FF2B5EF4-FFF2-40B4-BE49-F238E27FC236}">
                    <a16:creationId xmlns:a16="http://schemas.microsoft.com/office/drawing/2014/main" id="{35FBB38F-D58B-BC54-DBB3-D0085A4CAE44}"/>
                  </a:ext>
                </a:extLst>
              </p:cNvPr>
              <p:cNvSpPr/>
              <p:nvPr/>
            </p:nvSpPr>
            <p:spPr>
              <a:xfrm>
                <a:off x="7330452" y="237608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4" name="타원 683">
                <a:extLst>
                  <a:ext uri="{FF2B5EF4-FFF2-40B4-BE49-F238E27FC236}">
                    <a16:creationId xmlns:a16="http://schemas.microsoft.com/office/drawing/2014/main" id="{5CDF4034-914F-A2A1-667F-90EB944A55B8}"/>
                  </a:ext>
                </a:extLst>
              </p:cNvPr>
              <p:cNvSpPr/>
              <p:nvPr/>
            </p:nvSpPr>
            <p:spPr>
              <a:xfrm>
                <a:off x="5756998" y="5605248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5" name="타원 684">
                <a:extLst>
                  <a:ext uri="{FF2B5EF4-FFF2-40B4-BE49-F238E27FC236}">
                    <a16:creationId xmlns:a16="http://schemas.microsoft.com/office/drawing/2014/main" id="{90CECF98-0609-539F-ADF0-2F7538F88810}"/>
                  </a:ext>
                </a:extLst>
              </p:cNvPr>
              <p:cNvSpPr/>
              <p:nvPr/>
            </p:nvSpPr>
            <p:spPr>
              <a:xfrm>
                <a:off x="5756998" y="452886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6" name="타원 685">
                <a:extLst>
                  <a:ext uri="{FF2B5EF4-FFF2-40B4-BE49-F238E27FC236}">
                    <a16:creationId xmlns:a16="http://schemas.microsoft.com/office/drawing/2014/main" id="{E8014C78-6C4E-72F1-841C-5C4A1460DF9D}"/>
                  </a:ext>
                </a:extLst>
              </p:cNvPr>
              <p:cNvSpPr/>
              <p:nvPr/>
            </p:nvSpPr>
            <p:spPr>
              <a:xfrm>
                <a:off x="5756998" y="345247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7" name="타원 686">
                <a:extLst>
                  <a:ext uri="{FF2B5EF4-FFF2-40B4-BE49-F238E27FC236}">
                    <a16:creationId xmlns:a16="http://schemas.microsoft.com/office/drawing/2014/main" id="{6E162F6A-3CDB-3884-E8A0-555D183A0BF8}"/>
                  </a:ext>
                </a:extLst>
              </p:cNvPr>
              <p:cNvSpPr/>
              <p:nvPr/>
            </p:nvSpPr>
            <p:spPr>
              <a:xfrm>
                <a:off x="5756998" y="2376084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8" name="타원 687">
                <a:extLst>
                  <a:ext uri="{FF2B5EF4-FFF2-40B4-BE49-F238E27FC236}">
                    <a16:creationId xmlns:a16="http://schemas.microsoft.com/office/drawing/2014/main" id="{1D6CAE1B-43D2-9C38-4C17-9675B03D9696}"/>
                  </a:ext>
                </a:extLst>
              </p:cNvPr>
              <p:cNvSpPr/>
              <p:nvPr/>
            </p:nvSpPr>
            <p:spPr>
              <a:xfrm>
                <a:off x="3905996" y="5868670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9" name="타원 688">
                <a:extLst>
                  <a:ext uri="{FF2B5EF4-FFF2-40B4-BE49-F238E27FC236}">
                    <a16:creationId xmlns:a16="http://schemas.microsoft.com/office/drawing/2014/main" id="{81C1892C-5180-2FC0-BF63-B3F58E6C732C}"/>
                  </a:ext>
                </a:extLst>
              </p:cNvPr>
              <p:cNvSpPr/>
              <p:nvPr/>
            </p:nvSpPr>
            <p:spPr>
              <a:xfrm>
                <a:off x="3905996" y="4893713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0" name="타원 689">
                <a:extLst>
                  <a:ext uri="{FF2B5EF4-FFF2-40B4-BE49-F238E27FC236}">
                    <a16:creationId xmlns:a16="http://schemas.microsoft.com/office/drawing/2014/main" id="{6EE258E0-2F39-EEBF-24BE-BF59D8FF3518}"/>
                  </a:ext>
                </a:extLst>
              </p:cNvPr>
              <p:cNvSpPr/>
              <p:nvPr/>
            </p:nvSpPr>
            <p:spPr>
              <a:xfrm>
                <a:off x="3905996" y="3918756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1" name="타원 690">
                <a:extLst>
                  <a:ext uri="{FF2B5EF4-FFF2-40B4-BE49-F238E27FC236}">
                    <a16:creationId xmlns:a16="http://schemas.microsoft.com/office/drawing/2014/main" id="{E741C3C5-97B4-11D8-6926-F567A891EE98}"/>
                  </a:ext>
                </a:extLst>
              </p:cNvPr>
              <p:cNvSpPr/>
              <p:nvPr/>
            </p:nvSpPr>
            <p:spPr>
              <a:xfrm>
                <a:off x="3903976" y="2943799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2" name="타원 691">
                <a:extLst>
                  <a:ext uri="{FF2B5EF4-FFF2-40B4-BE49-F238E27FC236}">
                    <a16:creationId xmlns:a16="http://schemas.microsoft.com/office/drawing/2014/main" id="{080E45FE-BF0E-569B-D20B-69302F369A42}"/>
                  </a:ext>
                </a:extLst>
              </p:cNvPr>
              <p:cNvSpPr/>
              <p:nvPr/>
            </p:nvSpPr>
            <p:spPr>
              <a:xfrm>
                <a:off x="3903976" y="1968842"/>
                <a:ext cx="623730" cy="6237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693" name="직선 연결선[R] 692">
                <a:extLst>
                  <a:ext uri="{FF2B5EF4-FFF2-40B4-BE49-F238E27FC236}">
                    <a16:creationId xmlns:a16="http://schemas.microsoft.com/office/drawing/2014/main" id="{B636B61C-2D30-9223-618C-11C5D2925B20}"/>
                  </a:ext>
                </a:extLst>
              </p:cNvPr>
              <p:cNvCxnSpPr>
                <a:cxnSpLocks/>
                <a:stCxn id="687" idx="2"/>
                <a:endCxn id="692" idx="6"/>
              </p:cNvCxnSpPr>
              <p:nvPr/>
            </p:nvCxnSpPr>
            <p:spPr>
              <a:xfrm flipH="1" flipV="1">
                <a:off x="4527706" y="2280707"/>
                <a:ext cx="1229292" cy="40724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직선 연결선[R] 693">
                <a:extLst>
                  <a:ext uri="{FF2B5EF4-FFF2-40B4-BE49-F238E27FC236}">
                    <a16:creationId xmlns:a16="http://schemas.microsoft.com/office/drawing/2014/main" id="{ABB864A7-B905-2865-7146-C492D5B0B231}"/>
                  </a:ext>
                </a:extLst>
              </p:cNvPr>
              <p:cNvCxnSpPr>
                <a:cxnSpLocks/>
                <a:stCxn id="687" idx="2"/>
                <a:endCxn id="691" idx="6"/>
              </p:cNvCxnSpPr>
              <p:nvPr/>
            </p:nvCxnSpPr>
            <p:spPr>
              <a:xfrm flipH="1">
                <a:off x="4527706" y="2687949"/>
                <a:ext cx="1229292" cy="56771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직선 연결선[R] 694">
                <a:extLst>
                  <a:ext uri="{FF2B5EF4-FFF2-40B4-BE49-F238E27FC236}">
                    <a16:creationId xmlns:a16="http://schemas.microsoft.com/office/drawing/2014/main" id="{A06D220C-32B0-FFC1-1234-A4D81F3253B8}"/>
                  </a:ext>
                </a:extLst>
              </p:cNvPr>
              <p:cNvCxnSpPr>
                <a:cxnSpLocks/>
                <a:stCxn id="687" idx="2"/>
                <a:endCxn id="690" idx="6"/>
              </p:cNvCxnSpPr>
              <p:nvPr/>
            </p:nvCxnSpPr>
            <p:spPr>
              <a:xfrm flipH="1">
                <a:off x="4529726" y="2687949"/>
                <a:ext cx="1227272" cy="154267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직선 연결선[R] 695">
                <a:extLst>
                  <a:ext uri="{FF2B5EF4-FFF2-40B4-BE49-F238E27FC236}">
                    <a16:creationId xmlns:a16="http://schemas.microsoft.com/office/drawing/2014/main" id="{E9E590F4-8D1E-C5CE-3B83-408025FD059C}"/>
                  </a:ext>
                </a:extLst>
              </p:cNvPr>
              <p:cNvCxnSpPr>
                <a:cxnSpLocks/>
                <a:stCxn id="687" idx="2"/>
                <a:endCxn id="689" idx="6"/>
              </p:cNvCxnSpPr>
              <p:nvPr/>
            </p:nvCxnSpPr>
            <p:spPr>
              <a:xfrm flipH="1">
                <a:off x="4529726" y="2687949"/>
                <a:ext cx="1227272" cy="251762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직선 연결선[R] 696">
                <a:extLst>
                  <a:ext uri="{FF2B5EF4-FFF2-40B4-BE49-F238E27FC236}">
                    <a16:creationId xmlns:a16="http://schemas.microsoft.com/office/drawing/2014/main" id="{4B27D803-1064-9036-6F6E-9F977736B544}"/>
                  </a:ext>
                </a:extLst>
              </p:cNvPr>
              <p:cNvCxnSpPr>
                <a:cxnSpLocks/>
                <a:stCxn id="687" idx="2"/>
                <a:endCxn id="688" idx="6"/>
              </p:cNvCxnSpPr>
              <p:nvPr/>
            </p:nvCxnSpPr>
            <p:spPr>
              <a:xfrm flipH="1">
                <a:off x="4529726" y="2687949"/>
                <a:ext cx="1227272" cy="34925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8" name="직선 연결선[R] 697">
                <a:extLst>
                  <a:ext uri="{FF2B5EF4-FFF2-40B4-BE49-F238E27FC236}">
                    <a16:creationId xmlns:a16="http://schemas.microsoft.com/office/drawing/2014/main" id="{D62BACE4-1331-8B4F-048A-B0C071379412}"/>
                  </a:ext>
                </a:extLst>
              </p:cNvPr>
              <p:cNvCxnSpPr>
                <a:cxnSpLocks/>
                <a:stCxn id="686" idx="2"/>
                <a:endCxn id="691" idx="6"/>
              </p:cNvCxnSpPr>
              <p:nvPr/>
            </p:nvCxnSpPr>
            <p:spPr>
              <a:xfrm flipH="1" flipV="1">
                <a:off x="4527706" y="3255664"/>
                <a:ext cx="1229292" cy="5086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직선 연결선[R] 698">
                <a:extLst>
                  <a:ext uri="{FF2B5EF4-FFF2-40B4-BE49-F238E27FC236}">
                    <a16:creationId xmlns:a16="http://schemas.microsoft.com/office/drawing/2014/main" id="{640CE0FE-5AAC-1998-C001-E785810D6A1C}"/>
                  </a:ext>
                </a:extLst>
              </p:cNvPr>
              <p:cNvCxnSpPr>
                <a:cxnSpLocks/>
                <a:stCxn id="685" idx="2"/>
                <a:endCxn id="691" idx="6"/>
              </p:cNvCxnSpPr>
              <p:nvPr/>
            </p:nvCxnSpPr>
            <p:spPr>
              <a:xfrm flipH="1" flipV="1">
                <a:off x="4527706" y="3255664"/>
                <a:ext cx="1229292" cy="158506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직선 연결선[R] 699">
                <a:extLst>
                  <a:ext uri="{FF2B5EF4-FFF2-40B4-BE49-F238E27FC236}">
                    <a16:creationId xmlns:a16="http://schemas.microsoft.com/office/drawing/2014/main" id="{3DB7568E-A565-C28E-4C0C-9EA4FBAFA5F1}"/>
                  </a:ext>
                </a:extLst>
              </p:cNvPr>
              <p:cNvCxnSpPr>
                <a:cxnSpLocks/>
                <a:stCxn id="684" idx="2"/>
                <a:endCxn id="691" idx="6"/>
              </p:cNvCxnSpPr>
              <p:nvPr/>
            </p:nvCxnSpPr>
            <p:spPr>
              <a:xfrm flipH="1" flipV="1">
                <a:off x="4527706" y="3255664"/>
                <a:ext cx="1229292" cy="266144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직선 연결선[R] 700">
                <a:extLst>
                  <a:ext uri="{FF2B5EF4-FFF2-40B4-BE49-F238E27FC236}">
                    <a16:creationId xmlns:a16="http://schemas.microsoft.com/office/drawing/2014/main" id="{2480CD02-2D11-D340-26DE-C6E5DF7672EE}"/>
                  </a:ext>
                </a:extLst>
              </p:cNvPr>
              <p:cNvCxnSpPr>
                <a:cxnSpLocks/>
                <a:stCxn id="686" idx="2"/>
                <a:endCxn id="690" idx="6"/>
              </p:cNvCxnSpPr>
              <p:nvPr/>
            </p:nvCxnSpPr>
            <p:spPr>
              <a:xfrm flipH="1">
                <a:off x="4529726" y="3764337"/>
                <a:ext cx="1227272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직선 연결선[R] 701">
                <a:extLst>
                  <a:ext uri="{FF2B5EF4-FFF2-40B4-BE49-F238E27FC236}">
                    <a16:creationId xmlns:a16="http://schemas.microsoft.com/office/drawing/2014/main" id="{41A00499-D25E-EF17-3600-2BEA43E57474}"/>
                  </a:ext>
                </a:extLst>
              </p:cNvPr>
              <p:cNvCxnSpPr>
                <a:cxnSpLocks/>
                <a:stCxn id="685" idx="2"/>
                <a:endCxn id="690" idx="6"/>
              </p:cNvCxnSpPr>
              <p:nvPr/>
            </p:nvCxnSpPr>
            <p:spPr>
              <a:xfrm flipH="1" flipV="1">
                <a:off x="4529726" y="4230621"/>
                <a:ext cx="1227272" cy="6101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직선 연결선[R] 702">
                <a:extLst>
                  <a:ext uri="{FF2B5EF4-FFF2-40B4-BE49-F238E27FC236}">
                    <a16:creationId xmlns:a16="http://schemas.microsoft.com/office/drawing/2014/main" id="{F05334EA-52ED-F60E-BA78-28B0A23CD2AB}"/>
                  </a:ext>
                </a:extLst>
              </p:cNvPr>
              <p:cNvCxnSpPr>
                <a:cxnSpLocks/>
                <a:stCxn id="684" idx="2"/>
                <a:endCxn id="690" idx="6"/>
              </p:cNvCxnSpPr>
              <p:nvPr/>
            </p:nvCxnSpPr>
            <p:spPr>
              <a:xfrm flipH="1" flipV="1">
                <a:off x="4529726" y="4230621"/>
                <a:ext cx="1227272" cy="16864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직선 연결선[R] 703">
                <a:extLst>
                  <a:ext uri="{FF2B5EF4-FFF2-40B4-BE49-F238E27FC236}">
                    <a16:creationId xmlns:a16="http://schemas.microsoft.com/office/drawing/2014/main" id="{E64AE218-EC21-EB02-9BD5-1CB935E3632F}"/>
                  </a:ext>
                </a:extLst>
              </p:cNvPr>
              <p:cNvCxnSpPr>
                <a:cxnSpLocks/>
                <a:stCxn id="686" idx="2"/>
                <a:endCxn id="689" idx="6"/>
              </p:cNvCxnSpPr>
              <p:nvPr/>
            </p:nvCxnSpPr>
            <p:spPr>
              <a:xfrm flipH="1">
                <a:off x="4529726" y="3764337"/>
                <a:ext cx="1227272" cy="144124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직선 연결선[R] 704">
                <a:extLst>
                  <a:ext uri="{FF2B5EF4-FFF2-40B4-BE49-F238E27FC236}">
                    <a16:creationId xmlns:a16="http://schemas.microsoft.com/office/drawing/2014/main" id="{D388C5CA-8722-6CB8-5F3C-114AA4A3A405}"/>
                  </a:ext>
                </a:extLst>
              </p:cNvPr>
              <p:cNvCxnSpPr>
                <a:cxnSpLocks/>
                <a:stCxn id="685" idx="2"/>
                <a:endCxn id="689" idx="6"/>
              </p:cNvCxnSpPr>
              <p:nvPr/>
            </p:nvCxnSpPr>
            <p:spPr>
              <a:xfrm flipH="1">
                <a:off x="4529726" y="4840725"/>
                <a:ext cx="1227272" cy="36485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직선 연결선[R] 705">
                <a:extLst>
                  <a:ext uri="{FF2B5EF4-FFF2-40B4-BE49-F238E27FC236}">
                    <a16:creationId xmlns:a16="http://schemas.microsoft.com/office/drawing/2014/main" id="{F1C13B4D-0E15-5161-5B8D-0712F19981C8}"/>
                  </a:ext>
                </a:extLst>
              </p:cNvPr>
              <p:cNvCxnSpPr>
                <a:cxnSpLocks/>
                <a:stCxn id="686" idx="2"/>
                <a:endCxn id="688" idx="6"/>
              </p:cNvCxnSpPr>
              <p:nvPr/>
            </p:nvCxnSpPr>
            <p:spPr>
              <a:xfrm flipH="1">
                <a:off x="4529726" y="3764337"/>
                <a:ext cx="1227272" cy="241619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직선 연결선[R] 706">
                <a:extLst>
                  <a:ext uri="{FF2B5EF4-FFF2-40B4-BE49-F238E27FC236}">
                    <a16:creationId xmlns:a16="http://schemas.microsoft.com/office/drawing/2014/main" id="{9937EE78-A77C-446F-5A3F-72A5C68CD9FB}"/>
                  </a:ext>
                </a:extLst>
              </p:cNvPr>
              <p:cNvCxnSpPr>
                <a:cxnSpLocks/>
                <a:stCxn id="684" idx="2"/>
                <a:endCxn id="689" idx="6"/>
              </p:cNvCxnSpPr>
              <p:nvPr/>
            </p:nvCxnSpPr>
            <p:spPr>
              <a:xfrm flipH="1" flipV="1">
                <a:off x="4529726" y="5205578"/>
                <a:ext cx="1227272" cy="71153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직선 연결선[R] 707">
                <a:extLst>
                  <a:ext uri="{FF2B5EF4-FFF2-40B4-BE49-F238E27FC236}">
                    <a16:creationId xmlns:a16="http://schemas.microsoft.com/office/drawing/2014/main" id="{F8579A79-A89E-30BC-9214-F83E623F6FE3}"/>
                  </a:ext>
                </a:extLst>
              </p:cNvPr>
              <p:cNvCxnSpPr>
                <a:cxnSpLocks/>
                <a:stCxn id="685" idx="2"/>
                <a:endCxn id="688" idx="6"/>
              </p:cNvCxnSpPr>
              <p:nvPr/>
            </p:nvCxnSpPr>
            <p:spPr>
              <a:xfrm flipH="1">
                <a:off x="4529726" y="4840725"/>
                <a:ext cx="1227272" cy="13398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직선 연결선[R] 708">
                <a:extLst>
                  <a:ext uri="{FF2B5EF4-FFF2-40B4-BE49-F238E27FC236}">
                    <a16:creationId xmlns:a16="http://schemas.microsoft.com/office/drawing/2014/main" id="{4F5464B1-B9E8-3DCE-38C8-C282517C7110}"/>
                  </a:ext>
                </a:extLst>
              </p:cNvPr>
              <p:cNvCxnSpPr>
                <a:cxnSpLocks/>
                <a:stCxn id="684" idx="2"/>
                <a:endCxn id="688" idx="6"/>
              </p:cNvCxnSpPr>
              <p:nvPr/>
            </p:nvCxnSpPr>
            <p:spPr>
              <a:xfrm flipH="1">
                <a:off x="4529726" y="5917113"/>
                <a:ext cx="1227272" cy="26342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직선 연결선[R] 709">
                <a:extLst>
                  <a:ext uri="{FF2B5EF4-FFF2-40B4-BE49-F238E27FC236}">
                    <a16:creationId xmlns:a16="http://schemas.microsoft.com/office/drawing/2014/main" id="{10796A51-68A3-C9E1-DA74-2F1FEDC710AD}"/>
                  </a:ext>
                </a:extLst>
              </p:cNvPr>
              <p:cNvCxnSpPr>
                <a:cxnSpLocks/>
                <a:stCxn id="686" idx="2"/>
                <a:endCxn id="692" idx="6"/>
              </p:cNvCxnSpPr>
              <p:nvPr/>
            </p:nvCxnSpPr>
            <p:spPr>
              <a:xfrm flipH="1" flipV="1">
                <a:off x="4527706" y="2280707"/>
                <a:ext cx="1229292" cy="148363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직선 연결선[R] 710">
                <a:extLst>
                  <a:ext uri="{FF2B5EF4-FFF2-40B4-BE49-F238E27FC236}">
                    <a16:creationId xmlns:a16="http://schemas.microsoft.com/office/drawing/2014/main" id="{DBFDCAEC-F284-6CF9-FB89-886AF98AAC9D}"/>
                  </a:ext>
                </a:extLst>
              </p:cNvPr>
              <p:cNvCxnSpPr>
                <a:cxnSpLocks/>
                <a:stCxn id="685" idx="2"/>
                <a:endCxn id="692" idx="6"/>
              </p:cNvCxnSpPr>
              <p:nvPr/>
            </p:nvCxnSpPr>
            <p:spPr>
              <a:xfrm flipH="1" flipV="1">
                <a:off x="4527706" y="2280707"/>
                <a:ext cx="1229292" cy="25600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직선 연결선[R] 711">
                <a:extLst>
                  <a:ext uri="{FF2B5EF4-FFF2-40B4-BE49-F238E27FC236}">
                    <a16:creationId xmlns:a16="http://schemas.microsoft.com/office/drawing/2014/main" id="{7BCEAE7D-F30D-DC12-1A1B-21E55CD69CC1}"/>
                  </a:ext>
                </a:extLst>
              </p:cNvPr>
              <p:cNvCxnSpPr>
                <a:cxnSpLocks/>
                <a:stCxn id="684" idx="2"/>
                <a:endCxn id="692" idx="6"/>
              </p:cNvCxnSpPr>
              <p:nvPr/>
            </p:nvCxnSpPr>
            <p:spPr>
              <a:xfrm flipH="1" flipV="1">
                <a:off x="4527706" y="2280707"/>
                <a:ext cx="1229292" cy="36364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직선 연결선[R] 712">
                <a:extLst>
                  <a:ext uri="{FF2B5EF4-FFF2-40B4-BE49-F238E27FC236}">
                    <a16:creationId xmlns:a16="http://schemas.microsoft.com/office/drawing/2014/main" id="{1D12A9A9-6E9E-DBCB-2C10-9E270191CB6F}"/>
                  </a:ext>
                </a:extLst>
              </p:cNvPr>
              <p:cNvCxnSpPr>
                <a:cxnSpLocks/>
                <a:stCxn id="683" idx="2"/>
                <a:endCxn id="687" idx="6"/>
              </p:cNvCxnSpPr>
              <p:nvPr/>
            </p:nvCxnSpPr>
            <p:spPr>
              <a:xfrm flipH="1">
                <a:off x="6380728" y="2687949"/>
                <a:ext cx="94972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직선 연결선[R] 713">
                <a:extLst>
                  <a:ext uri="{FF2B5EF4-FFF2-40B4-BE49-F238E27FC236}">
                    <a16:creationId xmlns:a16="http://schemas.microsoft.com/office/drawing/2014/main" id="{FF96EF72-705D-A2C8-8F1C-71EB1B6CB4E8}"/>
                  </a:ext>
                </a:extLst>
              </p:cNvPr>
              <p:cNvCxnSpPr>
                <a:cxnSpLocks/>
                <a:stCxn id="682" idx="2"/>
                <a:endCxn id="687" idx="6"/>
              </p:cNvCxnSpPr>
              <p:nvPr/>
            </p:nvCxnSpPr>
            <p:spPr>
              <a:xfrm flipH="1" flipV="1">
                <a:off x="6380728" y="2687949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직선 연결선[R] 714">
                <a:extLst>
                  <a:ext uri="{FF2B5EF4-FFF2-40B4-BE49-F238E27FC236}">
                    <a16:creationId xmlns:a16="http://schemas.microsoft.com/office/drawing/2014/main" id="{1CF59FBF-6BA0-FC2F-9742-9044DFE72DD2}"/>
                  </a:ext>
                </a:extLst>
              </p:cNvPr>
              <p:cNvCxnSpPr>
                <a:cxnSpLocks/>
                <a:stCxn id="681" idx="2"/>
                <a:endCxn id="687" idx="6"/>
              </p:cNvCxnSpPr>
              <p:nvPr/>
            </p:nvCxnSpPr>
            <p:spPr>
              <a:xfrm flipH="1" flipV="1">
                <a:off x="6380728" y="2687949"/>
                <a:ext cx="917427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직선 연결선[R] 715">
                <a:extLst>
                  <a:ext uri="{FF2B5EF4-FFF2-40B4-BE49-F238E27FC236}">
                    <a16:creationId xmlns:a16="http://schemas.microsoft.com/office/drawing/2014/main" id="{4937354A-020A-3C56-2806-C58017D22329}"/>
                  </a:ext>
                </a:extLst>
              </p:cNvPr>
              <p:cNvCxnSpPr>
                <a:cxnSpLocks/>
                <a:stCxn id="680" idx="2"/>
                <a:endCxn id="687" idx="6"/>
              </p:cNvCxnSpPr>
              <p:nvPr/>
            </p:nvCxnSpPr>
            <p:spPr>
              <a:xfrm flipH="1" flipV="1">
                <a:off x="6380728" y="2687949"/>
                <a:ext cx="949724" cy="32291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직선 연결선[R] 716">
                <a:extLst>
                  <a:ext uri="{FF2B5EF4-FFF2-40B4-BE49-F238E27FC236}">
                    <a16:creationId xmlns:a16="http://schemas.microsoft.com/office/drawing/2014/main" id="{CE26CB11-EE5E-D77C-CD66-D5FDF7C2E6FB}"/>
                  </a:ext>
                </a:extLst>
              </p:cNvPr>
              <p:cNvCxnSpPr>
                <a:cxnSpLocks/>
                <a:stCxn id="676" idx="2"/>
                <a:endCxn id="683" idx="6"/>
              </p:cNvCxnSpPr>
              <p:nvPr/>
            </p:nvCxnSpPr>
            <p:spPr>
              <a:xfrm flipH="1" flipV="1">
                <a:off x="7954182" y="2687949"/>
                <a:ext cx="947704" cy="41027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직선 연결선[R] 717">
                <a:extLst>
                  <a:ext uri="{FF2B5EF4-FFF2-40B4-BE49-F238E27FC236}">
                    <a16:creationId xmlns:a16="http://schemas.microsoft.com/office/drawing/2014/main" id="{9974E27A-DF86-14A9-04C0-AD0E1401E953}"/>
                  </a:ext>
                </a:extLst>
              </p:cNvPr>
              <p:cNvCxnSpPr>
                <a:cxnSpLocks/>
                <a:stCxn id="675" idx="2"/>
                <a:endCxn id="683" idx="6"/>
              </p:cNvCxnSpPr>
              <p:nvPr/>
            </p:nvCxnSpPr>
            <p:spPr>
              <a:xfrm flipH="1" flipV="1">
                <a:off x="7954182" y="2687949"/>
                <a:ext cx="947704" cy="154267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직선 연결선[R] 718">
                <a:extLst>
                  <a:ext uri="{FF2B5EF4-FFF2-40B4-BE49-F238E27FC236}">
                    <a16:creationId xmlns:a16="http://schemas.microsoft.com/office/drawing/2014/main" id="{D42C0EFD-A058-8FE5-D5FC-68F57DB1BCB7}"/>
                  </a:ext>
                </a:extLst>
              </p:cNvPr>
              <p:cNvCxnSpPr>
                <a:cxnSpLocks/>
                <a:stCxn id="679" idx="2"/>
                <a:endCxn id="683" idx="6"/>
              </p:cNvCxnSpPr>
              <p:nvPr/>
            </p:nvCxnSpPr>
            <p:spPr>
              <a:xfrm flipH="1" flipV="1">
                <a:off x="7954182" y="2687949"/>
                <a:ext cx="933575" cy="267507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직선 연결선[R] 719">
                <a:extLst>
                  <a:ext uri="{FF2B5EF4-FFF2-40B4-BE49-F238E27FC236}">
                    <a16:creationId xmlns:a16="http://schemas.microsoft.com/office/drawing/2014/main" id="{705C435A-AD44-EE00-8E61-BF32434918F5}"/>
                  </a:ext>
                </a:extLst>
              </p:cNvPr>
              <p:cNvCxnSpPr>
                <a:cxnSpLocks/>
                <a:stCxn id="683" idx="2"/>
                <a:endCxn id="686" idx="6"/>
              </p:cNvCxnSpPr>
              <p:nvPr/>
            </p:nvCxnSpPr>
            <p:spPr>
              <a:xfrm flipH="1">
                <a:off x="6380728" y="2687949"/>
                <a:ext cx="949724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직선 연결선[R] 720">
                <a:extLst>
                  <a:ext uri="{FF2B5EF4-FFF2-40B4-BE49-F238E27FC236}">
                    <a16:creationId xmlns:a16="http://schemas.microsoft.com/office/drawing/2014/main" id="{5EF12F91-CABA-8557-BDEB-6DF44EA6AF81}"/>
                  </a:ext>
                </a:extLst>
              </p:cNvPr>
              <p:cNvCxnSpPr>
                <a:cxnSpLocks/>
                <a:stCxn id="682" idx="2"/>
                <a:endCxn id="686" idx="6"/>
              </p:cNvCxnSpPr>
              <p:nvPr/>
            </p:nvCxnSpPr>
            <p:spPr>
              <a:xfrm flipH="1">
                <a:off x="6380728" y="3764337"/>
                <a:ext cx="91742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직선 연결선[R] 721">
                <a:extLst>
                  <a:ext uri="{FF2B5EF4-FFF2-40B4-BE49-F238E27FC236}">
                    <a16:creationId xmlns:a16="http://schemas.microsoft.com/office/drawing/2014/main" id="{C023A6F1-F314-2A1D-EE2F-6370579D582E}"/>
                  </a:ext>
                </a:extLst>
              </p:cNvPr>
              <p:cNvCxnSpPr>
                <a:cxnSpLocks/>
                <a:stCxn id="681" idx="2"/>
                <a:endCxn id="686" idx="6"/>
              </p:cNvCxnSpPr>
              <p:nvPr/>
            </p:nvCxnSpPr>
            <p:spPr>
              <a:xfrm flipH="1" flipV="1">
                <a:off x="6380728" y="3764337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직선 연결선[R] 722">
                <a:extLst>
                  <a:ext uri="{FF2B5EF4-FFF2-40B4-BE49-F238E27FC236}">
                    <a16:creationId xmlns:a16="http://schemas.microsoft.com/office/drawing/2014/main" id="{709FB8CB-7DB1-2B38-6216-A62561F1280A}"/>
                  </a:ext>
                </a:extLst>
              </p:cNvPr>
              <p:cNvCxnSpPr>
                <a:cxnSpLocks/>
                <a:stCxn id="680" idx="2"/>
                <a:endCxn id="686" idx="6"/>
              </p:cNvCxnSpPr>
              <p:nvPr/>
            </p:nvCxnSpPr>
            <p:spPr>
              <a:xfrm flipH="1" flipV="1">
                <a:off x="6380728" y="3764337"/>
                <a:ext cx="949724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직선 연결선[R] 723">
                <a:extLst>
                  <a:ext uri="{FF2B5EF4-FFF2-40B4-BE49-F238E27FC236}">
                    <a16:creationId xmlns:a16="http://schemas.microsoft.com/office/drawing/2014/main" id="{309114A6-4625-DE0E-86D7-A000744C14DC}"/>
                  </a:ext>
                </a:extLst>
              </p:cNvPr>
              <p:cNvCxnSpPr>
                <a:cxnSpLocks/>
                <a:stCxn id="683" idx="2"/>
                <a:endCxn id="685" idx="6"/>
              </p:cNvCxnSpPr>
              <p:nvPr/>
            </p:nvCxnSpPr>
            <p:spPr>
              <a:xfrm flipH="1">
                <a:off x="6380728" y="2687949"/>
                <a:ext cx="949724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직선 연결선[R] 724">
                <a:extLst>
                  <a:ext uri="{FF2B5EF4-FFF2-40B4-BE49-F238E27FC236}">
                    <a16:creationId xmlns:a16="http://schemas.microsoft.com/office/drawing/2014/main" id="{69ED0D4B-DE3A-4852-4AA6-F23949DEBC39}"/>
                  </a:ext>
                </a:extLst>
              </p:cNvPr>
              <p:cNvCxnSpPr>
                <a:cxnSpLocks/>
                <a:stCxn id="682" idx="2"/>
                <a:endCxn id="685" idx="6"/>
              </p:cNvCxnSpPr>
              <p:nvPr/>
            </p:nvCxnSpPr>
            <p:spPr>
              <a:xfrm flipH="1">
                <a:off x="6380728" y="3764337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직선 연결선[R] 725">
                <a:extLst>
                  <a:ext uri="{FF2B5EF4-FFF2-40B4-BE49-F238E27FC236}">
                    <a16:creationId xmlns:a16="http://schemas.microsoft.com/office/drawing/2014/main" id="{CF11050D-20B8-1FF5-9BFC-22D50E79ED4C}"/>
                  </a:ext>
                </a:extLst>
              </p:cNvPr>
              <p:cNvCxnSpPr>
                <a:cxnSpLocks/>
                <a:stCxn id="681" idx="2"/>
                <a:endCxn id="685" idx="6"/>
              </p:cNvCxnSpPr>
              <p:nvPr/>
            </p:nvCxnSpPr>
            <p:spPr>
              <a:xfrm flipH="1">
                <a:off x="6380728" y="4840725"/>
                <a:ext cx="91742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직선 연결선[R] 726">
                <a:extLst>
                  <a:ext uri="{FF2B5EF4-FFF2-40B4-BE49-F238E27FC236}">
                    <a16:creationId xmlns:a16="http://schemas.microsoft.com/office/drawing/2014/main" id="{D1D7F656-5623-0B6F-0F2B-86488BE598BA}"/>
                  </a:ext>
                </a:extLst>
              </p:cNvPr>
              <p:cNvCxnSpPr>
                <a:cxnSpLocks/>
                <a:stCxn id="680" idx="2"/>
                <a:endCxn id="685" idx="6"/>
              </p:cNvCxnSpPr>
              <p:nvPr/>
            </p:nvCxnSpPr>
            <p:spPr>
              <a:xfrm flipH="1" flipV="1">
                <a:off x="6380728" y="4840725"/>
                <a:ext cx="949724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직선 연결선[R] 727">
                <a:extLst>
                  <a:ext uri="{FF2B5EF4-FFF2-40B4-BE49-F238E27FC236}">
                    <a16:creationId xmlns:a16="http://schemas.microsoft.com/office/drawing/2014/main" id="{609C8BE3-44A6-9BD8-31FC-FBFE8E0144FD}"/>
                  </a:ext>
                </a:extLst>
              </p:cNvPr>
              <p:cNvCxnSpPr>
                <a:cxnSpLocks/>
                <a:stCxn id="683" idx="2"/>
                <a:endCxn id="684" idx="6"/>
              </p:cNvCxnSpPr>
              <p:nvPr/>
            </p:nvCxnSpPr>
            <p:spPr>
              <a:xfrm flipH="1">
                <a:off x="6380728" y="2687949"/>
                <a:ext cx="949724" cy="32291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직선 연결선[R] 728">
                <a:extLst>
                  <a:ext uri="{FF2B5EF4-FFF2-40B4-BE49-F238E27FC236}">
                    <a16:creationId xmlns:a16="http://schemas.microsoft.com/office/drawing/2014/main" id="{F3F78D91-329E-36C4-DF22-84B19D2A7150}"/>
                  </a:ext>
                </a:extLst>
              </p:cNvPr>
              <p:cNvCxnSpPr>
                <a:cxnSpLocks/>
                <a:stCxn id="682" idx="2"/>
                <a:endCxn id="684" idx="6"/>
              </p:cNvCxnSpPr>
              <p:nvPr/>
            </p:nvCxnSpPr>
            <p:spPr>
              <a:xfrm flipH="1">
                <a:off x="6380728" y="3764337"/>
                <a:ext cx="917427" cy="21527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직선 연결선[R] 729">
                <a:extLst>
                  <a:ext uri="{FF2B5EF4-FFF2-40B4-BE49-F238E27FC236}">
                    <a16:creationId xmlns:a16="http://schemas.microsoft.com/office/drawing/2014/main" id="{0EDDCCFD-FC3D-D90F-D633-74DDD04D1F78}"/>
                  </a:ext>
                </a:extLst>
              </p:cNvPr>
              <p:cNvCxnSpPr>
                <a:cxnSpLocks/>
                <a:stCxn id="681" idx="2"/>
                <a:endCxn id="684" idx="6"/>
              </p:cNvCxnSpPr>
              <p:nvPr/>
            </p:nvCxnSpPr>
            <p:spPr>
              <a:xfrm flipH="1">
                <a:off x="6380728" y="4840725"/>
                <a:ext cx="917427" cy="10763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직선 연결선[R] 730">
                <a:extLst>
                  <a:ext uri="{FF2B5EF4-FFF2-40B4-BE49-F238E27FC236}">
                    <a16:creationId xmlns:a16="http://schemas.microsoft.com/office/drawing/2014/main" id="{C1F60455-3B61-6C46-9063-368565A46C21}"/>
                  </a:ext>
                </a:extLst>
              </p:cNvPr>
              <p:cNvCxnSpPr>
                <a:cxnSpLocks/>
                <a:stCxn id="680" idx="2"/>
                <a:endCxn id="684" idx="6"/>
              </p:cNvCxnSpPr>
              <p:nvPr/>
            </p:nvCxnSpPr>
            <p:spPr>
              <a:xfrm flipH="1">
                <a:off x="6380728" y="5917113"/>
                <a:ext cx="94972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직선 연결선[R] 731">
                <a:extLst>
                  <a:ext uri="{FF2B5EF4-FFF2-40B4-BE49-F238E27FC236}">
                    <a16:creationId xmlns:a16="http://schemas.microsoft.com/office/drawing/2014/main" id="{63855989-5C24-8254-F227-B420418C78EC}"/>
                  </a:ext>
                </a:extLst>
              </p:cNvPr>
              <p:cNvCxnSpPr>
                <a:cxnSpLocks/>
                <a:stCxn id="676" idx="2"/>
                <a:endCxn id="682" idx="6"/>
              </p:cNvCxnSpPr>
              <p:nvPr/>
            </p:nvCxnSpPr>
            <p:spPr>
              <a:xfrm flipH="1">
                <a:off x="7921885" y="3098219"/>
                <a:ext cx="980001" cy="6661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직선 연결선[R] 732">
                <a:extLst>
                  <a:ext uri="{FF2B5EF4-FFF2-40B4-BE49-F238E27FC236}">
                    <a16:creationId xmlns:a16="http://schemas.microsoft.com/office/drawing/2014/main" id="{26018436-E50D-934C-E132-DB8A8E26D692}"/>
                  </a:ext>
                </a:extLst>
              </p:cNvPr>
              <p:cNvCxnSpPr>
                <a:cxnSpLocks/>
                <a:stCxn id="675" idx="2"/>
                <a:endCxn id="682" idx="6"/>
              </p:cNvCxnSpPr>
              <p:nvPr/>
            </p:nvCxnSpPr>
            <p:spPr>
              <a:xfrm flipH="1" flipV="1">
                <a:off x="7921885" y="3764337"/>
                <a:ext cx="980001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직선 연결선[R] 733">
                <a:extLst>
                  <a:ext uri="{FF2B5EF4-FFF2-40B4-BE49-F238E27FC236}">
                    <a16:creationId xmlns:a16="http://schemas.microsoft.com/office/drawing/2014/main" id="{85C9FF63-D29F-9B82-562C-5CA71F2BFFE2}"/>
                  </a:ext>
                </a:extLst>
              </p:cNvPr>
              <p:cNvCxnSpPr>
                <a:cxnSpLocks/>
                <a:stCxn id="679" idx="2"/>
                <a:endCxn id="682" idx="6"/>
              </p:cNvCxnSpPr>
              <p:nvPr/>
            </p:nvCxnSpPr>
            <p:spPr>
              <a:xfrm flipH="1" flipV="1">
                <a:off x="7921885" y="3764337"/>
                <a:ext cx="965872" cy="15986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직선 연결선[R] 734">
                <a:extLst>
                  <a:ext uri="{FF2B5EF4-FFF2-40B4-BE49-F238E27FC236}">
                    <a16:creationId xmlns:a16="http://schemas.microsoft.com/office/drawing/2014/main" id="{EFE6CA91-34AF-9F72-09BA-51194D3D0049}"/>
                  </a:ext>
                </a:extLst>
              </p:cNvPr>
              <p:cNvCxnSpPr>
                <a:cxnSpLocks/>
                <a:stCxn id="676" idx="2"/>
                <a:endCxn id="681" idx="6"/>
              </p:cNvCxnSpPr>
              <p:nvPr/>
            </p:nvCxnSpPr>
            <p:spPr>
              <a:xfrm flipH="1">
                <a:off x="7921885" y="3098219"/>
                <a:ext cx="980001" cy="17425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직선 연결선[R] 735">
                <a:extLst>
                  <a:ext uri="{FF2B5EF4-FFF2-40B4-BE49-F238E27FC236}">
                    <a16:creationId xmlns:a16="http://schemas.microsoft.com/office/drawing/2014/main" id="{C5AFCF87-863B-358B-4069-CFBD2855EC67}"/>
                  </a:ext>
                </a:extLst>
              </p:cNvPr>
              <p:cNvCxnSpPr>
                <a:cxnSpLocks/>
                <a:stCxn id="675" idx="2"/>
                <a:endCxn id="681" idx="6"/>
              </p:cNvCxnSpPr>
              <p:nvPr/>
            </p:nvCxnSpPr>
            <p:spPr>
              <a:xfrm flipH="1">
                <a:off x="7921885" y="4230621"/>
                <a:ext cx="980001" cy="6101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직선 연결선[R] 736">
                <a:extLst>
                  <a:ext uri="{FF2B5EF4-FFF2-40B4-BE49-F238E27FC236}">
                    <a16:creationId xmlns:a16="http://schemas.microsoft.com/office/drawing/2014/main" id="{2EEE5152-01D8-8499-36CF-51259E53BC7B}"/>
                  </a:ext>
                </a:extLst>
              </p:cNvPr>
              <p:cNvCxnSpPr>
                <a:cxnSpLocks/>
                <a:stCxn id="679" idx="2"/>
                <a:endCxn id="681" idx="6"/>
              </p:cNvCxnSpPr>
              <p:nvPr/>
            </p:nvCxnSpPr>
            <p:spPr>
              <a:xfrm flipH="1" flipV="1">
                <a:off x="7921885" y="4840725"/>
                <a:ext cx="965872" cy="52229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8" name="직선 연결선[R] 737">
                <a:extLst>
                  <a:ext uri="{FF2B5EF4-FFF2-40B4-BE49-F238E27FC236}">
                    <a16:creationId xmlns:a16="http://schemas.microsoft.com/office/drawing/2014/main" id="{EB005BC3-3BCD-163B-7075-6594C23E8955}"/>
                  </a:ext>
                </a:extLst>
              </p:cNvPr>
              <p:cNvCxnSpPr>
                <a:cxnSpLocks/>
                <a:stCxn id="676" idx="2"/>
                <a:endCxn id="680" idx="6"/>
              </p:cNvCxnSpPr>
              <p:nvPr/>
            </p:nvCxnSpPr>
            <p:spPr>
              <a:xfrm flipH="1">
                <a:off x="7954182" y="3098219"/>
                <a:ext cx="947704" cy="281889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9" name="직선 연결선[R] 738">
                <a:extLst>
                  <a:ext uri="{FF2B5EF4-FFF2-40B4-BE49-F238E27FC236}">
                    <a16:creationId xmlns:a16="http://schemas.microsoft.com/office/drawing/2014/main" id="{D645B787-0FB8-0702-30EE-9592B9D73D1F}"/>
                  </a:ext>
                </a:extLst>
              </p:cNvPr>
              <p:cNvCxnSpPr>
                <a:cxnSpLocks/>
                <a:stCxn id="675" idx="2"/>
                <a:endCxn id="680" idx="6"/>
              </p:cNvCxnSpPr>
              <p:nvPr/>
            </p:nvCxnSpPr>
            <p:spPr>
              <a:xfrm flipH="1">
                <a:off x="7954182" y="4230621"/>
                <a:ext cx="947704" cy="16864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직선 연결선[R] 739">
                <a:extLst>
                  <a:ext uri="{FF2B5EF4-FFF2-40B4-BE49-F238E27FC236}">
                    <a16:creationId xmlns:a16="http://schemas.microsoft.com/office/drawing/2014/main" id="{3E26EBE7-42A7-848F-134D-4AF7AE805946}"/>
                  </a:ext>
                </a:extLst>
              </p:cNvPr>
              <p:cNvCxnSpPr>
                <a:cxnSpLocks/>
                <a:stCxn id="679" idx="2"/>
                <a:endCxn id="680" idx="6"/>
              </p:cNvCxnSpPr>
              <p:nvPr/>
            </p:nvCxnSpPr>
            <p:spPr>
              <a:xfrm flipH="1">
                <a:off x="7954182" y="5363023"/>
                <a:ext cx="933575" cy="55409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직선 연결선[R] 740">
                <a:extLst>
                  <a:ext uri="{FF2B5EF4-FFF2-40B4-BE49-F238E27FC236}">
                    <a16:creationId xmlns:a16="http://schemas.microsoft.com/office/drawing/2014/main" id="{898A221F-2A3D-A055-D39F-3B593FBC9FED}"/>
                  </a:ext>
                </a:extLst>
              </p:cNvPr>
              <p:cNvCxnSpPr>
                <a:cxnSpLocks/>
                <a:stCxn id="678" idx="2"/>
                <a:endCxn id="676" idx="6"/>
              </p:cNvCxnSpPr>
              <p:nvPr/>
            </p:nvCxnSpPr>
            <p:spPr>
              <a:xfrm flipH="1" flipV="1">
                <a:off x="9525616" y="3098219"/>
                <a:ext cx="919446" cy="66611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직선 연결선[R] 741">
                <a:extLst>
                  <a:ext uri="{FF2B5EF4-FFF2-40B4-BE49-F238E27FC236}">
                    <a16:creationId xmlns:a16="http://schemas.microsoft.com/office/drawing/2014/main" id="{80E1FD1A-5FCD-6E24-8FD0-67714BBEBE10}"/>
                  </a:ext>
                </a:extLst>
              </p:cNvPr>
              <p:cNvCxnSpPr>
                <a:cxnSpLocks/>
                <a:stCxn id="677" idx="2"/>
                <a:endCxn id="676" idx="6"/>
              </p:cNvCxnSpPr>
              <p:nvPr/>
            </p:nvCxnSpPr>
            <p:spPr>
              <a:xfrm flipH="1" flipV="1">
                <a:off x="9525616" y="3098219"/>
                <a:ext cx="919446" cy="17606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직선 연결선[R] 742">
                <a:extLst>
                  <a:ext uri="{FF2B5EF4-FFF2-40B4-BE49-F238E27FC236}">
                    <a16:creationId xmlns:a16="http://schemas.microsoft.com/office/drawing/2014/main" id="{859746E1-2061-D9A0-4D4F-95EE924A390D}"/>
                  </a:ext>
                </a:extLst>
              </p:cNvPr>
              <p:cNvCxnSpPr>
                <a:cxnSpLocks/>
                <a:stCxn id="678" idx="2"/>
                <a:endCxn id="675" idx="6"/>
              </p:cNvCxnSpPr>
              <p:nvPr/>
            </p:nvCxnSpPr>
            <p:spPr>
              <a:xfrm flipH="1">
                <a:off x="9525616" y="3764337"/>
                <a:ext cx="919446" cy="46628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직선 연결선[R] 743">
                <a:extLst>
                  <a:ext uri="{FF2B5EF4-FFF2-40B4-BE49-F238E27FC236}">
                    <a16:creationId xmlns:a16="http://schemas.microsoft.com/office/drawing/2014/main" id="{57D67FC1-A724-6C1C-3D67-DA8467C74904}"/>
                  </a:ext>
                </a:extLst>
              </p:cNvPr>
              <p:cNvCxnSpPr>
                <a:cxnSpLocks/>
                <a:stCxn id="678" idx="2"/>
                <a:endCxn id="679" idx="6"/>
              </p:cNvCxnSpPr>
              <p:nvPr/>
            </p:nvCxnSpPr>
            <p:spPr>
              <a:xfrm flipH="1">
                <a:off x="9511487" y="3764337"/>
                <a:ext cx="933575" cy="159868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직선 연결선[R] 744">
                <a:extLst>
                  <a:ext uri="{FF2B5EF4-FFF2-40B4-BE49-F238E27FC236}">
                    <a16:creationId xmlns:a16="http://schemas.microsoft.com/office/drawing/2014/main" id="{3E76D8F4-F109-A937-B90C-17980B761EDA}"/>
                  </a:ext>
                </a:extLst>
              </p:cNvPr>
              <p:cNvCxnSpPr>
                <a:cxnSpLocks/>
                <a:stCxn id="677" idx="2"/>
                <a:endCxn id="679" idx="6"/>
              </p:cNvCxnSpPr>
              <p:nvPr/>
            </p:nvCxnSpPr>
            <p:spPr>
              <a:xfrm flipH="1">
                <a:off x="9511487" y="4858892"/>
                <a:ext cx="933575" cy="50413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6" name="모서리가 둥근 직사각형 745">
              <a:extLst>
                <a:ext uri="{FF2B5EF4-FFF2-40B4-BE49-F238E27FC236}">
                  <a16:creationId xmlns:a16="http://schemas.microsoft.com/office/drawing/2014/main" id="{85E270A6-4833-C45E-B15A-600794669DBB}"/>
                </a:ext>
              </a:extLst>
            </p:cNvPr>
            <p:cNvSpPr/>
            <p:nvPr/>
          </p:nvSpPr>
          <p:spPr>
            <a:xfrm>
              <a:off x="11239154" y="2927142"/>
              <a:ext cx="642710" cy="12618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747" name="직선 화살표 연결선 746">
              <a:extLst>
                <a:ext uri="{FF2B5EF4-FFF2-40B4-BE49-F238E27FC236}">
                  <a16:creationId xmlns:a16="http://schemas.microsoft.com/office/drawing/2014/main" id="{0505F52D-5927-7579-1F1F-2EE376F12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60508" y="4255407"/>
              <a:ext cx="0" cy="145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직선 화살표 연결선 747">
              <a:extLst>
                <a:ext uri="{FF2B5EF4-FFF2-40B4-BE49-F238E27FC236}">
                  <a16:creationId xmlns:a16="http://schemas.microsoft.com/office/drawing/2014/main" id="{AAF0DDCE-BDA4-FF75-4E5D-D1E64AACA477}"/>
                </a:ext>
              </a:extLst>
            </p:cNvPr>
            <p:cNvCxnSpPr>
              <a:cxnSpLocks/>
            </p:cNvCxnSpPr>
            <p:nvPr/>
          </p:nvCxnSpPr>
          <p:spPr>
            <a:xfrm>
              <a:off x="10925453" y="3558063"/>
              <a:ext cx="2501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직선 화살표 연결선 749">
              <a:extLst>
                <a:ext uri="{FF2B5EF4-FFF2-40B4-BE49-F238E27FC236}">
                  <a16:creationId xmlns:a16="http://schemas.microsoft.com/office/drawing/2014/main" id="{F2AFEE2E-43C1-45EB-0D30-169CC05F6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086" y="2699318"/>
              <a:ext cx="0" cy="145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id="{CAC00063-1FFD-D694-D680-36AD59F9E9D5}"/>
                </a:ext>
              </a:extLst>
            </p:cNvPr>
            <p:cNvSpPr txBox="1"/>
            <p:nvPr/>
          </p:nvSpPr>
          <p:spPr>
            <a:xfrm>
              <a:off x="9086182" y="4499363"/>
              <a:ext cx="830784" cy="28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/>
                <a:t>it</a:t>
              </a:r>
            </a:p>
          </p:txBody>
        </p:sp>
        <p:sp>
          <p:nvSpPr>
            <p:cNvPr id="753" name="TextBox 752">
              <a:extLst>
                <a:ext uri="{FF2B5EF4-FFF2-40B4-BE49-F238E27FC236}">
                  <a16:creationId xmlns:a16="http://schemas.microsoft.com/office/drawing/2014/main" id="{436C3D81-184C-8FCD-1AB3-DFD7DE42EC60}"/>
                </a:ext>
              </a:extLst>
            </p:cNvPr>
            <p:cNvSpPr txBox="1"/>
            <p:nvPr/>
          </p:nvSpPr>
          <p:spPr>
            <a:xfrm>
              <a:off x="9086182" y="2348086"/>
              <a:ext cx="830784" cy="28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/>
                <a:t>is</a:t>
              </a:r>
            </a:p>
          </p:txBody>
        </p:sp>
        <p:cxnSp>
          <p:nvCxnSpPr>
            <p:cNvPr id="754" name="직선 화살표 연결선 753">
              <a:extLst>
                <a:ext uri="{FF2B5EF4-FFF2-40B4-BE49-F238E27FC236}">
                  <a16:creationId xmlns:a16="http://schemas.microsoft.com/office/drawing/2014/main" id="{B880D8BD-F3DA-A146-CE16-C44551EE0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1574" y="2696883"/>
              <a:ext cx="0" cy="145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5" name="TextBox 754">
              <a:extLst>
                <a:ext uri="{FF2B5EF4-FFF2-40B4-BE49-F238E27FC236}">
                  <a16:creationId xmlns:a16="http://schemas.microsoft.com/office/drawing/2014/main" id="{FC6D0DDD-6A97-8C90-AE8E-6CCC6B58E3D5}"/>
                </a:ext>
              </a:extLst>
            </p:cNvPr>
            <p:cNvSpPr txBox="1"/>
            <p:nvPr/>
          </p:nvSpPr>
          <p:spPr>
            <a:xfrm>
              <a:off x="10125184" y="4502292"/>
              <a:ext cx="830784" cy="28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/>
                <a:t>is</a:t>
              </a:r>
            </a:p>
          </p:txBody>
        </p:sp>
        <p:sp>
          <p:nvSpPr>
            <p:cNvPr id="756" name="TextBox 755">
              <a:extLst>
                <a:ext uri="{FF2B5EF4-FFF2-40B4-BE49-F238E27FC236}">
                  <a16:creationId xmlns:a16="http://schemas.microsoft.com/office/drawing/2014/main" id="{0D70EB84-A9B0-89E6-2B4F-B210645E836D}"/>
                </a:ext>
              </a:extLst>
            </p:cNvPr>
            <p:cNvSpPr txBox="1"/>
            <p:nvPr/>
          </p:nvSpPr>
          <p:spPr>
            <a:xfrm>
              <a:off x="10136108" y="2350488"/>
              <a:ext cx="830784" cy="28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/>
                <a:t>.</a:t>
              </a:r>
            </a:p>
          </p:txBody>
        </p:sp>
        <p:cxnSp>
          <p:nvCxnSpPr>
            <p:cNvPr id="757" name="직선 화살표 연결선 756">
              <a:extLst>
                <a:ext uri="{FF2B5EF4-FFF2-40B4-BE49-F238E27FC236}">
                  <a16:creationId xmlns:a16="http://schemas.microsoft.com/office/drawing/2014/main" id="{BF3B41E0-C086-CED7-DC8D-293F98B83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1499" y="2699286"/>
              <a:ext cx="0" cy="145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" name="TextBox 757">
              <a:extLst>
                <a:ext uri="{FF2B5EF4-FFF2-40B4-BE49-F238E27FC236}">
                  <a16:creationId xmlns:a16="http://schemas.microsoft.com/office/drawing/2014/main" id="{1A76A5D8-8E8D-255A-F202-6C9D57D39D47}"/>
                </a:ext>
              </a:extLst>
            </p:cNvPr>
            <p:cNvSpPr txBox="1"/>
            <p:nvPr/>
          </p:nvSpPr>
          <p:spPr>
            <a:xfrm>
              <a:off x="11141973" y="4485691"/>
              <a:ext cx="830784" cy="28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/>
                <a:t>.</a:t>
              </a:r>
            </a:p>
          </p:txBody>
        </p:sp>
        <p:sp>
          <p:nvSpPr>
            <p:cNvPr id="759" name="TextBox 758">
              <a:extLst>
                <a:ext uri="{FF2B5EF4-FFF2-40B4-BE49-F238E27FC236}">
                  <a16:creationId xmlns:a16="http://schemas.microsoft.com/office/drawing/2014/main" id="{150858A8-E42B-D6CB-47DC-E9AF76A3CD1B}"/>
                </a:ext>
              </a:extLst>
            </p:cNvPr>
            <p:cNvSpPr txBox="1"/>
            <p:nvPr/>
          </p:nvSpPr>
          <p:spPr>
            <a:xfrm>
              <a:off x="10873913" y="2349715"/>
              <a:ext cx="1399568" cy="28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/>
                <a:t>&lt;End Of String&gt;</a:t>
              </a:r>
            </a:p>
          </p:txBody>
        </p:sp>
        <p:cxnSp>
          <p:nvCxnSpPr>
            <p:cNvPr id="760" name="직선 화살표 연결선 759">
              <a:extLst>
                <a:ext uri="{FF2B5EF4-FFF2-40B4-BE49-F238E27FC236}">
                  <a16:creationId xmlns:a16="http://schemas.microsoft.com/office/drawing/2014/main" id="{AB51968E-04F2-C71C-A419-98610A36B6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51086" y="2696883"/>
              <a:ext cx="0" cy="145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5" name="직사각형 764">
              <a:extLst>
                <a:ext uri="{FF2B5EF4-FFF2-40B4-BE49-F238E27FC236}">
                  <a16:creationId xmlns:a16="http://schemas.microsoft.com/office/drawing/2014/main" id="{CB4EF4D2-83E4-E3D0-3177-C70128EF259F}"/>
                </a:ext>
              </a:extLst>
            </p:cNvPr>
            <p:cNvSpPr/>
            <p:nvPr/>
          </p:nvSpPr>
          <p:spPr>
            <a:xfrm>
              <a:off x="8279927" y="4505685"/>
              <a:ext cx="386736" cy="2665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6" name="직사각형 765">
              <a:extLst>
                <a:ext uri="{FF2B5EF4-FFF2-40B4-BE49-F238E27FC236}">
                  <a16:creationId xmlns:a16="http://schemas.microsoft.com/office/drawing/2014/main" id="{E46805EA-31A1-9DA7-EBE1-6A0AAA9CAA17}"/>
                </a:ext>
              </a:extLst>
            </p:cNvPr>
            <p:cNvSpPr/>
            <p:nvPr/>
          </p:nvSpPr>
          <p:spPr>
            <a:xfrm>
              <a:off x="9305142" y="4503136"/>
              <a:ext cx="386736" cy="2665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7" name="직사각형 766">
              <a:extLst>
                <a:ext uri="{FF2B5EF4-FFF2-40B4-BE49-F238E27FC236}">
                  <a16:creationId xmlns:a16="http://schemas.microsoft.com/office/drawing/2014/main" id="{26E1CC4B-55C2-A7AF-5C3B-26A024BA1BB3}"/>
                </a:ext>
              </a:extLst>
            </p:cNvPr>
            <p:cNvSpPr/>
            <p:nvPr/>
          </p:nvSpPr>
          <p:spPr>
            <a:xfrm>
              <a:off x="10336009" y="4495468"/>
              <a:ext cx="358194" cy="2970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8" name="직사각형 767">
              <a:extLst>
                <a:ext uri="{FF2B5EF4-FFF2-40B4-BE49-F238E27FC236}">
                  <a16:creationId xmlns:a16="http://schemas.microsoft.com/office/drawing/2014/main" id="{E5B44D15-DF0D-BB8A-88A2-8F67F8500FE4}"/>
                </a:ext>
              </a:extLst>
            </p:cNvPr>
            <p:cNvSpPr/>
            <p:nvPr/>
          </p:nvSpPr>
          <p:spPr>
            <a:xfrm>
              <a:off x="11378751" y="4495468"/>
              <a:ext cx="358269" cy="2970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0" name="직사각형 769">
              <a:extLst>
                <a:ext uri="{FF2B5EF4-FFF2-40B4-BE49-F238E27FC236}">
                  <a16:creationId xmlns:a16="http://schemas.microsoft.com/office/drawing/2014/main" id="{CB9B59D2-A5A3-04D8-9FB1-DEEB26A0DE99}"/>
                </a:ext>
              </a:extLst>
            </p:cNvPr>
            <p:cNvSpPr/>
            <p:nvPr/>
          </p:nvSpPr>
          <p:spPr>
            <a:xfrm>
              <a:off x="8285301" y="2348086"/>
              <a:ext cx="386736" cy="2665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1" name="직사각형 770">
              <a:extLst>
                <a:ext uri="{FF2B5EF4-FFF2-40B4-BE49-F238E27FC236}">
                  <a16:creationId xmlns:a16="http://schemas.microsoft.com/office/drawing/2014/main" id="{15D87F3A-6C26-62D0-C5CF-D7E978624BB5}"/>
                </a:ext>
              </a:extLst>
            </p:cNvPr>
            <p:cNvSpPr/>
            <p:nvPr/>
          </p:nvSpPr>
          <p:spPr>
            <a:xfrm>
              <a:off x="9310942" y="2340419"/>
              <a:ext cx="358194" cy="2970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2" name="직사각형 771">
              <a:extLst>
                <a:ext uri="{FF2B5EF4-FFF2-40B4-BE49-F238E27FC236}">
                  <a16:creationId xmlns:a16="http://schemas.microsoft.com/office/drawing/2014/main" id="{7E8F060E-04EC-01E1-AE74-88CA54A762C5}"/>
                </a:ext>
              </a:extLst>
            </p:cNvPr>
            <p:cNvSpPr/>
            <p:nvPr/>
          </p:nvSpPr>
          <p:spPr>
            <a:xfrm>
              <a:off x="10364551" y="2340419"/>
              <a:ext cx="358269" cy="2970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1" name="오른쪽 중괄호[R] 780">
              <a:extLst>
                <a:ext uri="{FF2B5EF4-FFF2-40B4-BE49-F238E27FC236}">
                  <a16:creationId xmlns:a16="http://schemas.microsoft.com/office/drawing/2014/main" id="{7012888A-F4BD-3F5F-1D7B-7DD1D6C51128}"/>
                </a:ext>
              </a:extLst>
            </p:cNvPr>
            <p:cNvSpPr/>
            <p:nvPr/>
          </p:nvSpPr>
          <p:spPr>
            <a:xfrm rot="5400000">
              <a:off x="10010101" y="2998180"/>
              <a:ext cx="185250" cy="396516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2" name="TextBox 781">
              <a:extLst>
                <a:ext uri="{FF2B5EF4-FFF2-40B4-BE49-F238E27FC236}">
                  <a16:creationId xmlns:a16="http://schemas.microsoft.com/office/drawing/2014/main" id="{399C2900-C089-032A-A722-063D98F5DFFB}"/>
                </a:ext>
              </a:extLst>
            </p:cNvPr>
            <p:cNvSpPr txBox="1"/>
            <p:nvPr/>
          </p:nvSpPr>
          <p:spPr>
            <a:xfrm>
              <a:off x="9384138" y="5038715"/>
              <a:ext cx="2125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/>
                <a:t>Decoder RNN</a:t>
              </a:r>
            </a:p>
          </p:txBody>
        </p:sp>
      </p:grpSp>
      <p:sp>
        <p:nvSpPr>
          <p:cNvPr id="769" name="TextBox 768">
            <a:extLst>
              <a:ext uri="{FF2B5EF4-FFF2-40B4-BE49-F238E27FC236}">
                <a16:creationId xmlns:a16="http://schemas.microsoft.com/office/drawing/2014/main" id="{0D432575-9D79-505A-E8B9-356FD37740E2}"/>
              </a:ext>
            </a:extLst>
          </p:cNvPr>
          <p:cNvSpPr txBox="1"/>
          <p:nvPr/>
        </p:nvSpPr>
        <p:spPr>
          <a:xfrm>
            <a:off x="4109025" y="3354831"/>
            <a:ext cx="212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. . .</a:t>
            </a:r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41ACEC5B-4A68-CA61-7C93-EA4AE582BF9B}"/>
              </a:ext>
            </a:extLst>
          </p:cNvPr>
          <p:cNvSpPr txBox="1"/>
          <p:nvPr/>
        </p:nvSpPr>
        <p:spPr>
          <a:xfrm>
            <a:off x="6899999" y="2679371"/>
            <a:ext cx="1399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>
                <a:solidFill>
                  <a:srgbClr val="FF0000"/>
                </a:solidFill>
              </a:rPr>
              <a:t>fixed size</a:t>
            </a: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57202018-8D2C-4F47-B84A-2BFA310A3560}"/>
              </a:ext>
            </a:extLst>
          </p:cNvPr>
          <p:cNvSpPr txBox="1"/>
          <p:nvPr/>
        </p:nvSpPr>
        <p:spPr>
          <a:xfrm>
            <a:off x="1050670" y="5592099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This causes information about context to be lost during the encoding process,</a:t>
            </a:r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E6E38A9C-25A1-CCA9-8BEF-217062857591}"/>
              </a:ext>
            </a:extLst>
          </p:cNvPr>
          <p:cNvSpPr txBox="1"/>
          <p:nvPr/>
        </p:nvSpPr>
        <p:spPr>
          <a:xfrm>
            <a:off x="1050670" y="5972075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especially those that are </a:t>
            </a:r>
            <a:r>
              <a:rPr kumimoji="1" lang="en-US" altLang="ko-Kore-KR" sz="2400" u="sng"/>
              <a:t>longer than the sentences in the training</a:t>
            </a:r>
            <a:r>
              <a:rPr kumimoji="1" lang="en-US" altLang="ko-Kore-KR" sz="2400"/>
              <a:t> corpus</a:t>
            </a:r>
          </a:p>
        </p:txBody>
      </p:sp>
      <p:sp>
        <p:nvSpPr>
          <p:cNvPr id="778" name="타원 777">
            <a:extLst>
              <a:ext uri="{FF2B5EF4-FFF2-40B4-BE49-F238E27FC236}">
                <a16:creationId xmlns:a16="http://schemas.microsoft.com/office/drawing/2014/main" id="{C2B7D89D-D063-DF78-D0FF-F009D34A83B4}"/>
              </a:ext>
            </a:extLst>
          </p:cNvPr>
          <p:cNvSpPr/>
          <p:nvPr/>
        </p:nvSpPr>
        <p:spPr>
          <a:xfrm>
            <a:off x="7145560" y="2960014"/>
            <a:ext cx="882842" cy="1179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9" name="TextBox 748">
            <a:extLst>
              <a:ext uri="{FF2B5EF4-FFF2-40B4-BE49-F238E27FC236}">
                <a16:creationId xmlns:a16="http://schemas.microsoft.com/office/drawing/2014/main" id="{420A94B5-58F3-0D99-4333-CE7C475C64FC}"/>
              </a:ext>
            </a:extLst>
          </p:cNvPr>
          <p:cNvSpPr txBox="1"/>
          <p:nvPr/>
        </p:nvSpPr>
        <p:spPr>
          <a:xfrm>
            <a:off x="1396845" y="2074736"/>
            <a:ext cx="6651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rgbClr val="FF0000"/>
                </a:solidFill>
              </a:rPr>
              <a:t>Cannot remember all the information</a:t>
            </a:r>
          </a:p>
        </p:txBody>
      </p:sp>
      <p:pic>
        <p:nvPicPr>
          <p:cNvPr id="783" name="그래픽 782" descr="시계 방향으로 굽은 화살표 단색으로 채워진">
            <a:extLst>
              <a:ext uri="{FF2B5EF4-FFF2-40B4-BE49-F238E27FC236}">
                <a16:creationId xmlns:a16="http://schemas.microsoft.com/office/drawing/2014/main" id="{FE01DB1D-D034-FE5D-1EE2-8CA9309CD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474941" flipH="1">
            <a:off x="7107294" y="2229808"/>
            <a:ext cx="475021" cy="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38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48C7A3-9C8B-9D0B-BD8C-71A9AE2155F0}"/>
              </a:ext>
            </a:extLst>
          </p:cNvPr>
          <p:cNvSpPr txBox="1"/>
          <p:nvPr/>
        </p:nvSpPr>
        <p:spPr>
          <a:xfrm>
            <a:off x="304502" y="578205"/>
            <a:ext cx="1135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/>
              <a:t>How can we avoid losing context?</a:t>
            </a:r>
          </a:p>
        </p:txBody>
      </p:sp>
    </p:spTree>
    <p:extLst>
      <p:ext uri="{BB962C8B-B14F-4D97-AF65-F5344CB8AC3E}">
        <p14:creationId xmlns:p14="http://schemas.microsoft.com/office/powerpoint/2010/main" val="31352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54499" y="48445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946355" y="299035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B4D95-5F1A-3206-E4BB-6D36A4A62B29}"/>
              </a:ext>
            </a:extLst>
          </p:cNvPr>
          <p:cNvSpPr txBox="1"/>
          <p:nvPr/>
        </p:nvSpPr>
        <p:spPr>
          <a:xfrm>
            <a:off x="3978548" y="1354372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what is a sequence?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DB384-C0A0-8BD2-82CF-0376B77AD4EC}"/>
              </a:ext>
            </a:extLst>
          </p:cNvPr>
          <p:cNvSpPr/>
          <p:nvPr/>
        </p:nvSpPr>
        <p:spPr>
          <a:xfrm>
            <a:off x="3670720" y="1261880"/>
            <a:ext cx="3335644" cy="646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660B8DC0-DF6A-56FA-DCE2-1654BF8E5980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3013865" y="928350"/>
            <a:ext cx="573915" cy="739796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DF6B5A-94E3-D275-A9D0-CF4717D89E5C}"/>
              </a:ext>
            </a:extLst>
          </p:cNvPr>
          <p:cNvSpPr txBox="1"/>
          <p:nvPr/>
        </p:nvSpPr>
        <p:spPr>
          <a:xfrm>
            <a:off x="6849120" y="2130914"/>
            <a:ext cx="376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series of related things</a:t>
            </a: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A99FFA1-644F-CF02-7578-F1F374C229B0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 rot="16200000" flipH="1">
            <a:off x="6646058" y="1685642"/>
            <a:ext cx="280342" cy="5367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BCF2375-0757-ECDD-9EA8-2AFEA2540C08}"/>
              </a:ext>
            </a:extLst>
          </p:cNvPr>
          <p:cNvSpPr/>
          <p:nvPr/>
        </p:nvSpPr>
        <p:spPr>
          <a:xfrm>
            <a:off x="6534022" y="1980806"/>
            <a:ext cx="3554656" cy="774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091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48C7A3-9C8B-9D0B-BD8C-71A9AE2155F0}"/>
              </a:ext>
            </a:extLst>
          </p:cNvPr>
          <p:cNvSpPr txBox="1"/>
          <p:nvPr/>
        </p:nvSpPr>
        <p:spPr>
          <a:xfrm>
            <a:off x="304502" y="578205"/>
            <a:ext cx="1135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/>
              <a:t>How can we avoid losing context?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8E399-0B36-9B03-8B78-5B1FEAAB1B71}"/>
              </a:ext>
            </a:extLst>
          </p:cNvPr>
          <p:cNvSpPr txBox="1"/>
          <p:nvPr/>
        </p:nvSpPr>
        <p:spPr>
          <a:xfrm>
            <a:off x="1050670" y="1351839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This question can be expressed as a quite general problem.</a:t>
            </a:r>
          </a:p>
        </p:txBody>
      </p:sp>
    </p:spTree>
    <p:extLst>
      <p:ext uri="{BB962C8B-B14F-4D97-AF65-F5344CB8AC3E}">
        <p14:creationId xmlns:p14="http://schemas.microsoft.com/office/powerpoint/2010/main" val="242048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48C7A3-9C8B-9D0B-BD8C-71A9AE2155F0}"/>
              </a:ext>
            </a:extLst>
          </p:cNvPr>
          <p:cNvSpPr txBox="1"/>
          <p:nvPr/>
        </p:nvSpPr>
        <p:spPr>
          <a:xfrm>
            <a:off x="304502" y="578205"/>
            <a:ext cx="1135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/>
              <a:t>How can we avoid losing context?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8E399-0B36-9B03-8B78-5B1FEAAB1B71}"/>
              </a:ext>
            </a:extLst>
          </p:cNvPr>
          <p:cNvSpPr txBox="1"/>
          <p:nvPr/>
        </p:nvSpPr>
        <p:spPr>
          <a:xfrm>
            <a:off x="1050670" y="1351839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This question can be expressed as a quite general problem.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8FDEC-0AF9-65F0-C282-9C2C23E2DC95}"/>
              </a:ext>
            </a:extLst>
          </p:cNvPr>
          <p:cNvSpPr txBox="1"/>
          <p:nvPr/>
        </p:nvSpPr>
        <p:spPr>
          <a:xfrm>
            <a:off x="3749296" y="2375891"/>
            <a:ext cx="4812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How can we handle the information that does not fit in space?</a:t>
            </a:r>
            <a:endParaRPr lang="ko-Kore-KR" altLang="en-US" sz="24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5B2C748-A3F6-3B9B-DB01-8DEB4D0D6556}"/>
              </a:ext>
            </a:extLst>
          </p:cNvPr>
          <p:cNvSpPr/>
          <p:nvPr/>
        </p:nvSpPr>
        <p:spPr>
          <a:xfrm>
            <a:off x="3455241" y="2164601"/>
            <a:ext cx="5400614" cy="11687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169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48C7A3-9C8B-9D0B-BD8C-71A9AE2155F0}"/>
              </a:ext>
            </a:extLst>
          </p:cNvPr>
          <p:cNvSpPr txBox="1"/>
          <p:nvPr/>
        </p:nvSpPr>
        <p:spPr>
          <a:xfrm>
            <a:off x="304502" y="578205"/>
            <a:ext cx="1135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/>
              <a:t>How can we avoid losing context?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8E399-0B36-9B03-8B78-5B1FEAAB1B71}"/>
              </a:ext>
            </a:extLst>
          </p:cNvPr>
          <p:cNvSpPr txBox="1"/>
          <p:nvPr/>
        </p:nvSpPr>
        <p:spPr>
          <a:xfrm>
            <a:off x="1050670" y="1351839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This question can be expressed as a quite general problem.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8FDEC-0AF9-65F0-C282-9C2C23E2DC95}"/>
              </a:ext>
            </a:extLst>
          </p:cNvPr>
          <p:cNvSpPr txBox="1"/>
          <p:nvPr/>
        </p:nvSpPr>
        <p:spPr>
          <a:xfrm>
            <a:off x="3749296" y="2375891"/>
            <a:ext cx="4812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How can we handle the information that does not fit in space?</a:t>
            </a:r>
            <a:endParaRPr lang="ko-Kore-KR" altLang="en-US" sz="24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5B2C748-A3F6-3B9B-DB01-8DEB4D0D6556}"/>
              </a:ext>
            </a:extLst>
          </p:cNvPr>
          <p:cNvSpPr/>
          <p:nvPr/>
        </p:nvSpPr>
        <p:spPr>
          <a:xfrm>
            <a:off x="3455241" y="2164601"/>
            <a:ext cx="5400614" cy="11687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7C91B-981F-E4DA-AC7C-6DE527CD3E88}"/>
              </a:ext>
            </a:extLst>
          </p:cNvPr>
          <p:cNvSpPr txBox="1"/>
          <p:nvPr/>
        </p:nvSpPr>
        <p:spPr>
          <a:xfrm>
            <a:off x="-545510" y="4023049"/>
            <a:ext cx="7010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Compress the information</a:t>
            </a:r>
            <a:endParaRPr lang="ko-Kore-KR" altLang="en-US" sz="240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D73BB0-F5BB-F399-FC6F-9C41AE99D67D}"/>
              </a:ext>
            </a:extLst>
          </p:cNvPr>
          <p:cNvSpPr/>
          <p:nvPr/>
        </p:nvSpPr>
        <p:spPr>
          <a:xfrm>
            <a:off x="934105" y="3792216"/>
            <a:ext cx="4018288" cy="9169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04DC0E-DD23-F129-9D3A-5FA0B8A81D7F}"/>
              </a:ext>
            </a:extLst>
          </p:cNvPr>
          <p:cNvSpPr txBox="1"/>
          <p:nvPr/>
        </p:nvSpPr>
        <p:spPr>
          <a:xfrm>
            <a:off x="-1336778" y="5156121"/>
            <a:ext cx="7010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encoding</a:t>
            </a:r>
            <a:endParaRPr lang="ko-Kore-KR" altLang="en-US" sz="240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B7F97D2-C989-2282-BADA-97345556586E}"/>
              </a:ext>
            </a:extLst>
          </p:cNvPr>
          <p:cNvSpPr/>
          <p:nvPr/>
        </p:nvSpPr>
        <p:spPr>
          <a:xfrm>
            <a:off x="959040" y="5097597"/>
            <a:ext cx="2467945" cy="5787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7765A8D-CCD4-29D7-37BA-EBACE3078D2B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rot="5400000">
            <a:off x="2373903" y="4528250"/>
            <a:ext cx="388457" cy="7502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96D6244A-CBFC-F805-4E05-27FBB1280FCA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rot="5400000">
            <a:off x="4963159" y="2734107"/>
            <a:ext cx="593158" cy="1791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E8BF19-33C5-3380-34D3-65A959815526}"/>
              </a:ext>
            </a:extLst>
          </p:cNvPr>
          <p:cNvSpPr txBox="1"/>
          <p:nvPr/>
        </p:nvSpPr>
        <p:spPr>
          <a:xfrm>
            <a:off x="390712" y="6023945"/>
            <a:ext cx="3244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previous approach</a:t>
            </a:r>
            <a:endParaRPr lang="ko-Kore-KR" altLang="en-US" sz="24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68DAFB1-793F-F568-C691-DC5C923FAAC3}"/>
              </a:ext>
            </a:extLst>
          </p:cNvPr>
          <p:cNvSpPr/>
          <p:nvPr/>
        </p:nvSpPr>
        <p:spPr>
          <a:xfrm>
            <a:off x="304502" y="5940187"/>
            <a:ext cx="3481040" cy="657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DD75A1D6-9BE4-793D-6166-5FA593FF24CA}"/>
              </a:ext>
            </a:extLst>
          </p:cNvPr>
          <p:cNvCxnSpPr>
            <a:cxnSpLocks/>
            <a:stCxn id="14" idx="4"/>
            <a:endCxn id="9" idx="0"/>
          </p:cNvCxnSpPr>
          <p:nvPr/>
        </p:nvCxnSpPr>
        <p:spPr>
          <a:xfrm rot="5400000">
            <a:off x="1987080" y="5734253"/>
            <a:ext cx="263877" cy="14799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49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48C7A3-9C8B-9D0B-BD8C-71A9AE2155F0}"/>
              </a:ext>
            </a:extLst>
          </p:cNvPr>
          <p:cNvSpPr txBox="1"/>
          <p:nvPr/>
        </p:nvSpPr>
        <p:spPr>
          <a:xfrm>
            <a:off x="304502" y="578205"/>
            <a:ext cx="1135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/>
              <a:t>How can we avoid losing context?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8E399-0B36-9B03-8B78-5B1FEAAB1B71}"/>
              </a:ext>
            </a:extLst>
          </p:cNvPr>
          <p:cNvSpPr txBox="1"/>
          <p:nvPr/>
        </p:nvSpPr>
        <p:spPr>
          <a:xfrm>
            <a:off x="1050670" y="1351839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This question can be expressed as a quite general problem.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8FDEC-0AF9-65F0-C282-9C2C23E2DC95}"/>
              </a:ext>
            </a:extLst>
          </p:cNvPr>
          <p:cNvSpPr txBox="1"/>
          <p:nvPr/>
        </p:nvSpPr>
        <p:spPr>
          <a:xfrm>
            <a:off x="3749296" y="2375891"/>
            <a:ext cx="4812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How can we handle the information that does not fit in space?</a:t>
            </a:r>
            <a:endParaRPr lang="ko-Kore-KR" altLang="en-US" sz="24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5B2C748-A3F6-3B9B-DB01-8DEB4D0D6556}"/>
              </a:ext>
            </a:extLst>
          </p:cNvPr>
          <p:cNvSpPr/>
          <p:nvPr/>
        </p:nvSpPr>
        <p:spPr>
          <a:xfrm>
            <a:off x="3455241" y="2164601"/>
            <a:ext cx="5400614" cy="11687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7C91B-981F-E4DA-AC7C-6DE527CD3E88}"/>
              </a:ext>
            </a:extLst>
          </p:cNvPr>
          <p:cNvSpPr txBox="1"/>
          <p:nvPr/>
        </p:nvSpPr>
        <p:spPr>
          <a:xfrm>
            <a:off x="-545510" y="4023049"/>
            <a:ext cx="7010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Compress the information</a:t>
            </a:r>
            <a:endParaRPr lang="ko-Kore-KR" altLang="en-US" sz="24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D73BB0-F5BB-F399-FC6F-9C41AE99D67D}"/>
              </a:ext>
            </a:extLst>
          </p:cNvPr>
          <p:cNvSpPr/>
          <p:nvPr/>
        </p:nvSpPr>
        <p:spPr>
          <a:xfrm>
            <a:off x="934105" y="3792216"/>
            <a:ext cx="4018288" cy="916924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04DC0E-DD23-F129-9D3A-5FA0B8A81D7F}"/>
              </a:ext>
            </a:extLst>
          </p:cNvPr>
          <p:cNvSpPr txBox="1"/>
          <p:nvPr/>
        </p:nvSpPr>
        <p:spPr>
          <a:xfrm>
            <a:off x="-1336778" y="5156121"/>
            <a:ext cx="7010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encoding</a:t>
            </a:r>
            <a:endParaRPr lang="ko-Kore-KR" altLang="en-US" sz="24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B7F97D2-C989-2282-BADA-97345556586E}"/>
              </a:ext>
            </a:extLst>
          </p:cNvPr>
          <p:cNvSpPr/>
          <p:nvPr/>
        </p:nvSpPr>
        <p:spPr>
          <a:xfrm>
            <a:off x="959040" y="5097597"/>
            <a:ext cx="2467945" cy="578713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7765A8D-CCD4-29D7-37BA-EBACE3078D2B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rot="5400000">
            <a:off x="2373903" y="4528250"/>
            <a:ext cx="388457" cy="750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96D6244A-CBFC-F805-4E05-27FBB1280FCA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rot="5400000">
            <a:off x="4963159" y="2734107"/>
            <a:ext cx="593158" cy="1791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CE5B72-FD21-328C-115D-A04270C88193}"/>
              </a:ext>
            </a:extLst>
          </p:cNvPr>
          <p:cNvSpPr txBox="1"/>
          <p:nvPr/>
        </p:nvSpPr>
        <p:spPr>
          <a:xfrm>
            <a:off x="6445391" y="3878142"/>
            <a:ext cx="4812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Not all information is equally important at all times</a:t>
            </a:r>
            <a:endParaRPr lang="ko-Kore-KR" altLang="en-US" sz="24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C324458-94AA-E01B-F899-277120AB1A80}"/>
              </a:ext>
            </a:extLst>
          </p:cNvPr>
          <p:cNvSpPr/>
          <p:nvPr/>
        </p:nvSpPr>
        <p:spPr>
          <a:xfrm>
            <a:off x="6369634" y="3723217"/>
            <a:ext cx="4972441" cy="1086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20C2B9C9-B59E-B489-AC1A-F145426E08D9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 rot="16200000" flipH="1">
            <a:off x="6352167" y="3136718"/>
            <a:ext cx="549044" cy="9422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18B1A7-B71C-4708-C801-AAE6E50B1D49}"/>
              </a:ext>
            </a:extLst>
          </p:cNvPr>
          <p:cNvSpPr txBox="1"/>
          <p:nvPr/>
        </p:nvSpPr>
        <p:spPr>
          <a:xfrm>
            <a:off x="390712" y="6023945"/>
            <a:ext cx="3244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previous approach</a:t>
            </a:r>
            <a:endParaRPr lang="ko-Kore-KR" altLang="en-US" sz="24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BDFC9E0-0BEC-3E41-660B-38E5FD12AB6C}"/>
              </a:ext>
            </a:extLst>
          </p:cNvPr>
          <p:cNvSpPr/>
          <p:nvPr/>
        </p:nvSpPr>
        <p:spPr>
          <a:xfrm>
            <a:off x="304502" y="5940187"/>
            <a:ext cx="3481040" cy="657020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3D2ADB99-23F7-419A-2911-39825BD4FCA6}"/>
              </a:ext>
            </a:extLst>
          </p:cNvPr>
          <p:cNvCxnSpPr>
            <a:cxnSpLocks/>
          </p:cNvCxnSpPr>
          <p:nvPr/>
        </p:nvCxnSpPr>
        <p:spPr>
          <a:xfrm rot="5400000">
            <a:off x="1987079" y="5734253"/>
            <a:ext cx="263877" cy="14799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6D7531-7068-3C23-FE6B-1A744D37440E}"/>
              </a:ext>
            </a:extLst>
          </p:cNvPr>
          <p:cNvSpPr txBox="1"/>
          <p:nvPr/>
        </p:nvSpPr>
        <p:spPr>
          <a:xfrm>
            <a:off x="4547303" y="5123109"/>
            <a:ext cx="481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systemic perspective</a:t>
            </a:r>
            <a:endParaRPr lang="ko-Kore-KR" altLang="en-US" sz="240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F5AC423-FECD-90A5-AA8D-2AB13DADB4D5}"/>
              </a:ext>
            </a:extLst>
          </p:cNvPr>
          <p:cNvSpPr/>
          <p:nvPr/>
        </p:nvSpPr>
        <p:spPr>
          <a:xfrm>
            <a:off x="5355768" y="4982665"/>
            <a:ext cx="3206032" cy="7759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7F5B68-4F9A-D6A6-0771-C65EA0DA971E}"/>
              </a:ext>
            </a:extLst>
          </p:cNvPr>
          <p:cNvSpPr txBox="1"/>
          <p:nvPr/>
        </p:nvSpPr>
        <p:spPr>
          <a:xfrm>
            <a:off x="3593956" y="6132727"/>
            <a:ext cx="481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hot/cold buffer</a:t>
            </a:r>
            <a:endParaRPr lang="ko-Kore-KR" altLang="en-US" sz="24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71E8A9E-1C39-DE23-4C33-153FAB6B5FBF}"/>
              </a:ext>
            </a:extLst>
          </p:cNvPr>
          <p:cNvSpPr/>
          <p:nvPr/>
        </p:nvSpPr>
        <p:spPr>
          <a:xfrm>
            <a:off x="4742140" y="6016073"/>
            <a:ext cx="2601122" cy="6771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1FCC3632-CB70-DBCF-0FBF-8329464B6676}"/>
              </a:ext>
            </a:extLst>
          </p:cNvPr>
          <p:cNvCxnSpPr>
            <a:cxnSpLocks/>
            <a:stCxn id="7" idx="4"/>
            <a:endCxn id="32" idx="7"/>
          </p:cNvCxnSpPr>
          <p:nvPr/>
        </p:nvCxnSpPr>
        <p:spPr>
          <a:xfrm rot="5400000">
            <a:off x="8330954" y="4571397"/>
            <a:ext cx="286234" cy="7635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0E0B9E02-0818-A1DA-770D-BDFBEB5EB70C}"/>
              </a:ext>
            </a:extLst>
          </p:cNvPr>
          <p:cNvCxnSpPr>
            <a:cxnSpLocks/>
            <a:stCxn id="32" idx="4"/>
            <a:endCxn id="34" idx="0"/>
          </p:cNvCxnSpPr>
          <p:nvPr/>
        </p:nvCxnSpPr>
        <p:spPr>
          <a:xfrm rot="5400000">
            <a:off x="6372008" y="5429297"/>
            <a:ext cx="257470" cy="9160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71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48C7A3-9C8B-9D0B-BD8C-71A9AE2155F0}"/>
              </a:ext>
            </a:extLst>
          </p:cNvPr>
          <p:cNvSpPr txBox="1"/>
          <p:nvPr/>
        </p:nvSpPr>
        <p:spPr>
          <a:xfrm>
            <a:off x="304502" y="578205"/>
            <a:ext cx="1135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/>
              <a:t>How can we avoid losing context?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8E399-0B36-9B03-8B78-5B1FEAAB1B71}"/>
              </a:ext>
            </a:extLst>
          </p:cNvPr>
          <p:cNvSpPr txBox="1"/>
          <p:nvPr/>
        </p:nvSpPr>
        <p:spPr>
          <a:xfrm>
            <a:off x="1050670" y="1351839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This question can be expressed as a quite general problem.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8FDEC-0AF9-65F0-C282-9C2C23E2DC95}"/>
              </a:ext>
            </a:extLst>
          </p:cNvPr>
          <p:cNvSpPr txBox="1"/>
          <p:nvPr/>
        </p:nvSpPr>
        <p:spPr>
          <a:xfrm>
            <a:off x="3749296" y="2375891"/>
            <a:ext cx="4812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How can we handle the information that does not fit in space?</a:t>
            </a:r>
            <a:endParaRPr lang="ko-Kore-KR" altLang="en-US" sz="24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5B2C748-A3F6-3B9B-DB01-8DEB4D0D6556}"/>
              </a:ext>
            </a:extLst>
          </p:cNvPr>
          <p:cNvSpPr/>
          <p:nvPr/>
        </p:nvSpPr>
        <p:spPr>
          <a:xfrm>
            <a:off x="3455241" y="2164601"/>
            <a:ext cx="5400614" cy="11687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7C91B-981F-E4DA-AC7C-6DE527CD3E88}"/>
              </a:ext>
            </a:extLst>
          </p:cNvPr>
          <p:cNvSpPr txBox="1"/>
          <p:nvPr/>
        </p:nvSpPr>
        <p:spPr>
          <a:xfrm>
            <a:off x="-545510" y="4023049"/>
            <a:ext cx="7010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Compress the information</a:t>
            </a:r>
            <a:endParaRPr lang="ko-Kore-KR" altLang="en-US" sz="24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D73BB0-F5BB-F399-FC6F-9C41AE99D67D}"/>
              </a:ext>
            </a:extLst>
          </p:cNvPr>
          <p:cNvSpPr/>
          <p:nvPr/>
        </p:nvSpPr>
        <p:spPr>
          <a:xfrm>
            <a:off x="934105" y="3792216"/>
            <a:ext cx="4018288" cy="916924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04DC0E-DD23-F129-9D3A-5FA0B8A81D7F}"/>
              </a:ext>
            </a:extLst>
          </p:cNvPr>
          <p:cNvSpPr txBox="1"/>
          <p:nvPr/>
        </p:nvSpPr>
        <p:spPr>
          <a:xfrm>
            <a:off x="-1336778" y="5156121"/>
            <a:ext cx="7010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encoding</a:t>
            </a:r>
            <a:endParaRPr lang="ko-Kore-KR" altLang="en-US" sz="24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B7F97D2-C989-2282-BADA-97345556586E}"/>
              </a:ext>
            </a:extLst>
          </p:cNvPr>
          <p:cNvSpPr/>
          <p:nvPr/>
        </p:nvSpPr>
        <p:spPr>
          <a:xfrm>
            <a:off x="959040" y="5097597"/>
            <a:ext cx="2467945" cy="578713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7765A8D-CCD4-29D7-37BA-EBACE3078D2B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rot="5400000">
            <a:off x="2373903" y="4528250"/>
            <a:ext cx="388457" cy="750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96D6244A-CBFC-F805-4E05-27FBB1280FCA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rot="5400000">
            <a:off x="4963159" y="2734107"/>
            <a:ext cx="593158" cy="1791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CE5B72-FD21-328C-115D-A04270C88193}"/>
              </a:ext>
            </a:extLst>
          </p:cNvPr>
          <p:cNvSpPr txBox="1"/>
          <p:nvPr/>
        </p:nvSpPr>
        <p:spPr>
          <a:xfrm>
            <a:off x="6445391" y="3878142"/>
            <a:ext cx="4812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Not all information is equally important at all times</a:t>
            </a:r>
            <a:endParaRPr lang="ko-Kore-KR" altLang="en-US" sz="24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C324458-94AA-E01B-F899-277120AB1A80}"/>
              </a:ext>
            </a:extLst>
          </p:cNvPr>
          <p:cNvSpPr/>
          <p:nvPr/>
        </p:nvSpPr>
        <p:spPr>
          <a:xfrm>
            <a:off x="6369634" y="3723217"/>
            <a:ext cx="4972441" cy="1086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20C2B9C9-B59E-B489-AC1A-F145426E08D9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 rot="16200000" flipH="1">
            <a:off x="6352167" y="3136718"/>
            <a:ext cx="549044" cy="9422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18B1A7-B71C-4708-C801-AAE6E50B1D49}"/>
              </a:ext>
            </a:extLst>
          </p:cNvPr>
          <p:cNvSpPr txBox="1"/>
          <p:nvPr/>
        </p:nvSpPr>
        <p:spPr>
          <a:xfrm>
            <a:off x="390712" y="6023945"/>
            <a:ext cx="3244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previous approach</a:t>
            </a:r>
            <a:endParaRPr lang="ko-Kore-KR" altLang="en-US" sz="24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BDFC9E0-0BEC-3E41-660B-38E5FD12AB6C}"/>
              </a:ext>
            </a:extLst>
          </p:cNvPr>
          <p:cNvSpPr/>
          <p:nvPr/>
        </p:nvSpPr>
        <p:spPr>
          <a:xfrm>
            <a:off x="304502" y="5940187"/>
            <a:ext cx="3481040" cy="657020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3D2ADB99-23F7-419A-2911-39825BD4FCA6}"/>
              </a:ext>
            </a:extLst>
          </p:cNvPr>
          <p:cNvCxnSpPr>
            <a:cxnSpLocks/>
          </p:cNvCxnSpPr>
          <p:nvPr/>
        </p:nvCxnSpPr>
        <p:spPr>
          <a:xfrm rot="5400000">
            <a:off x="1987079" y="5734253"/>
            <a:ext cx="263877" cy="14799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6D7531-7068-3C23-FE6B-1A744D37440E}"/>
              </a:ext>
            </a:extLst>
          </p:cNvPr>
          <p:cNvSpPr txBox="1"/>
          <p:nvPr/>
        </p:nvSpPr>
        <p:spPr>
          <a:xfrm>
            <a:off x="4547303" y="5123109"/>
            <a:ext cx="481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systemic perspective</a:t>
            </a:r>
            <a:endParaRPr lang="ko-Kore-KR" altLang="en-US" sz="24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F5AC423-FECD-90A5-AA8D-2AB13DADB4D5}"/>
              </a:ext>
            </a:extLst>
          </p:cNvPr>
          <p:cNvSpPr/>
          <p:nvPr/>
        </p:nvSpPr>
        <p:spPr>
          <a:xfrm>
            <a:off x="5355768" y="4982665"/>
            <a:ext cx="3206032" cy="775938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7F5B68-4F9A-D6A6-0771-C65EA0DA971E}"/>
              </a:ext>
            </a:extLst>
          </p:cNvPr>
          <p:cNvSpPr txBox="1"/>
          <p:nvPr/>
        </p:nvSpPr>
        <p:spPr>
          <a:xfrm>
            <a:off x="3593956" y="6132727"/>
            <a:ext cx="481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hot/cold buffer</a:t>
            </a:r>
            <a:endParaRPr lang="ko-Kore-KR" altLang="en-US" sz="24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71E8A9E-1C39-DE23-4C33-153FAB6B5FBF}"/>
              </a:ext>
            </a:extLst>
          </p:cNvPr>
          <p:cNvSpPr/>
          <p:nvPr/>
        </p:nvSpPr>
        <p:spPr>
          <a:xfrm>
            <a:off x="4742140" y="6016073"/>
            <a:ext cx="2601122" cy="677114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1FCC3632-CB70-DBCF-0FBF-8329464B6676}"/>
              </a:ext>
            </a:extLst>
          </p:cNvPr>
          <p:cNvCxnSpPr>
            <a:cxnSpLocks/>
            <a:stCxn id="7" idx="4"/>
            <a:endCxn id="32" idx="7"/>
          </p:cNvCxnSpPr>
          <p:nvPr/>
        </p:nvCxnSpPr>
        <p:spPr>
          <a:xfrm rot="5400000">
            <a:off x="8330954" y="4571397"/>
            <a:ext cx="286234" cy="76356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0E0B9E02-0818-A1DA-770D-BDFBEB5EB70C}"/>
              </a:ext>
            </a:extLst>
          </p:cNvPr>
          <p:cNvCxnSpPr>
            <a:cxnSpLocks/>
            <a:stCxn id="32" idx="4"/>
            <a:endCxn id="34" idx="0"/>
          </p:cNvCxnSpPr>
          <p:nvPr/>
        </p:nvCxnSpPr>
        <p:spPr>
          <a:xfrm rot="5400000">
            <a:off x="6372008" y="5429297"/>
            <a:ext cx="257470" cy="9160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82068A-76E3-2BF2-D141-AE77D0CF51B4}"/>
              </a:ext>
            </a:extLst>
          </p:cNvPr>
          <p:cNvSpPr txBox="1"/>
          <p:nvPr/>
        </p:nvSpPr>
        <p:spPr>
          <a:xfrm>
            <a:off x="7885670" y="5103247"/>
            <a:ext cx="481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our perspective</a:t>
            </a:r>
            <a:endParaRPr lang="ko-Kore-KR" alt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AF1AC-FDC7-8F45-18BE-2AA29242E260}"/>
              </a:ext>
            </a:extLst>
          </p:cNvPr>
          <p:cNvSpPr txBox="1"/>
          <p:nvPr/>
        </p:nvSpPr>
        <p:spPr>
          <a:xfrm>
            <a:off x="8299860" y="6013716"/>
            <a:ext cx="481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attention</a:t>
            </a:r>
            <a:endParaRPr lang="ko-Kore-KR" altLang="en-US" sz="240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CE711D0-B642-79AE-07FB-B72E7DC8375F}"/>
              </a:ext>
            </a:extLst>
          </p:cNvPr>
          <p:cNvSpPr/>
          <p:nvPr/>
        </p:nvSpPr>
        <p:spPr>
          <a:xfrm>
            <a:off x="9012026" y="5007396"/>
            <a:ext cx="2645059" cy="668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8AFE695-7366-DE30-FBD8-51CB1CF3414D}"/>
              </a:ext>
            </a:extLst>
          </p:cNvPr>
          <p:cNvSpPr/>
          <p:nvPr/>
        </p:nvSpPr>
        <p:spPr>
          <a:xfrm>
            <a:off x="9379343" y="5939449"/>
            <a:ext cx="2645059" cy="668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775CF619-9F8F-D269-F7C5-E091D3084A56}"/>
              </a:ext>
            </a:extLst>
          </p:cNvPr>
          <p:cNvCxnSpPr>
            <a:cxnSpLocks/>
            <a:stCxn id="7" idx="4"/>
            <a:endCxn id="17" idx="0"/>
          </p:cNvCxnSpPr>
          <p:nvPr/>
        </p:nvCxnSpPr>
        <p:spPr>
          <a:xfrm rot="16200000" flipH="1">
            <a:off x="9496539" y="4169379"/>
            <a:ext cx="197332" cy="14787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A97E8085-46B0-2E9E-55FA-6245A7DF9549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rot="16200000" flipH="1">
            <a:off x="10386644" y="5624220"/>
            <a:ext cx="263140" cy="36731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2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48C7A3-9C8B-9D0B-BD8C-71A9AE2155F0}"/>
              </a:ext>
            </a:extLst>
          </p:cNvPr>
          <p:cNvSpPr txBox="1"/>
          <p:nvPr/>
        </p:nvSpPr>
        <p:spPr>
          <a:xfrm>
            <a:off x="304502" y="578205"/>
            <a:ext cx="1135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/>
              <a:t>How can we avoid losing context?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E330E5-A55C-46A6-36E3-E7A77A52144E}"/>
              </a:ext>
            </a:extLst>
          </p:cNvPr>
          <p:cNvSpPr txBox="1"/>
          <p:nvPr/>
        </p:nvSpPr>
        <p:spPr>
          <a:xfrm>
            <a:off x="1050670" y="1351839"/>
            <a:ext cx="1202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Not all input vectors</a:t>
            </a:r>
            <a:r>
              <a:rPr kumimoji="1" lang="ko-KR" altLang="en-US" sz="2400"/>
              <a:t> </a:t>
            </a:r>
            <a:r>
              <a:rPr kumimoji="1" lang="en-US" altLang="ko-KR" sz="2400"/>
              <a:t>are equally important for all output vectors. </a:t>
            </a:r>
            <a:r>
              <a:rPr kumimoji="1" lang="en-US" altLang="ko-Kore-KR" sz="240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B20D60-9C2D-7FE1-16A5-3C99C7B9DC28}"/>
                  </a:ext>
                </a:extLst>
              </p:cNvPr>
              <p:cNvSpPr txBox="1"/>
              <p:nvPr/>
            </p:nvSpPr>
            <p:spPr>
              <a:xfrm>
                <a:off x="3711348" y="2879778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B20D60-9C2D-7FE1-16A5-3C99C7B9D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348" y="2879778"/>
                <a:ext cx="117382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D38DCA-45D5-ACA3-EB53-B4D1B950F598}"/>
                  </a:ext>
                </a:extLst>
              </p:cNvPr>
              <p:cNvSpPr txBox="1"/>
              <p:nvPr/>
            </p:nvSpPr>
            <p:spPr>
              <a:xfrm>
                <a:off x="5298932" y="2879778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D38DCA-45D5-ACA3-EB53-B4D1B950F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932" y="2879778"/>
                <a:ext cx="117382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470175-F1AC-B8A1-FAB4-06ACA67A72D7}"/>
                  </a:ext>
                </a:extLst>
              </p:cNvPr>
              <p:cNvSpPr txBox="1"/>
              <p:nvPr/>
            </p:nvSpPr>
            <p:spPr>
              <a:xfrm>
                <a:off x="7021007" y="2879778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470175-F1AC-B8A1-FAB4-06ACA67A7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007" y="2879778"/>
                <a:ext cx="117382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10BB8D-FD50-3166-B173-3A9AECBF312F}"/>
                  </a:ext>
                </a:extLst>
              </p:cNvPr>
              <p:cNvSpPr txBox="1"/>
              <p:nvPr/>
            </p:nvSpPr>
            <p:spPr>
              <a:xfrm>
                <a:off x="1906516" y="4389382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10BB8D-FD50-3166-B173-3A9AECBF3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516" y="4389382"/>
                <a:ext cx="117382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0DD417-9AD8-E2CC-41C9-C9CA33C21683}"/>
                  </a:ext>
                </a:extLst>
              </p:cNvPr>
              <p:cNvSpPr txBox="1"/>
              <p:nvPr/>
            </p:nvSpPr>
            <p:spPr>
              <a:xfrm>
                <a:off x="3552667" y="4389382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0DD417-9AD8-E2CC-41C9-C9CA33C21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667" y="4389382"/>
                <a:ext cx="1173829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AC2844-DD1A-2AC5-1ECF-888875DC1552}"/>
                  </a:ext>
                </a:extLst>
              </p:cNvPr>
              <p:cNvSpPr txBox="1"/>
              <p:nvPr/>
            </p:nvSpPr>
            <p:spPr>
              <a:xfrm>
                <a:off x="5198818" y="4389382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AC2844-DD1A-2AC5-1ECF-888875DC1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818" y="4389382"/>
                <a:ext cx="117382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CC8A8A-A038-828C-DC31-0D4BB15C1EB1}"/>
                  </a:ext>
                </a:extLst>
              </p:cNvPr>
              <p:cNvSpPr txBox="1"/>
              <p:nvPr/>
            </p:nvSpPr>
            <p:spPr>
              <a:xfrm>
                <a:off x="6844969" y="4389382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CC8A8A-A038-828C-DC31-0D4BB15C1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969" y="4389382"/>
                <a:ext cx="1173829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8FD3A24-9DFC-B3AB-EDE7-C2041F27C07F}"/>
                  </a:ext>
                </a:extLst>
              </p:cNvPr>
              <p:cNvSpPr txBox="1"/>
              <p:nvPr/>
            </p:nvSpPr>
            <p:spPr>
              <a:xfrm>
                <a:off x="8491120" y="4389382"/>
                <a:ext cx="1173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ko-Kore-KR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8FD3A24-9DFC-B3AB-EDE7-C2041F27C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120" y="4389382"/>
                <a:ext cx="117382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4D72E9BB-224D-4AE7-1E1C-4CDEAD331FF8}"/>
              </a:ext>
            </a:extLst>
          </p:cNvPr>
          <p:cNvSpPr/>
          <p:nvPr/>
        </p:nvSpPr>
        <p:spPr>
          <a:xfrm>
            <a:off x="3655132" y="2816138"/>
            <a:ext cx="1230045" cy="5494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E7B310EB-4D62-7D26-1A9C-623F230B61F4}"/>
              </a:ext>
            </a:extLst>
          </p:cNvPr>
          <p:cNvSpPr/>
          <p:nvPr/>
        </p:nvSpPr>
        <p:spPr>
          <a:xfrm>
            <a:off x="1850300" y="4299340"/>
            <a:ext cx="1230045" cy="5494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F1BB58C0-286D-D0DF-2DCD-BF5439FBBE41}"/>
              </a:ext>
            </a:extLst>
          </p:cNvPr>
          <p:cNvSpPr/>
          <p:nvPr/>
        </p:nvSpPr>
        <p:spPr>
          <a:xfrm>
            <a:off x="5170709" y="4315384"/>
            <a:ext cx="1230045" cy="5494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6DFF725-3CB0-083C-9BAC-9E7BFEE51F81}"/>
              </a:ext>
            </a:extLst>
          </p:cNvPr>
          <p:cNvCxnSpPr>
            <a:cxnSpLocks/>
            <a:stCxn id="29" idx="0"/>
            <a:endCxn id="28" idx="2"/>
          </p:cNvCxnSpPr>
          <p:nvPr/>
        </p:nvCxnSpPr>
        <p:spPr>
          <a:xfrm flipV="1">
            <a:off x="2465323" y="3365553"/>
            <a:ext cx="1804832" cy="933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2A47C48-C74A-32B4-378B-7DE3149A64A3}"/>
              </a:ext>
            </a:extLst>
          </p:cNvPr>
          <p:cNvCxnSpPr>
            <a:cxnSpLocks/>
            <a:stCxn id="30" idx="0"/>
            <a:endCxn id="28" idx="2"/>
          </p:cNvCxnSpPr>
          <p:nvPr/>
        </p:nvCxnSpPr>
        <p:spPr>
          <a:xfrm flipH="1" flipV="1">
            <a:off x="4270155" y="3365553"/>
            <a:ext cx="1515577" cy="949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236D536-A86D-BFA9-AE65-0AEC5D7E765B}"/>
              </a:ext>
            </a:extLst>
          </p:cNvPr>
          <p:cNvSpPr/>
          <p:nvPr/>
        </p:nvSpPr>
        <p:spPr>
          <a:xfrm>
            <a:off x="3484323" y="4299340"/>
            <a:ext cx="1230045" cy="549415"/>
          </a:xfrm>
          <a:prstGeom prst="roundRect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E8EB49C8-A2B1-D34F-4ACE-EE89CF745452}"/>
              </a:ext>
            </a:extLst>
          </p:cNvPr>
          <p:cNvSpPr/>
          <p:nvPr/>
        </p:nvSpPr>
        <p:spPr>
          <a:xfrm>
            <a:off x="6804188" y="4315384"/>
            <a:ext cx="1230045" cy="549415"/>
          </a:xfrm>
          <a:prstGeom prst="roundRect">
            <a:avLst/>
          </a:prstGeom>
          <a:noFill/>
          <a:ln>
            <a:solidFill>
              <a:schemeClr val="tx1">
                <a:alpha val="5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405845DA-FB72-5434-2C56-19FCD914CFCE}"/>
              </a:ext>
            </a:extLst>
          </p:cNvPr>
          <p:cNvSpPr/>
          <p:nvPr/>
        </p:nvSpPr>
        <p:spPr>
          <a:xfrm>
            <a:off x="8437667" y="4299340"/>
            <a:ext cx="1230045" cy="549415"/>
          </a:xfrm>
          <a:prstGeom prst="roundRect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1E566D8-47E0-3A99-829F-CD7D870AD80D}"/>
              </a:ext>
            </a:extLst>
          </p:cNvPr>
          <p:cNvCxnSpPr>
            <a:cxnSpLocks/>
            <a:stCxn id="39" idx="0"/>
            <a:endCxn id="28" idx="2"/>
          </p:cNvCxnSpPr>
          <p:nvPr/>
        </p:nvCxnSpPr>
        <p:spPr>
          <a:xfrm flipV="1">
            <a:off x="4099346" y="3365553"/>
            <a:ext cx="170809" cy="93378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95C4DAE-7DB0-24EB-5130-07FEED3B0FD7}"/>
              </a:ext>
            </a:extLst>
          </p:cNvPr>
          <p:cNvCxnSpPr>
            <a:cxnSpLocks/>
            <a:stCxn id="40" idx="0"/>
            <a:endCxn id="28" idx="2"/>
          </p:cNvCxnSpPr>
          <p:nvPr/>
        </p:nvCxnSpPr>
        <p:spPr>
          <a:xfrm flipH="1" flipV="1">
            <a:off x="4270155" y="3365553"/>
            <a:ext cx="3149056" cy="949831"/>
          </a:xfrm>
          <a:prstGeom prst="straightConnector1">
            <a:avLst/>
          </a:prstGeom>
          <a:ln>
            <a:solidFill>
              <a:schemeClr val="tx1">
                <a:alpha val="5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B31724C-E98C-F4E3-40CC-A57C476A51C4}"/>
              </a:ext>
            </a:extLst>
          </p:cNvPr>
          <p:cNvCxnSpPr>
            <a:cxnSpLocks/>
            <a:stCxn id="41" idx="0"/>
            <a:endCxn id="28" idx="2"/>
          </p:cNvCxnSpPr>
          <p:nvPr/>
        </p:nvCxnSpPr>
        <p:spPr>
          <a:xfrm flipH="1" flipV="1">
            <a:off x="4270155" y="3365553"/>
            <a:ext cx="4782535" cy="933787"/>
          </a:xfrm>
          <a:prstGeom prst="straightConnector1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336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48C7A3-9C8B-9D0B-BD8C-71A9AE2155F0}"/>
              </a:ext>
            </a:extLst>
          </p:cNvPr>
          <p:cNvSpPr txBox="1"/>
          <p:nvPr/>
        </p:nvSpPr>
        <p:spPr>
          <a:xfrm>
            <a:off x="304502" y="578205"/>
            <a:ext cx="1135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/>
              <a:t>Now</a:t>
            </a:r>
            <a:r>
              <a:rPr kumimoji="1" lang="ko-KR" altLang="en-US" sz="3600"/>
              <a:t> </a:t>
            </a:r>
            <a:r>
              <a:rPr kumimoji="1" lang="en-US" altLang="ko-KR" sz="3600"/>
              <a:t>let’s implement attention-based seq2seq model.</a:t>
            </a:r>
            <a:endParaRPr kumimoji="1" lang="en-US" altLang="ko-Kore-KR" sz="3600"/>
          </a:p>
        </p:txBody>
      </p:sp>
    </p:spTree>
    <p:extLst>
      <p:ext uri="{BB962C8B-B14F-4D97-AF65-F5344CB8AC3E}">
        <p14:creationId xmlns:p14="http://schemas.microsoft.com/office/powerpoint/2010/main" val="369825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54499" y="48445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946355" y="299035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B4D95-5F1A-3206-E4BB-6D36A4A62B29}"/>
              </a:ext>
            </a:extLst>
          </p:cNvPr>
          <p:cNvSpPr txBox="1"/>
          <p:nvPr/>
        </p:nvSpPr>
        <p:spPr>
          <a:xfrm>
            <a:off x="3978548" y="1354372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what is a sequence?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DB384-C0A0-8BD2-82CF-0376B77AD4EC}"/>
              </a:ext>
            </a:extLst>
          </p:cNvPr>
          <p:cNvSpPr/>
          <p:nvPr/>
        </p:nvSpPr>
        <p:spPr>
          <a:xfrm>
            <a:off x="3670720" y="1261880"/>
            <a:ext cx="3335644" cy="646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660B8DC0-DF6A-56FA-DCE2-1654BF8E5980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3013865" y="928350"/>
            <a:ext cx="573915" cy="739796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A99FFA1-644F-CF02-7578-F1F374C229B0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 rot="16200000" flipH="1">
            <a:off x="6646058" y="1685642"/>
            <a:ext cx="280342" cy="5367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BCF2375-0757-ECDD-9EA8-2AFEA2540C08}"/>
              </a:ext>
            </a:extLst>
          </p:cNvPr>
          <p:cNvSpPr/>
          <p:nvPr/>
        </p:nvSpPr>
        <p:spPr>
          <a:xfrm>
            <a:off x="6534022" y="1980806"/>
            <a:ext cx="3554656" cy="774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E44AD-8918-B9EB-0945-A870F3783ECD}"/>
              </a:ext>
            </a:extLst>
          </p:cNvPr>
          <p:cNvSpPr txBox="1"/>
          <p:nvPr/>
        </p:nvSpPr>
        <p:spPr>
          <a:xfrm>
            <a:off x="10283448" y="2993469"/>
            <a:ext cx="105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word?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FF5A56-11BE-37CF-8F41-23C7BB619A35}"/>
              </a:ext>
            </a:extLst>
          </p:cNvPr>
          <p:cNvSpPr/>
          <p:nvPr/>
        </p:nvSpPr>
        <p:spPr>
          <a:xfrm>
            <a:off x="9888148" y="3007324"/>
            <a:ext cx="1788428" cy="5064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8F91124-40EC-CD01-46D9-3BC70625AE4D}"/>
              </a:ext>
            </a:extLst>
          </p:cNvPr>
          <p:cNvCxnSpPr>
            <a:cxnSpLocks/>
            <a:stCxn id="10" idx="6"/>
            <a:endCxn id="11" idx="0"/>
          </p:cNvCxnSpPr>
          <p:nvPr/>
        </p:nvCxnSpPr>
        <p:spPr>
          <a:xfrm>
            <a:off x="10088678" y="2367864"/>
            <a:ext cx="693684" cy="639460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DE02E5-7AD3-0A03-3322-BE13504A6369}"/>
              </a:ext>
            </a:extLst>
          </p:cNvPr>
          <p:cNvSpPr txBox="1"/>
          <p:nvPr/>
        </p:nvSpPr>
        <p:spPr>
          <a:xfrm>
            <a:off x="10710562" y="1981421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image?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8947388-E525-8385-5DC1-4C825CD58616}"/>
              </a:ext>
            </a:extLst>
          </p:cNvPr>
          <p:cNvSpPr/>
          <p:nvPr/>
        </p:nvSpPr>
        <p:spPr>
          <a:xfrm>
            <a:off x="10555874" y="1980806"/>
            <a:ext cx="1410049" cy="5064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2412B4-741C-0151-45B0-EECD5E4F2037}"/>
              </a:ext>
            </a:extLst>
          </p:cNvPr>
          <p:cNvSpPr txBox="1"/>
          <p:nvPr/>
        </p:nvSpPr>
        <p:spPr>
          <a:xfrm>
            <a:off x="10060991" y="1359051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voice?</a:t>
            </a:r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AF5EDBD-444C-9686-BC8A-3E87306A3650}"/>
              </a:ext>
            </a:extLst>
          </p:cNvPr>
          <p:cNvCxnSpPr>
            <a:cxnSpLocks/>
            <a:stCxn id="10" idx="6"/>
            <a:endCxn id="43" idx="3"/>
          </p:cNvCxnSpPr>
          <p:nvPr/>
        </p:nvCxnSpPr>
        <p:spPr>
          <a:xfrm flipH="1" flipV="1">
            <a:off x="9923569" y="1758731"/>
            <a:ext cx="165109" cy="609133"/>
          </a:xfrm>
          <a:prstGeom prst="curvedConnector4">
            <a:avLst>
              <a:gd name="adj1" fmla="val -138454"/>
              <a:gd name="adj2" fmla="val 756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C3953F12-5562-A83E-2779-3C256995B59C}"/>
              </a:ext>
            </a:extLst>
          </p:cNvPr>
          <p:cNvSpPr/>
          <p:nvPr/>
        </p:nvSpPr>
        <p:spPr>
          <a:xfrm>
            <a:off x="9661660" y="1326433"/>
            <a:ext cx="1788428" cy="5064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4B661FD3-E988-821C-96DB-C67A07BD72EB}"/>
              </a:ext>
            </a:extLst>
          </p:cNvPr>
          <p:cNvCxnSpPr>
            <a:cxnSpLocks/>
            <a:stCxn id="10" idx="6"/>
            <a:endCxn id="37" idx="2"/>
          </p:cNvCxnSpPr>
          <p:nvPr/>
        </p:nvCxnSpPr>
        <p:spPr>
          <a:xfrm flipV="1">
            <a:off x="10088678" y="2234041"/>
            <a:ext cx="467196" cy="1338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C810EB-9474-9036-E3B3-3729E8C9CBEA}"/>
              </a:ext>
            </a:extLst>
          </p:cNvPr>
          <p:cNvSpPr txBox="1"/>
          <p:nvPr/>
        </p:nvSpPr>
        <p:spPr>
          <a:xfrm>
            <a:off x="7717551" y="3446199"/>
            <a:ext cx="237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something else?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B3EC44-9239-6323-CAA5-BA738571DE0F}"/>
              </a:ext>
            </a:extLst>
          </p:cNvPr>
          <p:cNvSpPr/>
          <p:nvPr/>
        </p:nvSpPr>
        <p:spPr>
          <a:xfrm>
            <a:off x="7639293" y="3334077"/>
            <a:ext cx="2371126" cy="6997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BA8ECAC-4018-BF14-68AF-2D840DE7347C}"/>
              </a:ext>
            </a:extLst>
          </p:cNvPr>
          <p:cNvCxnSpPr>
            <a:cxnSpLocks/>
            <a:stCxn id="10" idx="6"/>
            <a:endCxn id="58" idx="0"/>
          </p:cNvCxnSpPr>
          <p:nvPr/>
        </p:nvCxnSpPr>
        <p:spPr>
          <a:xfrm flipH="1">
            <a:off x="8824856" y="2367864"/>
            <a:ext cx="1263822" cy="966213"/>
          </a:xfrm>
          <a:prstGeom prst="curvedConnector4">
            <a:avLst>
              <a:gd name="adj1" fmla="val -18088"/>
              <a:gd name="adj2" fmla="val 700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123F6F4-004C-1284-CF45-28160A802852}"/>
              </a:ext>
            </a:extLst>
          </p:cNvPr>
          <p:cNvSpPr txBox="1"/>
          <p:nvPr/>
        </p:nvSpPr>
        <p:spPr>
          <a:xfrm>
            <a:off x="6849120" y="2130914"/>
            <a:ext cx="376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series of related things</a:t>
            </a:r>
          </a:p>
        </p:txBody>
      </p:sp>
    </p:spTree>
    <p:extLst>
      <p:ext uri="{BB962C8B-B14F-4D97-AF65-F5344CB8AC3E}">
        <p14:creationId xmlns:p14="http://schemas.microsoft.com/office/powerpoint/2010/main" val="296659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54499" y="48445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946355" y="299035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B4D95-5F1A-3206-E4BB-6D36A4A62B29}"/>
              </a:ext>
            </a:extLst>
          </p:cNvPr>
          <p:cNvSpPr txBox="1"/>
          <p:nvPr/>
        </p:nvSpPr>
        <p:spPr>
          <a:xfrm>
            <a:off x="3978548" y="1354372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what is a sequence?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DB384-C0A0-8BD2-82CF-0376B77AD4EC}"/>
              </a:ext>
            </a:extLst>
          </p:cNvPr>
          <p:cNvSpPr/>
          <p:nvPr/>
        </p:nvSpPr>
        <p:spPr>
          <a:xfrm>
            <a:off x="3670720" y="1261880"/>
            <a:ext cx="3335644" cy="64665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660B8DC0-DF6A-56FA-DCE2-1654BF8E5980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3013865" y="928350"/>
            <a:ext cx="573915" cy="739796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A99FFA1-644F-CF02-7578-F1F374C229B0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 rot="16200000" flipH="1">
            <a:off x="6646058" y="1685642"/>
            <a:ext cx="280342" cy="5367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BCF2375-0757-ECDD-9EA8-2AFEA2540C08}"/>
              </a:ext>
            </a:extLst>
          </p:cNvPr>
          <p:cNvSpPr/>
          <p:nvPr/>
        </p:nvSpPr>
        <p:spPr>
          <a:xfrm>
            <a:off x="6534022" y="1980806"/>
            <a:ext cx="3554656" cy="774115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E44AD-8918-B9EB-0945-A870F3783ECD}"/>
              </a:ext>
            </a:extLst>
          </p:cNvPr>
          <p:cNvSpPr txBox="1"/>
          <p:nvPr/>
        </p:nvSpPr>
        <p:spPr>
          <a:xfrm>
            <a:off x="10283448" y="2993469"/>
            <a:ext cx="105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word?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FF5A56-11BE-37CF-8F41-23C7BB619A35}"/>
              </a:ext>
            </a:extLst>
          </p:cNvPr>
          <p:cNvSpPr/>
          <p:nvPr/>
        </p:nvSpPr>
        <p:spPr>
          <a:xfrm>
            <a:off x="9888148" y="3007324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8F91124-40EC-CD01-46D9-3BC70625AE4D}"/>
              </a:ext>
            </a:extLst>
          </p:cNvPr>
          <p:cNvCxnSpPr>
            <a:cxnSpLocks/>
            <a:stCxn id="10" idx="6"/>
            <a:endCxn id="11" idx="0"/>
          </p:cNvCxnSpPr>
          <p:nvPr/>
        </p:nvCxnSpPr>
        <p:spPr>
          <a:xfrm>
            <a:off x="10088678" y="2367864"/>
            <a:ext cx="693684" cy="6394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DE02E5-7AD3-0A03-3322-BE13504A6369}"/>
              </a:ext>
            </a:extLst>
          </p:cNvPr>
          <p:cNvSpPr txBox="1"/>
          <p:nvPr/>
        </p:nvSpPr>
        <p:spPr>
          <a:xfrm>
            <a:off x="10710562" y="1981421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image?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8947388-E525-8385-5DC1-4C825CD58616}"/>
              </a:ext>
            </a:extLst>
          </p:cNvPr>
          <p:cNvSpPr/>
          <p:nvPr/>
        </p:nvSpPr>
        <p:spPr>
          <a:xfrm>
            <a:off x="10555874" y="1980806"/>
            <a:ext cx="1410049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2412B4-741C-0151-45B0-EECD5E4F2037}"/>
              </a:ext>
            </a:extLst>
          </p:cNvPr>
          <p:cNvSpPr txBox="1"/>
          <p:nvPr/>
        </p:nvSpPr>
        <p:spPr>
          <a:xfrm>
            <a:off x="10060991" y="1359051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voice?</a:t>
            </a:r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AF5EDBD-444C-9686-BC8A-3E87306A3650}"/>
              </a:ext>
            </a:extLst>
          </p:cNvPr>
          <p:cNvCxnSpPr>
            <a:cxnSpLocks/>
            <a:stCxn id="10" idx="6"/>
            <a:endCxn id="43" idx="3"/>
          </p:cNvCxnSpPr>
          <p:nvPr/>
        </p:nvCxnSpPr>
        <p:spPr>
          <a:xfrm flipH="1" flipV="1">
            <a:off x="9923569" y="1758731"/>
            <a:ext cx="165109" cy="609133"/>
          </a:xfrm>
          <a:prstGeom prst="curvedConnector4">
            <a:avLst>
              <a:gd name="adj1" fmla="val -138454"/>
              <a:gd name="adj2" fmla="val 75683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C3953F12-5562-A83E-2779-3C256995B59C}"/>
              </a:ext>
            </a:extLst>
          </p:cNvPr>
          <p:cNvSpPr/>
          <p:nvPr/>
        </p:nvSpPr>
        <p:spPr>
          <a:xfrm>
            <a:off x="9661660" y="1326433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4B661FD3-E988-821C-96DB-C67A07BD72EB}"/>
              </a:ext>
            </a:extLst>
          </p:cNvPr>
          <p:cNvCxnSpPr>
            <a:cxnSpLocks/>
            <a:stCxn id="10" idx="6"/>
            <a:endCxn id="37" idx="2"/>
          </p:cNvCxnSpPr>
          <p:nvPr/>
        </p:nvCxnSpPr>
        <p:spPr>
          <a:xfrm flipV="1">
            <a:off x="10088678" y="2234041"/>
            <a:ext cx="467196" cy="1338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C810EB-9474-9036-E3B3-3729E8C9CBEA}"/>
              </a:ext>
            </a:extLst>
          </p:cNvPr>
          <p:cNvSpPr txBox="1"/>
          <p:nvPr/>
        </p:nvSpPr>
        <p:spPr>
          <a:xfrm>
            <a:off x="7717551" y="3446199"/>
            <a:ext cx="237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 else?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B3EC44-9239-6323-CAA5-BA738571DE0F}"/>
              </a:ext>
            </a:extLst>
          </p:cNvPr>
          <p:cNvSpPr/>
          <p:nvPr/>
        </p:nvSpPr>
        <p:spPr>
          <a:xfrm>
            <a:off x="7639293" y="3334077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BA8ECAC-4018-BF14-68AF-2D840DE7347C}"/>
              </a:ext>
            </a:extLst>
          </p:cNvPr>
          <p:cNvCxnSpPr>
            <a:cxnSpLocks/>
            <a:stCxn id="10" idx="6"/>
            <a:endCxn id="58" idx="0"/>
          </p:cNvCxnSpPr>
          <p:nvPr/>
        </p:nvCxnSpPr>
        <p:spPr>
          <a:xfrm flipH="1">
            <a:off x="8824856" y="2367864"/>
            <a:ext cx="1263822" cy="966213"/>
          </a:xfrm>
          <a:prstGeom prst="curvedConnector4">
            <a:avLst>
              <a:gd name="adj1" fmla="val -18088"/>
              <a:gd name="adj2" fmla="val 7003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91B775-5163-8FCA-E0DE-2F03222ECD2A}"/>
              </a:ext>
            </a:extLst>
          </p:cNvPr>
          <p:cNvSpPr txBox="1"/>
          <p:nvPr/>
        </p:nvSpPr>
        <p:spPr>
          <a:xfrm>
            <a:off x="640435" y="1964145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what is a seq2seq?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1404F3-4EFC-99AF-6EA8-832FD561FAF4}"/>
              </a:ext>
            </a:extLst>
          </p:cNvPr>
          <p:cNvSpPr/>
          <p:nvPr/>
        </p:nvSpPr>
        <p:spPr>
          <a:xfrm>
            <a:off x="273505" y="1888927"/>
            <a:ext cx="3335644" cy="646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0E44B2B-6B52-62D0-04B5-5142AF3168C4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 rot="5400000">
            <a:off x="1997308" y="955311"/>
            <a:ext cx="877636" cy="989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DBAEFA-9517-645A-6300-D64B651F7BCE}"/>
              </a:ext>
            </a:extLst>
          </p:cNvPr>
          <p:cNvSpPr txBox="1"/>
          <p:nvPr/>
        </p:nvSpPr>
        <p:spPr>
          <a:xfrm>
            <a:off x="6849120" y="2130914"/>
            <a:ext cx="376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series of related things</a:t>
            </a:r>
          </a:p>
        </p:txBody>
      </p:sp>
    </p:spTree>
    <p:extLst>
      <p:ext uri="{BB962C8B-B14F-4D97-AF65-F5344CB8AC3E}">
        <p14:creationId xmlns:p14="http://schemas.microsoft.com/office/powerpoint/2010/main" val="110493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54499" y="48445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946355" y="299035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B4D95-5F1A-3206-E4BB-6D36A4A62B29}"/>
              </a:ext>
            </a:extLst>
          </p:cNvPr>
          <p:cNvSpPr txBox="1"/>
          <p:nvPr/>
        </p:nvSpPr>
        <p:spPr>
          <a:xfrm>
            <a:off x="3978548" y="1354372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what is a sequence?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DB384-C0A0-8BD2-82CF-0376B77AD4EC}"/>
              </a:ext>
            </a:extLst>
          </p:cNvPr>
          <p:cNvSpPr/>
          <p:nvPr/>
        </p:nvSpPr>
        <p:spPr>
          <a:xfrm>
            <a:off x="3670720" y="1261880"/>
            <a:ext cx="3335644" cy="64665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660B8DC0-DF6A-56FA-DCE2-1654BF8E5980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3013865" y="928350"/>
            <a:ext cx="573915" cy="739796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A99FFA1-644F-CF02-7578-F1F374C229B0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 rot="16200000" flipH="1">
            <a:off x="6646058" y="1685642"/>
            <a:ext cx="280342" cy="5367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BCF2375-0757-ECDD-9EA8-2AFEA2540C08}"/>
              </a:ext>
            </a:extLst>
          </p:cNvPr>
          <p:cNvSpPr/>
          <p:nvPr/>
        </p:nvSpPr>
        <p:spPr>
          <a:xfrm>
            <a:off x="6534022" y="1980806"/>
            <a:ext cx="3554656" cy="774115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E44AD-8918-B9EB-0945-A870F3783ECD}"/>
              </a:ext>
            </a:extLst>
          </p:cNvPr>
          <p:cNvSpPr txBox="1"/>
          <p:nvPr/>
        </p:nvSpPr>
        <p:spPr>
          <a:xfrm>
            <a:off x="10283448" y="2993469"/>
            <a:ext cx="105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word?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FF5A56-11BE-37CF-8F41-23C7BB619A35}"/>
              </a:ext>
            </a:extLst>
          </p:cNvPr>
          <p:cNvSpPr/>
          <p:nvPr/>
        </p:nvSpPr>
        <p:spPr>
          <a:xfrm>
            <a:off x="9888148" y="3007324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8F91124-40EC-CD01-46D9-3BC70625AE4D}"/>
              </a:ext>
            </a:extLst>
          </p:cNvPr>
          <p:cNvCxnSpPr>
            <a:cxnSpLocks/>
            <a:stCxn id="10" idx="6"/>
            <a:endCxn id="11" idx="0"/>
          </p:cNvCxnSpPr>
          <p:nvPr/>
        </p:nvCxnSpPr>
        <p:spPr>
          <a:xfrm>
            <a:off x="10088678" y="2367864"/>
            <a:ext cx="693684" cy="6394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DE02E5-7AD3-0A03-3322-BE13504A6369}"/>
              </a:ext>
            </a:extLst>
          </p:cNvPr>
          <p:cNvSpPr txBox="1"/>
          <p:nvPr/>
        </p:nvSpPr>
        <p:spPr>
          <a:xfrm>
            <a:off x="10710562" y="1981421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image?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8947388-E525-8385-5DC1-4C825CD58616}"/>
              </a:ext>
            </a:extLst>
          </p:cNvPr>
          <p:cNvSpPr/>
          <p:nvPr/>
        </p:nvSpPr>
        <p:spPr>
          <a:xfrm>
            <a:off x="10555874" y="1980806"/>
            <a:ext cx="1410049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2412B4-741C-0151-45B0-EECD5E4F2037}"/>
              </a:ext>
            </a:extLst>
          </p:cNvPr>
          <p:cNvSpPr txBox="1"/>
          <p:nvPr/>
        </p:nvSpPr>
        <p:spPr>
          <a:xfrm>
            <a:off x="10060991" y="1359051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voice?</a:t>
            </a:r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AF5EDBD-444C-9686-BC8A-3E87306A3650}"/>
              </a:ext>
            </a:extLst>
          </p:cNvPr>
          <p:cNvCxnSpPr>
            <a:cxnSpLocks/>
            <a:stCxn id="10" idx="6"/>
            <a:endCxn id="43" idx="3"/>
          </p:cNvCxnSpPr>
          <p:nvPr/>
        </p:nvCxnSpPr>
        <p:spPr>
          <a:xfrm flipH="1" flipV="1">
            <a:off x="9923569" y="1758731"/>
            <a:ext cx="165109" cy="609133"/>
          </a:xfrm>
          <a:prstGeom prst="curvedConnector4">
            <a:avLst>
              <a:gd name="adj1" fmla="val -138454"/>
              <a:gd name="adj2" fmla="val 75683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C3953F12-5562-A83E-2779-3C256995B59C}"/>
              </a:ext>
            </a:extLst>
          </p:cNvPr>
          <p:cNvSpPr/>
          <p:nvPr/>
        </p:nvSpPr>
        <p:spPr>
          <a:xfrm>
            <a:off x="9661660" y="1326433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4B661FD3-E988-821C-96DB-C67A07BD72EB}"/>
              </a:ext>
            </a:extLst>
          </p:cNvPr>
          <p:cNvCxnSpPr>
            <a:cxnSpLocks/>
            <a:stCxn id="10" idx="6"/>
            <a:endCxn id="37" idx="2"/>
          </p:cNvCxnSpPr>
          <p:nvPr/>
        </p:nvCxnSpPr>
        <p:spPr>
          <a:xfrm flipV="1">
            <a:off x="10088678" y="2234041"/>
            <a:ext cx="467196" cy="1338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C810EB-9474-9036-E3B3-3729E8C9CBEA}"/>
              </a:ext>
            </a:extLst>
          </p:cNvPr>
          <p:cNvSpPr txBox="1"/>
          <p:nvPr/>
        </p:nvSpPr>
        <p:spPr>
          <a:xfrm>
            <a:off x="7717551" y="3446199"/>
            <a:ext cx="237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 else?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B3EC44-9239-6323-CAA5-BA738571DE0F}"/>
              </a:ext>
            </a:extLst>
          </p:cNvPr>
          <p:cNvSpPr/>
          <p:nvPr/>
        </p:nvSpPr>
        <p:spPr>
          <a:xfrm>
            <a:off x="7639293" y="3334077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BA8ECAC-4018-BF14-68AF-2D840DE7347C}"/>
              </a:ext>
            </a:extLst>
          </p:cNvPr>
          <p:cNvCxnSpPr>
            <a:cxnSpLocks/>
            <a:stCxn id="10" idx="6"/>
            <a:endCxn id="58" idx="0"/>
          </p:cNvCxnSpPr>
          <p:nvPr/>
        </p:nvCxnSpPr>
        <p:spPr>
          <a:xfrm flipH="1">
            <a:off x="8824856" y="2367864"/>
            <a:ext cx="1263822" cy="966213"/>
          </a:xfrm>
          <a:prstGeom prst="curvedConnector4">
            <a:avLst>
              <a:gd name="adj1" fmla="val -18088"/>
              <a:gd name="adj2" fmla="val 7003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91B775-5163-8FCA-E0DE-2F03222ECD2A}"/>
              </a:ext>
            </a:extLst>
          </p:cNvPr>
          <p:cNvSpPr txBox="1"/>
          <p:nvPr/>
        </p:nvSpPr>
        <p:spPr>
          <a:xfrm>
            <a:off x="640435" y="1964145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what is a seq2seq?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1404F3-4EFC-99AF-6EA8-832FD561FAF4}"/>
              </a:ext>
            </a:extLst>
          </p:cNvPr>
          <p:cNvSpPr/>
          <p:nvPr/>
        </p:nvSpPr>
        <p:spPr>
          <a:xfrm>
            <a:off x="273505" y="1888927"/>
            <a:ext cx="3335644" cy="646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0E44B2B-6B52-62D0-04B5-5142AF3168C4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 rot="5400000">
            <a:off x="1997308" y="955311"/>
            <a:ext cx="877636" cy="989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022CC0-2B19-3CE1-C649-95088531EB73}"/>
              </a:ext>
            </a:extLst>
          </p:cNvPr>
          <p:cNvSpPr txBox="1"/>
          <p:nvPr/>
        </p:nvSpPr>
        <p:spPr>
          <a:xfrm>
            <a:off x="694763" y="2959777"/>
            <a:ext cx="3104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converting sequence into another sequence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E63BD9D-7C80-9D2B-971E-F0E88A6D3E84}"/>
              </a:ext>
            </a:extLst>
          </p:cNvPr>
          <p:cNvSpPr/>
          <p:nvPr/>
        </p:nvSpPr>
        <p:spPr>
          <a:xfrm>
            <a:off x="359669" y="2891244"/>
            <a:ext cx="3788436" cy="10439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3ADFD84B-9F7F-03FD-B294-30FA1AACD219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rot="16200000" flipH="1">
            <a:off x="1919774" y="2557131"/>
            <a:ext cx="355666" cy="3125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D3FD4B4-AE87-C661-4882-292D8C4ECB2E}"/>
              </a:ext>
            </a:extLst>
          </p:cNvPr>
          <p:cNvSpPr txBox="1"/>
          <p:nvPr/>
        </p:nvSpPr>
        <p:spPr>
          <a:xfrm>
            <a:off x="6849120" y="2130914"/>
            <a:ext cx="376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series of related things</a:t>
            </a:r>
          </a:p>
        </p:txBody>
      </p:sp>
    </p:spTree>
    <p:extLst>
      <p:ext uri="{BB962C8B-B14F-4D97-AF65-F5344CB8AC3E}">
        <p14:creationId xmlns:p14="http://schemas.microsoft.com/office/powerpoint/2010/main" val="278894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54499" y="48445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946355" y="299035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B4D95-5F1A-3206-E4BB-6D36A4A62B29}"/>
              </a:ext>
            </a:extLst>
          </p:cNvPr>
          <p:cNvSpPr txBox="1"/>
          <p:nvPr/>
        </p:nvSpPr>
        <p:spPr>
          <a:xfrm>
            <a:off x="3978548" y="1354372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what is a sequence?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DB384-C0A0-8BD2-82CF-0376B77AD4EC}"/>
              </a:ext>
            </a:extLst>
          </p:cNvPr>
          <p:cNvSpPr/>
          <p:nvPr/>
        </p:nvSpPr>
        <p:spPr>
          <a:xfrm>
            <a:off x="3670720" y="1261880"/>
            <a:ext cx="3335644" cy="64665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660B8DC0-DF6A-56FA-DCE2-1654BF8E5980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3013865" y="928350"/>
            <a:ext cx="573915" cy="739796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A99FFA1-644F-CF02-7578-F1F374C229B0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 rot="16200000" flipH="1">
            <a:off x="6646058" y="1685642"/>
            <a:ext cx="280342" cy="5367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BCF2375-0757-ECDD-9EA8-2AFEA2540C08}"/>
              </a:ext>
            </a:extLst>
          </p:cNvPr>
          <p:cNvSpPr/>
          <p:nvPr/>
        </p:nvSpPr>
        <p:spPr>
          <a:xfrm>
            <a:off x="6534022" y="1980806"/>
            <a:ext cx="3554656" cy="774115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E44AD-8918-B9EB-0945-A870F3783ECD}"/>
              </a:ext>
            </a:extLst>
          </p:cNvPr>
          <p:cNvSpPr txBox="1"/>
          <p:nvPr/>
        </p:nvSpPr>
        <p:spPr>
          <a:xfrm>
            <a:off x="10283448" y="2993469"/>
            <a:ext cx="105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word?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FF5A56-11BE-37CF-8F41-23C7BB619A35}"/>
              </a:ext>
            </a:extLst>
          </p:cNvPr>
          <p:cNvSpPr/>
          <p:nvPr/>
        </p:nvSpPr>
        <p:spPr>
          <a:xfrm>
            <a:off x="9888148" y="3007324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8F91124-40EC-CD01-46D9-3BC70625AE4D}"/>
              </a:ext>
            </a:extLst>
          </p:cNvPr>
          <p:cNvCxnSpPr>
            <a:cxnSpLocks/>
            <a:stCxn id="10" idx="6"/>
            <a:endCxn id="11" idx="0"/>
          </p:cNvCxnSpPr>
          <p:nvPr/>
        </p:nvCxnSpPr>
        <p:spPr>
          <a:xfrm>
            <a:off x="10088678" y="2367864"/>
            <a:ext cx="693684" cy="6394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DE02E5-7AD3-0A03-3322-BE13504A6369}"/>
              </a:ext>
            </a:extLst>
          </p:cNvPr>
          <p:cNvSpPr txBox="1"/>
          <p:nvPr/>
        </p:nvSpPr>
        <p:spPr>
          <a:xfrm>
            <a:off x="10710562" y="1981421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image?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8947388-E525-8385-5DC1-4C825CD58616}"/>
              </a:ext>
            </a:extLst>
          </p:cNvPr>
          <p:cNvSpPr/>
          <p:nvPr/>
        </p:nvSpPr>
        <p:spPr>
          <a:xfrm>
            <a:off x="10555874" y="1980806"/>
            <a:ext cx="1410049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2412B4-741C-0151-45B0-EECD5E4F2037}"/>
              </a:ext>
            </a:extLst>
          </p:cNvPr>
          <p:cNvSpPr txBox="1"/>
          <p:nvPr/>
        </p:nvSpPr>
        <p:spPr>
          <a:xfrm>
            <a:off x="10060991" y="1359051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voice?</a:t>
            </a:r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AF5EDBD-444C-9686-BC8A-3E87306A3650}"/>
              </a:ext>
            </a:extLst>
          </p:cNvPr>
          <p:cNvCxnSpPr>
            <a:cxnSpLocks/>
            <a:stCxn id="10" idx="6"/>
            <a:endCxn id="43" idx="3"/>
          </p:cNvCxnSpPr>
          <p:nvPr/>
        </p:nvCxnSpPr>
        <p:spPr>
          <a:xfrm flipH="1" flipV="1">
            <a:off x="9923569" y="1758731"/>
            <a:ext cx="165109" cy="609133"/>
          </a:xfrm>
          <a:prstGeom prst="curvedConnector4">
            <a:avLst>
              <a:gd name="adj1" fmla="val -138454"/>
              <a:gd name="adj2" fmla="val 75683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C3953F12-5562-A83E-2779-3C256995B59C}"/>
              </a:ext>
            </a:extLst>
          </p:cNvPr>
          <p:cNvSpPr/>
          <p:nvPr/>
        </p:nvSpPr>
        <p:spPr>
          <a:xfrm>
            <a:off x="9661660" y="1326433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4B661FD3-E988-821C-96DB-C67A07BD72EB}"/>
              </a:ext>
            </a:extLst>
          </p:cNvPr>
          <p:cNvCxnSpPr>
            <a:cxnSpLocks/>
            <a:stCxn id="10" idx="6"/>
            <a:endCxn id="37" idx="2"/>
          </p:cNvCxnSpPr>
          <p:nvPr/>
        </p:nvCxnSpPr>
        <p:spPr>
          <a:xfrm flipV="1">
            <a:off x="10088678" y="2234041"/>
            <a:ext cx="467196" cy="1338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C810EB-9474-9036-E3B3-3729E8C9CBEA}"/>
              </a:ext>
            </a:extLst>
          </p:cNvPr>
          <p:cNvSpPr txBox="1"/>
          <p:nvPr/>
        </p:nvSpPr>
        <p:spPr>
          <a:xfrm>
            <a:off x="7717551" y="3446199"/>
            <a:ext cx="237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 else?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B3EC44-9239-6323-CAA5-BA738571DE0F}"/>
              </a:ext>
            </a:extLst>
          </p:cNvPr>
          <p:cNvSpPr/>
          <p:nvPr/>
        </p:nvSpPr>
        <p:spPr>
          <a:xfrm>
            <a:off x="7639293" y="3334077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BA8ECAC-4018-BF14-68AF-2D840DE7347C}"/>
              </a:ext>
            </a:extLst>
          </p:cNvPr>
          <p:cNvCxnSpPr>
            <a:cxnSpLocks/>
            <a:stCxn id="10" idx="6"/>
            <a:endCxn id="58" idx="0"/>
          </p:cNvCxnSpPr>
          <p:nvPr/>
        </p:nvCxnSpPr>
        <p:spPr>
          <a:xfrm flipH="1">
            <a:off x="8824856" y="2367864"/>
            <a:ext cx="1263822" cy="966213"/>
          </a:xfrm>
          <a:prstGeom prst="curvedConnector4">
            <a:avLst>
              <a:gd name="adj1" fmla="val -18088"/>
              <a:gd name="adj2" fmla="val 7003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91B775-5163-8FCA-E0DE-2F03222ECD2A}"/>
              </a:ext>
            </a:extLst>
          </p:cNvPr>
          <p:cNvSpPr txBox="1"/>
          <p:nvPr/>
        </p:nvSpPr>
        <p:spPr>
          <a:xfrm>
            <a:off x="640435" y="1964145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what is a seq2seq?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1404F3-4EFC-99AF-6EA8-832FD561FAF4}"/>
              </a:ext>
            </a:extLst>
          </p:cNvPr>
          <p:cNvSpPr/>
          <p:nvPr/>
        </p:nvSpPr>
        <p:spPr>
          <a:xfrm>
            <a:off x="273505" y="1888927"/>
            <a:ext cx="3335644" cy="646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0E44B2B-6B52-62D0-04B5-5142AF3168C4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 rot="5400000">
            <a:off x="1997308" y="955311"/>
            <a:ext cx="877636" cy="989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022CC0-2B19-3CE1-C649-95088531EB73}"/>
              </a:ext>
            </a:extLst>
          </p:cNvPr>
          <p:cNvSpPr txBox="1"/>
          <p:nvPr/>
        </p:nvSpPr>
        <p:spPr>
          <a:xfrm>
            <a:off x="694763" y="2959777"/>
            <a:ext cx="3104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converting sequence into an</a:t>
            </a:r>
            <a:r>
              <a:rPr kumimoji="1" lang="en-US" altLang="ko-KR" sz="2400"/>
              <a:t>o</a:t>
            </a:r>
            <a:r>
              <a:rPr kumimoji="1" lang="en-US" altLang="ko-Kore-KR" sz="2400"/>
              <a:t>ther sequence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E63BD9D-7C80-9D2B-971E-F0E88A6D3E84}"/>
              </a:ext>
            </a:extLst>
          </p:cNvPr>
          <p:cNvSpPr/>
          <p:nvPr/>
        </p:nvSpPr>
        <p:spPr>
          <a:xfrm>
            <a:off x="359669" y="2891244"/>
            <a:ext cx="3788436" cy="10439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3ADFD84B-9F7F-03FD-B294-30FA1AACD219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rot="16200000" flipH="1">
            <a:off x="1919774" y="2557131"/>
            <a:ext cx="355666" cy="3125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2F26B9-DC6E-81FC-2E73-127DB1027D7F}"/>
              </a:ext>
            </a:extLst>
          </p:cNvPr>
          <p:cNvSpPr txBox="1"/>
          <p:nvPr/>
        </p:nvSpPr>
        <p:spPr>
          <a:xfrm>
            <a:off x="3960508" y="4403370"/>
            <a:ext cx="4893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Input sequence and output sequence can be of different types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B846EFE-D4AD-9485-ABA9-2BAD6D3CCC3B}"/>
              </a:ext>
            </a:extLst>
          </p:cNvPr>
          <p:cNvSpPr/>
          <p:nvPr/>
        </p:nvSpPr>
        <p:spPr>
          <a:xfrm>
            <a:off x="3670720" y="4165612"/>
            <a:ext cx="5510366" cy="13237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F132B95-6BE2-1E57-E56B-794C28E90032}"/>
              </a:ext>
            </a:extLst>
          </p:cNvPr>
          <p:cNvCxnSpPr>
            <a:cxnSpLocks/>
            <a:stCxn id="17" idx="4"/>
            <a:endCxn id="20" idx="1"/>
          </p:cNvCxnSpPr>
          <p:nvPr/>
        </p:nvCxnSpPr>
        <p:spPr>
          <a:xfrm rot="16200000" flipH="1">
            <a:off x="3153645" y="3035424"/>
            <a:ext cx="424290" cy="22238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7A0C36-25D1-52E3-F387-8214DE9BE213}"/>
              </a:ext>
            </a:extLst>
          </p:cNvPr>
          <p:cNvSpPr txBox="1"/>
          <p:nvPr/>
        </p:nvSpPr>
        <p:spPr>
          <a:xfrm>
            <a:off x="9546692" y="4533989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word to 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C83BA-1406-7931-FB2B-F9C2335F4C6C}"/>
              </a:ext>
            </a:extLst>
          </p:cNvPr>
          <p:cNvSpPr txBox="1"/>
          <p:nvPr/>
        </p:nvSpPr>
        <p:spPr>
          <a:xfrm>
            <a:off x="8788146" y="5354399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image to voice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8BFAE7-5593-5564-263A-CACF68AD10FE}"/>
              </a:ext>
            </a:extLst>
          </p:cNvPr>
          <p:cNvSpPr txBox="1"/>
          <p:nvPr/>
        </p:nvSpPr>
        <p:spPr>
          <a:xfrm>
            <a:off x="5876000" y="6110272"/>
            <a:ext cx="368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something1 to something2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502D9CC-0D9C-5CDC-8285-DB5A61935E3B}"/>
              </a:ext>
            </a:extLst>
          </p:cNvPr>
          <p:cNvSpPr/>
          <p:nvPr/>
        </p:nvSpPr>
        <p:spPr>
          <a:xfrm>
            <a:off x="5668068" y="5979302"/>
            <a:ext cx="4220080" cy="7499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ACF952C-824A-3F83-4817-77A127563CDA}"/>
              </a:ext>
            </a:extLst>
          </p:cNvPr>
          <p:cNvSpPr/>
          <p:nvPr/>
        </p:nvSpPr>
        <p:spPr>
          <a:xfrm>
            <a:off x="9661660" y="4433185"/>
            <a:ext cx="2371126" cy="6997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2D32F1B-A331-8049-C145-1F68A09241BE}"/>
              </a:ext>
            </a:extLst>
          </p:cNvPr>
          <p:cNvSpPr/>
          <p:nvPr/>
        </p:nvSpPr>
        <p:spPr>
          <a:xfrm>
            <a:off x="8889772" y="5249878"/>
            <a:ext cx="2371126" cy="6997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5B8A20-1BD4-C604-36A0-349728DCFD04}"/>
              </a:ext>
            </a:extLst>
          </p:cNvPr>
          <p:cNvCxnSpPr>
            <a:cxnSpLocks/>
            <a:stCxn id="20" idx="5"/>
            <a:endCxn id="26" idx="2"/>
          </p:cNvCxnSpPr>
          <p:nvPr/>
        </p:nvCxnSpPr>
        <p:spPr>
          <a:xfrm rot="5400000" flipH="1" flipV="1">
            <a:off x="8761662" y="4395518"/>
            <a:ext cx="512447" cy="1287548"/>
          </a:xfrm>
          <a:prstGeom prst="curvedConnector4">
            <a:avLst>
              <a:gd name="adj1" fmla="val 2659"/>
              <a:gd name="adj2" fmla="val 8133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26B0D5F0-96AC-AA32-C1E1-B843525ABA36}"/>
              </a:ext>
            </a:extLst>
          </p:cNvPr>
          <p:cNvCxnSpPr>
            <a:cxnSpLocks/>
            <a:stCxn id="20" idx="5"/>
            <a:endCxn id="27" idx="2"/>
          </p:cNvCxnSpPr>
          <p:nvPr/>
        </p:nvCxnSpPr>
        <p:spPr>
          <a:xfrm rot="16200000" flipH="1">
            <a:off x="8479819" y="5189808"/>
            <a:ext cx="304246" cy="515660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F7130447-005B-86B6-B775-A9E40855FD6A}"/>
              </a:ext>
            </a:extLst>
          </p:cNvPr>
          <p:cNvCxnSpPr>
            <a:cxnSpLocks/>
            <a:stCxn id="20" idx="5"/>
            <a:endCxn id="25" idx="0"/>
          </p:cNvCxnSpPr>
          <p:nvPr/>
        </p:nvCxnSpPr>
        <p:spPr>
          <a:xfrm rot="5400000">
            <a:off x="7734217" y="5339406"/>
            <a:ext cx="683787" cy="5960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0C2CD3E-BE11-2EB4-DF8C-1BE204421366}"/>
              </a:ext>
            </a:extLst>
          </p:cNvPr>
          <p:cNvSpPr txBox="1"/>
          <p:nvPr/>
        </p:nvSpPr>
        <p:spPr>
          <a:xfrm>
            <a:off x="6849120" y="2130914"/>
            <a:ext cx="376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series of related things</a:t>
            </a:r>
          </a:p>
        </p:txBody>
      </p:sp>
    </p:spTree>
    <p:extLst>
      <p:ext uri="{BB962C8B-B14F-4D97-AF65-F5344CB8AC3E}">
        <p14:creationId xmlns:p14="http://schemas.microsoft.com/office/powerpoint/2010/main" val="358814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69643-471B-1114-A046-DDDDEF16D191}"/>
              </a:ext>
            </a:extLst>
          </p:cNvPr>
          <p:cNvSpPr/>
          <p:nvPr/>
        </p:nvSpPr>
        <p:spPr>
          <a:xfrm>
            <a:off x="54499" y="48445"/>
            <a:ext cx="5752849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8984-4C68-0378-BC0D-7BAF3013A5D4}"/>
              </a:ext>
            </a:extLst>
          </p:cNvPr>
          <p:cNvSpPr txBox="1"/>
          <p:nvPr/>
        </p:nvSpPr>
        <p:spPr>
          <a:xfrm>
            <a:off x="946355" y="299035"/>
            <a:ext cx="87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sequence to sequenc</a:t>
            </a:r>
            <a:r>
              <a:rPr kumimoji="1" lang="en-US" altLang="ko-KR" sz="2400"/>
              <a:t>e problem</a:t>
            </a:r>
            <a:endParaRPr kumimoji="1" lang="en-US" altLang="ko-Kore-K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B4D95-5F1A-3206-E4BB-6D36A4A62B29}"/>
              </a:ext>
            </a:extLst>
          </p:cNvPr>
          <p:cNvSpPr txBox="1"/>
          <p:nvPr/>
        </p:nvSpPr>
        <p:spPr>
          <a:xfrm>
            <a:off x="3978548" y="1354372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what is a sequence?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DB384-C0A0-8BD2-82CF-0376B77AD4EC}"/>
              </a:ext>
            </a:extLst>
          </p:cNvPr>
          <p:cNvSpPr/>
          <p:nvPr/>
        </p:nvSpPr>
        <p:spPr>
          <a:xfrm>
            <a:off x="3670720" y="1261880"/>
            <a:ext cx="3335644" cy="646651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660B8DC0-DF6A-56FA-DCE2-1654BF8E5980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3013865" y="928350"/>
            <a:ext cx="573915" cy="739796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A99FFA1-644F-CF02-7578-F1F374C229B0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 rot="16200000" flipH="1">
            <a:off x="6646058" y="1685642"/>
            <a:ext cx="280342" cy="5367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BCF2375-0757-ECDD-9EA8-2AFEA2540C08}"/>
              </a:ext>
            </a:extLst>
          </p:cNvPr>
          <p:cNvSpPr/>
          <p:nvPr/>
        </p:nvSpPr>
        <p:spPr>
          <a:xfrm>
            <a:off x="6534022" y="1980806"/>
            <a:ext cx="3554656" cy="774115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E44AD-8918-B9EB-0945-A870F3783ECD}"/>
              </a:ext>
            </a:extLst>
          </p:cNvPr>
          <p:cNvSpPr txBox="1"/>
          <p:nvPr/>
        </p:nvSpPr>
        <p:spPr>
          <a:xfrm>
            <a:off x="10283448" y="2993469"/>
            <a:ext cx="105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word?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FF5A56-11BE-37CF-8F41-23C7BB619A35}"/>
              </a:ext>
            </a:extLst>
          </p:cNvPr>
          <p:cNvSpPr/>
          <p:nvPr/>
        </p:nvSpPr>
        <p:spPr>
          <a:xfrm>
            <a:off x="9888148" y="3007324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8F91124-40EC-CD01-46D9-3BC70625AE4D}"/>
              </a:ext>
            </a:extLst>
          </p:cNvPr>
          <p:cNvCxnSpPr>
            <a:cxnSpLocks/>
            <a:stCxn id="10" idx="6"/>
            <a:endCxn id="11" idx="0"/>
          </p:cNvCxnSpPr>
          <p:nvPr/>
        </p:nvCxnSpPr>
        <p:spPr>
          <a:xfrm>
            <a:off x="10088678" y="2367864"/>
            <a:ext cx="693684" cy="6394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DE02E5-7AD3-0A03-3322-BE13504A6369}"/>
              </a:ext>
            </a:extLst>
          </p:cNvPr>
          <p:cNvSpPr txBox="1"/>
          <p:nvPr/>
        </p:nvSpPr>
        <p:spPr>
          <a:xfrm>
            <a:off x="10710562" y="1981421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image?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8947388-E525-8385-5DC1-4C825CD58616}"/>
              </a:ext>
            </a:extLst>
          </p:cNvPr>
          <p:cNvSpPr/>
          <p:nvPr/>
        </p:nvSpPr>
        <p:spPr>
          <a:xfrm>
            <a:off x="10555874" y="1980806"/>
            <a:ext cx="1410049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2412B4-741C-0151-45B0-EECD5E4F2037}"/>
              </a:ext>
            </a:extLst>
          </p:cNvPr>
          <p:cNvSpPr txBox="1"/>
          <p:nvPr/>
        </p:nvSpPr>
        <p:spPr>
          <a:xfrm>
            <a:off x="10060991" y="1359051"/>
            <a:ext cx="1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voice?</a:t>
            </a:r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AF5EDBD-444C-9686-BC8A-3E87306A3650}"/>
              </a:ext>
            </a:extLst>
          </p:cNvPr>
          <p:cNvCxnSpPr>
            <a:cxnSpLocks/>
            <a:stCxn id="10" idx="6"/>
            <a:endCxn id="43" idx="3"/>
          </p:cNvCxnSpPr>
          <p:nvPr/>
        </p:nvCxnSpPr>
        <p:spPr>
          <a:xfrm flipH="1" flipV="1">
            <a:off x="9923569" y="1758731"/>
            <a:ext cx="165109" cy="609133"/>
          </a:xfrm>
          <a:prstGeom prst="curvedConnector4">
            <a:avLst>
              <a:gd name="adj1" fmla="val -138454"/>
              <a:gd name="adj2" fmla="val 75683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C3953F12-5562-A83E-2779-3C256995B59C}"/>
              </a:ext>
            </a:extLst>
          </p:cNvPr>
          <p:cNvSpPr/>
          <p:nvPr/>
        </p:nvSpPr>
        <p:spPr>
          <a:xfrm>
            <a:off x="9661660" y="1326433"/>
            <a:ext cx="1788428" cy="506469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4B661FD3-E988-821C-96DB-C67A07BD72EB}"/>
              </a:ext>
            </a:extLst>
          </p:cNvPr>
          <p:cNvCxnSpPr>
            <a:cxnSpLocks/>
            <a:stCxn id="10" idx="6"/>
            <a:endCxn id="37" idx="2"/>
          </p:cNvCxnSpPr>
          <p:nvPr/>
        </p:nvCxnSpPr>
        <p:spPr>
          <a:xfrm flipV="1">
            <a:off x="10088678" y="2234041"/>
            <a:ext cx="467196" cy="1338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C810EB-9474-9036-E3B3-3729E8C9CBEA}"/>
              </a:ext>
            </a:extLst>
          </p:cNvPr>
          <p:cNvSpPr txBox="1"/>
          <p:nvPr/>
        </p:nvSpPr>
        <p:spPr>
          <a:xfrm>
            <a:off x="7717551" y="3446199"/>
            <a:ext cx="237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 else?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B3EC44-9239-6323-CAA5-BA738571DE0F}"/>
              </a:ext>
            </a:extLst>
          </p:cNvPr>
          <p:cNvSpPr/>
          <p:nvPr/>
        </p:nvSpPr>
        <p:spPr>
          <a:xfrm>
            <a:off x="7639293" y="3334077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BA8ECAC-4018-BF14-68AF-2D840DE7347C}"/>
              </a:ext>
            </a:extLst>
          </p:cNvPr>
          <p:cNvCxnSpPr>
            <a:cxnSpLocks/>
            <a:stCxn id="10" idx="6"/>
            <a:endCxn id="58" idx="0"/>
          </p:cNvCxnSpPr>
          <p:nvPr/>
        </p:nvCxnSpPr>
        <p:spPr>
          <a:xfrm flipH="1">
            <a:off x="8824856" y="2367864"/>
            <a:ext cx="1263822" cy="966213"/>
          </a:xfrm>
          <a:prstGeom prst="curvedConnector4">
            <a:avLst>
              <a:gd name="adj1" fmla="val -18088"/>
              <a:gd name="adj2" fmla="val 7003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91B775-5163-8FCA-E0DE-2F03222ECD2A}"/>
              </a:ext>
            </a:extLst>
          </p:cNvPr>
          <p:cNvSpPr txBox="1"/>
          <p:nvPr/>
        </p:nvSpPr>
        <p:spPr>
          <a:xfrm>
            <a:off x="640435" y="1964145"/>
            <a:ext cx="337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what is a seq2seq?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1404F3-4EFC-99AF-6EA8-832FD561FAF4}"/>
              </a:ext>
            </a:extLst>
          </p:cNvPr>
          <p:cNvSpPr/>
          <p:nvPr/>
        </p:nvSpPr>
        <p:spPr>
          <a:xfrm>
            <a:off x="273505" y="1888927"/>
            <a:ext cx="3335644" cy="646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0E44B2B-6B52-62D0-04B5-5142AF3168C4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 rot="5400000">
            <a:off x="1997308" y="955311"/>
            <a:ext cx="877636" cy="989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022CC0-2B19-3CE1-C649-95088531EB73}"/>
              </a:ext>
            </a:extLst>
          </p:cNvPr>
          <p:cNvSpPr txBox="1"/>
          <p:nvPr/>
        </p:nvSpPr>
        <p:spPr>
          <a:xfrm>
            <a:off x="694763" y="2959777"/>
            <a:ext cx="3104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converting sequence into another sequence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E63BD9D-7C80-9D2B-971E-F0E88A6D3E84}"/>
              </a:ext>
            </a:extLst>
          </p:cNvPr>
          <p:cNvSpPr/>
          <p:nvPr/>
        </p:nvSpPr>
        <p:spPr>
          <a:xfrm>
            <a:off x="359669" y="2891244"/>
            <a:ext cx="3788436" cy="10439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3ADFD84B-9F7F-03FD-B294-30FA1AACD219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rot="16200000" flipH="1">
            <a:off x="1919774" y="2557131"/>
            <a:ext cx="355666" cy="3125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2F26B9-DC6E-81FC-2E73-127DB1027D7F}"/>
              </a:ext>
            </a:extLst>
          </p:cNvPr>
          <p:cNvSpPr txBox="1"/>
          <p:nvPr/>
        </p:nvSpPr>
        <p:spPr>
          <a:xfrm>
            <a:off x="3960508" y="4403370"/>
            <a:ext cx="4893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Input sequence and output sequence can be of different types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B846EFE-D4AD-9485-ABA9-2BAD6D3CCC3B}"/>
              </a:ext>
            </a:extLst>
          </p:cNvPr>
          <p:cNvSpPr/>
          <p:nvPr/>
        </p:nvSpPr>
        <p:spPr>
          <a:xfrm>
            <a:off x="3670720" y="4165612"/>
            <a:ext cx="5510366" cy="1323764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F132B95-6BE2-1E57-E56B-794C28E90032}"/>
              </a:ext>
            </a:extLst>
          </p:cNvPr>
          <p:cNvCxnSpPr>
            <a:cxnSpLocks/>
            <a:stCxn id="17" idx="4"/>
            <a:endCxn id="20" idx="1"/>
          </p:cNvCxnSpPr>
          <p:nvPr/>
        </p:nvCxnSpPr>
        <p:spPr>
          <a:xfrm rot="16200000" flipH="1">
            <a:off x="3153645" y="3035424"/>
            <a:ext cx="424290" cy="22238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7A0C36-25D1-52E3-F387-8214DE9BE213}"/>
              </a:ext>
            </a:extLst>
          </p:cNvPr>
          <p:cNvSpPr txBox="1"/>
          <p:nvPr/>
        </p:nvSpPr>
        <p:spPr>
          <a:xfrm>
            <a:off x="9546692" y="4533989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word to 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C83BA-1406-7931-FB2B-F9C2335F4C6C}"/>
              </a:ext>
            </a:extLst>
          </p:cNvPr>
          <p:cNvSpPr txBox="1"/>
          <p:nvPr/>
        </p:nvSpPr>
        <p:spPr>
          <a:xfrm>
            <a:off x="8788146" y="5354399"/>
            <a:ext cx="26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image to voice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8BFAE7-5593-5564-263A-CACF68AD10FE}"/>
              </a:ext>
            </a:extLst>
          </p:cNvPr>
          <p:cNvSpPr txBox="1"/>
          <p:nvPr/>
        </p:nvSpPr>
        <p:spPr>
          <a:xfrm>
            <a:off x="5876000" y="6110272"/>
            <a:ext cx="368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something1 to something2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502D9CC-0D9C-5CDC-8285-DB5A61935E3B}"/>
              </a:ext>
            </a:extLst>
          </p:cNvPr>
          <p:cNvSpPr/>
          <p:nvPr/>
        </p:nvSpPr>
        <p:spPr>
          <a:xfrm>
            <a:off x="5668068" y="5979302"/>
            <a:ext cx="4220080" cy="749977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ACF952C-824A-3F83-4817-77A127563CDA}"/>
              </a:ext>
            </a:extLst>
          </p:cNvPr>
          <p:cNvSpPr/>
          <p:nvPr/>
        </p:nvSpPr>
        <p:spPr>
          <a:xfrm>
            <a:off x="9661660" y="4433185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2D32F1B-A331-8049-C145-1F68A09241BE}"/>
              </a:ext>
            </a:extLst>
          </p:cNvPr>
          <p:cNvSpPr/>
          <p:nvPr/>
        </p:nvSpPr>
        <p:spPr>
          <a:xfrm>
            <a:off x="8889772" y="5249878"/>
            <a:ext cx="2371126" cy="699766"/>
          </a:xfrm>
          <a:prstGeom prst="ellipse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5B8A20-1BD4-C604-36A0-349728DCFD04}"/>
              </a:ext>
            </a:extLst>
          </p:cNvPr>
          <p:cNvCxnSpPr>
            <a:cxnSpLocks/>
            <a:stCxn id="20" idx="5"/>
            <a:endCxn id="26" idx="2"/>
          </p:cNvCxnSpPr>
          <p:nvPr/>
        </p:nvCxnSpPr>
        <p:spPr>
          <a:xfrm rot="5400000" flipH="1" flipV="1">
            <a:off x="8761662" y="4395518"/>
            <a:ext cx="512447" cy="1287548"/>
          </a:xfrm>
          <a:prstGeom prst="curvedConnector4">
            <a:avLst>
              <a:gd name="adj1" fmla="val 2659"/>
              <a:gd name="adj2" fmla="val 81338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26B0D5F0-96AC-AA32-C1E1-B843525ABA36}"/>
              </a:ext>
            </a:extLst>
          </p:cNvPr>
          <p:cNvCxnSpPr>
            <a:cxnSpLocks/>
            <a:stCxn id="20" idx="5"/>
            <a:endCxn id="27" idx="2"/>
          </p:cNvCxnSpPr>
          <p:nvPr/>
        </p:nvCxnSpPr>
        <p:spPr>
          <a:xfrm rot="16200000" flipH="1">
            <a:off x="8479819" y="5189808"/>
            <a:ext cx="304246" cy="515660"/>
          </a:xfrm>
          <a:prstGeom prst="curvedConnector2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F7130447-005B-86B6-B775-A9E40855FD6A}"/>
              </a:ext>
            </a:extLst>
          </p:cNvPr>
          <p:cNvCxnSpPr>
            <a:cxnSpLocks/>
            <a:stCxn id="20" idx="5"/>
            <a:endCxn id="25" idx="0"/>
          </p:cNvCxnSpPr>
          <p:nvPr/>
        </p:nvCxnSpPr>
        <p:spPr>
          <a:xfrm rot="5400000">
            <a:off x="7734217" y="5339406"/>
            <a:ext cx="683787" cy="5960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D34F30-EF67-A42D-8170-1AE213D20A1D}"/>
              </a:ext>
            </a:extLst>
          </p:cNvPr>
          <p:cNvSpPr txBox="1"/>
          <p:nvPr/>
        </p:nvSpPr>
        <p:spPr>
          <a:xfrm>
            <a:off x="430485" y="4518385"/>
            <a:ext cx="287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/>
              <a:t>then how can we solve this problem?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9026450-41ED-5747-2AC5-38CB16656EA2}"/>
              </a:ext>
            </a:extLst>
          </p:cNvPr>
          <p:cNvSpPr/>
          <p:nvPr/>
        </p:nvSpPr>
        <p:spPr>
          <a:xfrm>
            <a:off x="176468" y="4452461"/>
            <a:ext cx="3379283" cy="962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CFA29BD-E7DF-C67B-0668-CBDCF6BFAF8B}"/>
              </a:ext>
            </a:extLst>
          </p:cNvPr>
          <p:cNvCxnSpPr>
            <a:cxnSpLocks/>
            <a:stCxn id="17" idx="4"/>
            <a:endCxn id="32" idx="0"/>
          </p:cNvCxnSpPr>
          <p:nvPr/>
        </p:nvCxnSpPr>
        <p:spPr>
          <a:xfrm rot="5400000">
            <a:off x="1801360" y="3999934"/>
            <a:ext cx="517278" cy="38777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15022A5-C7F5-F8F2-092E-48381FAF3DC3}"/>
              </a:ext>
            </a:extLst>
          </p:cNvPr>
          <p:cNvSpPr txBox="1"/>
          <p:nvPr/>
        </p:nvSpPr>
        <p:spPr>
          <a:xfrm>
            <a:off x="6849120" y="2130914"/>
            <a:ext cx="376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chemeClr val="tx1">
                    <a:alpha val="15000"/>
                  </a:schemeClr>
                </a:solidFill>
              </a:rPr>
              <a:t>series of related things</a:t>
            </a:r>
          </a:p>
        </p:txBody>
      </p:sp>
    </p:spTree>
    <p:extLst>
      <p:ext uri="{BB962C8B-B14F-4D97-AF65-F5344CB8AC3E}">
        <p14:creationId xmlns:p14="http://schemas.microsoft.com/office/powerpoint/2010/main" val="213347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2803</TotalTime>
  <Words>2489</Words>
  <Application>Microsoft Macintosh PowerPoint</Application>
  <PresentationFormat>와이드스크린</PresentationFormat>
  <Paragraphs>599</Paragraphs>
  <Slides>46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윤민석</dc:creator>
  <cp:lastModifiedBy>윤민석</cp:lastModifiedBy>
  <cp:revision>1219</cp:revision>
  <dcterms:created xsi:type="dcterms:W3CDTF">2023-12-22T01:42:37Z</dcterms:created>
  <dcterms:modified xsi:type="dcterms:W3CDTF">2024-01-15T08:16:39Z</dcterms:modified>
</cp:coreProperties>
</file>