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8" r:id="rId4"/>
    <p:sldId id="264" r:id="rId5"/>
    <p:sldId id="273" r:id="rId6"/>
    <p:sldId id="282" r:id="rId7"/>
    <p:sldId id="274" r:id="rId8"/>
    <p:sldId id="283" r:id="rId9"/>
    <p:sldId id="275" r:id="rId10"/>
    <p:sldId id="276" r:id="rId11"/>
    <p:sldId id="286" r:id="rId12"/>
    <p:sldId id="289" r:id="rId13"/>
    <p:sldId id="278" r:id="rId14"/>
    <p:sldId id="290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7" r:id="rId25"/>
    <p:sldId id="303" r:id="rId26"/>
    <p:sldId id="304" r:id="rId27"/>
    <p:sldId id="305" r:id="rId28"/>
    <p:sldId id="308" r:id="rId29"/>
    <p:sldId id="3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0"/>
  </p:normalViewPr>
  <p:slideViewPr>
    <p:cSldViewPr snapToGrid="0">
      <p:cViewPr varScale="1">
        <p:scale>
          <a:sx n="211" d="100"/>
          <a:sy n="211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9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98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5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3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8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0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02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07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6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2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4B53-7435-8848-A9A4-3916BC481BB9}" type="datetimeFigureOut">
              <a:t>2023. 12. 30.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1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54524" y="1786410"/>
            <a:ext cx="9682951" cy="3058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1832837" y="263419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Shenango: Achieving High CPU Efficiency for Latency-sensitive Datacenter Workloads</a:t>
            </a:r>
            <a:endParaRPr kumimoji="1" lang="ko-Kore-KR" altLang="en-US" sz="3600"/>
          </a:p>
        </p:txBody>
      </p:sp>
    </p:spTree>
    <p:extLst>
      <p:ext uri="{BB962C8B-B14F-4D97-AF65-F5344CB8AC3E}">
        <p14:creationId xmlns:p14="http://schemas.microsoft.com/office/powerpoint/2010/main" val="262114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079BC0-D2FA-B9B9-DA3B-560A111DD44E}"/>
              </a:ext>
            </a:extLst>
          </p:cNvPr>
          <p:cNvSpPr txBox="1"/>
          <p:nvPr/>
        </p:nvSpPr>
        <p:spPr>
          <a:xfrm>
            <a:off x="2094094" y="24906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78928-FC05-FB94-19AC-06A9C7A7293B}"/>
              </a:ext>
            </a:extLst>
          </p:cNvPr>
          <p:cNvSpPr txBox="1"/>
          <p:nvPr/>
        </p:nvSpPr>
        <p:spPr>
          <a:xfrm>
            <a:off x="1602942" y="395370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5C74E9-A2C8-4F91-6E4F-52897E5D4E46}"/>
              </a:ext>
            </a:extLst>
          </p:cNvPr>
          <p:cNvSpPr/>
          <p:nvPr/>
        </p:nvSpPr>
        <p:spPr>
          <a:xfrm>
            <a:off x="3041782" y="2233350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939626-6888-FB3A-B9AB-F6BC10725E25}"/>
              </a:ext>
            </a:extLst>
          </p:cNvPr>
          <p:cNvSpPr/>
          <p:nvPr/>
        </p:nvSpPr>
        <p:spPr>
          <a:xfrm>
            <a:off x="2718255" y="365743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EDC2285-AFF2-BBA9-C68F-C757E1FB8709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 rot="5400000">
            <a:off x="5541386" y="1991407"/>
            <a:ext cx="224768" cy="2591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E309B360-4E44-608C-3724-A25BCF6D3A94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rot="5400000">
            <a:off x="5242457" y="3375683"/>
            <a:ext cx="239982" cy="3235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EC4A8C7-526B-2722-E691-C0A7C6BDBFE8}"/>
              </a:ext>
            </a:extLst>
          </p:cNvPr>
          <p:cNvSpPr/>
          <p:nvPr/>
        </p:nvSpPr>
        <p:spPr>
          <a:xfrm>
            <a:off x="786774" y="5081524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DF1373-995A-C481-80FE-AA8B5D6203C9}"/>
              </a:ext>
            </a:extLst>
          </p:cNvPr>
          <p:cNvSpPr txBox="1"/>
          <p:nvPr/>
        </p:nvSpPr>
        <p:spPr>
          <a:xfrm>
            <a:off x="1416592" y="531974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0246FB05-7649-EEB7-3894-24BAF21629C5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5400000">
            <a:off x="4898025" y="4778865"/>
            <a:ext cx="239982" cy="3653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5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2356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799054" y="410628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799054" y="383443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245927" y="3413139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521507" y="5495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1223630" y="5404047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946668" y="5120649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5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7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136725" y="35175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369495" y="34290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652745" y="3110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304882" y="46242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408480" y="45055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339567" y="42561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2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1651936" y="317975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376199" y="2877588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386773" y="2449277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3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1651936" y="317975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376199" y="2877588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386773" y="2449277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1920940" y="519171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323630" y="461644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5800847" y="448520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1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852887" y="-1853795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217595" y="-1927965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775614" y="-2181372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247902" y="-1825122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500625" y="-1929005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427166" y="-1626711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581775" y="-165959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213371" y="-1930271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175085" y="-1401084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744491" y="-1420124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197404" y="-1907666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609170" y="-1257221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605264" y="-1259796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409359" y="-1295761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505359" y="-1302692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578852" y="-1445158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661508" y="-1482436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483023" y="-14296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233159" y="-1458734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248595" y="-1625890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233159" y="-121926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891344" y="-1062777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180847" y="-1244999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006657" y="-109240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555771" y="-1268332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05261" y="-1118206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247901" y="-937763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211626" y="-965509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877719" y="-91394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428310" y="-707139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428310" y="-734324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875183" y="-776453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150763" y="-56821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852886" y="-577362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575924" y="-60570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827518" y="-41469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5060288" y="-423545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343538" y="-4553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995675" y="-3040216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3099273" y="-315885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6030360" y="-3408302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2137711" y="-13350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861974" y="-1637262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872548" y="-206557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2304296" y="62425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809405" y="10159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6286622" y="-2964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6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08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852887" y="-1853795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217595" y="-1927965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775614" y="-2181372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247902" y="-1825122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500625" y="-1929005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427166" y="-1626711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581775" y="-165959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213371" y="-1930271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175085" y="-1401084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744491" y="-1420124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197404" y="-1907666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609170" y="-1257221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605264" y="-1259796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409359" y="-1295761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505359" y="-1302692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578852" y="-1445158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661508" y="-1482436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483023" y="-14296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233159" y="-1458734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248595" y="-1625890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233159" y="-121926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891344" y="-1062777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180847" y="-1244999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006657" y="-109240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555771" y="-1268332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05261" y="-1118206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247901" y="-937763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211626" y="-965509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877719" y="-91394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428310" y="-707139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428310" y="-734324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875183" y="-776453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150763" y="-56821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852886" y="-577362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575924" y="-60570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827518" y="-41469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5060288" y="-423545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343538" y="-4553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995675" y="-3040216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3099273" y="-315885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6030360" y="-3408302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2137711" y="-13350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861974" y="-1637262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872548" y="-206557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809405" y="10159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6286622" y="-2964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840143" y="305870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3622589" y="4282482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55000" y="4974012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3747521" y="5149639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378866" y="2424096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6181611" y="2187848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1B85EF-2D00-BF99-D790-4007E1AD07EC}"/>
              </a:ext>
            </a:extLst>
          </p:cNvPr>
          <p:cNvSpPr txBox="1"/>
          <p:nvPr/>
        </p:nvSpPr>
        <p:spPr>
          <a:xfrm>
            <a:off x="2304296" y="62425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55073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987511" y="-1235661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082971" y="-1309831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640990" y="-1563238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382526" y="-1206987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364751" y="-1310871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561790" y="-10085771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716399" y="-1041458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347995" y="-13121367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309709" y="-78295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879115" y="-8019902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332028" y="-12895323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743794" y="-6390875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739888" y="-6416622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543983" y="-6776272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639983" y="-684558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713476" y="-8270245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796132" y="-864301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617647" y="-811562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367783" y="-840600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383219" y="-10077559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367783" y="-601131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025968" y="-444643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315471" y="-6268648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141281" y="-4742703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690395" y="-6501980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539885" y="-5000718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382525" y="-3196289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346250" y="-3473750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012343" y="-295807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562934" y="-8900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562934" y="-1161897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009807" y="-1583188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285387" y="49923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987510" y="407720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710548" y="1243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289731" y="211195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1943039" y="2023435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3813456" y="1040453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121574" y="321866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17976" y="310003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2913111" y="2850583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79538" y="492379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1255275" y="462162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2755299" y="419331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843777" y="6869414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1307844" y="636047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3169373" y="622924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2277106" y="931758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505340" y="1054136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4172249" y="1123289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630272" y="1140852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2738383" y="868298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3064362" y="844673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3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987511" y="-1235661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082971" y="-1309831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640990" y="-1563238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382526" y="-1206987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364751" y="-1310871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561790" y="-10085771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716399" y="-1041458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347995" y="-13121367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309709" y="-78295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879115" y="-8019902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332028" y="-12895323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743794" y="-6390875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739888" y="-6416622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543983" y="-6776272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639983" y="-684558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713476" y="-8270245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796132" y="-864301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617647" y="-811562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367783" y="-840600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383219" y="-10077559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367783" y="-601131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025968" y="-444643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315471" y="-6268648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141281" y="-4742703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690395" y="-6501980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539885" y="-5000718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382525" y="-3196289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346250" y="-3473750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012343" y="-295807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562934" y="-8900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562934" y="-1161897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009807" y="-1583188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285387" y="49923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987510" y="407720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710548" y="1243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289731" y="211195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1943039" y="2023435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3813456" y="1040453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121574" y="321866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17976" y="310003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2913111" y="2850583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79538" y="492379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1255275" y="462162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2755299" y="419331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80865" y="695165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1307844" y="636047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3169373" y="622924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2277106" y="931758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505340" y="1054136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4172249" y="1123289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630272" y="1140852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2738383" y="868298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3064362" y="844673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6294445" y="2309020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5847723" y="1815287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5511653" y="97613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9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3803945" y="-13380743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7874427" y="-14122442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0432446" y="-16656510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3408930" y="-130940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156207" y="-14132841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70334" y="-11109899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75057" y="-11438715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1556539" y="-14145495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1518253" y="-88536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1087659" y="-904403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540572" y="-13919451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7952338" y="-741500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3948432" y="-7440750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7752527" y="-7800400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3848527" y="-78697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1922020" y="-929437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5004676" y="-9667146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2173809" y="-913975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2423673" y="-9430132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2591763" y="-11101687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2423673" y="-703544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2765488" y="-547056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1475985" y="-729277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1650175" y="-57668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898939" y="-7526108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8429" y="-6024846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3408931" y="-4220417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4794" y="-4497878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2779113" y="-398220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3228522" y="-191417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3228522" y="-2186025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218351" y="-2607316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3506069" y="-52488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3803946" y="-616408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80908" y="-899806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5081187" y="108782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2848417" y="999307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978000" y="16325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6381771" y="217291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6278173" y="205428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2601904" y="1081274"/>
            <a:ext cx="232922" cy="17130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7239735" y="387804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7515472" y="357587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3504898" y="314756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056524" y="5668429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7568041" y="531472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3090824" y="518349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8537303" y="827183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5754857" y="949561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432446" y="1018714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5629925" y="1036277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8998580" y="763723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3195835" y="740098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1056267" y="791159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720197" y="-4799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7F1839-9C95-7E63-10B4-CCCCAEE0E8E4}"/>
              </a:ext>
            </a:extLst>
          </p:cNvPr>
          <p:cNvSpPr txBox="1"/>
          <p:nvPr/>
        </p:nvSpPr>
        <p:spPr>
          <a:xfrm>
            <a:off x="1466782" y="1272001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94270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3803945" y="-13380743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7874427" y="-14122442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0432446" y="-16656510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3408930" y="-130940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156207" y="-14132841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70334" y="-11109899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75057" y="-11438715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1556539" y="-14145495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1518253" y="-88536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1087659" y="-904403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540572" y="-13919451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7952338" y="-741500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3948432" y="-7440750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7752527" y="-7800400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3848527" y="-78697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1922020" y="-929437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5004676" y="-9667146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2173809" y="-913975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2423673" y="-9430132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2591763" y="-11101687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2423673" y="-703544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2765488" y="-547056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1475985" y="-729277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1650175" y="-57668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898939" y="-7526108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8429" y="-6024846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3408931" y="-4220417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4794" y="-4497878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2779113" y="-398220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3228522" y="-191417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3228522" y="-2186025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218351" y="-2607316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3506069" y="-52488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3803946" y="-616408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80908" y="-899806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5081187" y="108782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2848417" y="999307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978000" y="16325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6381771" y="217291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6278173" y="205428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2601904" y="1081274"/>
            <a:ext cx="232922" cy="17130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7239735" y="387804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7515472" y="357587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3504898" y="314756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056524" y="5668429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7568041" y="531472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3090824" y="518349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8537303" y="827183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5754857" y="949561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432446" y="1018714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5629925" y="1036277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8998580" y="763723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3195835" y="740098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1056267" y="791159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720197" y="-4799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7F1839-9C95-7E63-10B4-CCCCAEE0E8E4}"/>
              </a:ext>
            </a:extLst>
          </p:cNvPr>
          <p:cNvSpPr txBox="1"/>
          <p:nvPr/>
        </p:nvSpPr>
        <p:spPr>
          <a:xfrm>
            <a:off x="1466782" y="1272001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97F301-1127-9D4A-E23B-11A60B100C87}"/>
              </a:ext>
            </a:extLst>
          </p:cNvPr>
          <p:cNvSpPr txBox="1"/>
          <p:nvPr/>
        </p:nvSpPr>
        <p:spPr>
          <a:xfrm>
            <a:off x="3267729" y="441079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4178C0D-35F7-277B-8AD3-FC25175763E5}"/>
              </a:ext>
            </a:extLst>
          </p:cNvPr>
          <p:cNvSpPr/>
          <p:nvPr/>
        </p:nvSpPr>
        <p:spPr>
          <a:xfrm>
            <a:off x="2691374" y="3999616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CEF8B08E-9288-3D20-2730-5EFEB20E9D3A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rot="16200000" flipH="1">
            <a:off x="4959918" y="2260792"/>
            <a:ext cx="771357" cy="27062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6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87559" y="2834291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C31E7D-1054-BA04-BA70-9A2FA6D82EB0}"/>
              </a:ext>
            </a:extLst>
          </p:cNvPr>
          <p:cNvSpPr txBox="1"/>
          <p:nvPr/>
        </p:nvSpPr>
        <p:spPr>
          <a:xfrm>
            <a:off x="660449" y="1280228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67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31C4266-CD93-D89B-430E-FBFB3C23C8F1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082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41400" y="273701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69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292641" y="353002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further?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12118" y="3198636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rot="16200000" flipH="1">
            <a:off x="4774663" y="2231711"/>
            <a:ext cx="40525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9D18BB8-0DD0-A0AF-9867-0991B81E5C2B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C686B5-4553-E44A-7C4C-2E0CD7269B34}"/>
              </a:ext>
            </a:extLst>
          </p:cNvPr>
          <p:cNvSpPr txBox="1"/>
          <p:nvPr/>
        </p:nvSpPr>
        <p:spPr>
          <a:xfrm>
            <a:off x="660449" y="1280228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403603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41400" y="278896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79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292641" y="34624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further?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12118" y="3131076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 rot="16200000" flipH="1">
            <a:off x="4808443" y="2197931"/>
            <a:ext cx="33769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BB059D-5D6B-3948-8952-A25A7D3CD192}"/>
              </a:ext>
            </a:extLst>
          </p:cNvPr>
          <p:cNvSpPr txBox="1"/>
          <p:nvPr/>
        </p:nvSpPr>
        <p:spPr>
          <a:xfrm>
            <a:off x="6836592" y="4685567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 method.</a:t>
            </a:r>
            <a:endParaRPr kumimoji="1" lang="ko-Kore-KR" altLang="en-US" sz="32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FF854A-9D45-7219-071F-1BF37BB3D6D9}"/>
              </a:ext>
            </a:extLst>
          </p:cNvPr>
          <p:cNvSpPr/>
          <p:nvPr/>
        </p:nvSpPr>
        <p:spPr>
          <a:xfrm>
            <a:off x="6324616" y="4536368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D09560-7F26-2FCC-6C92-B1CC6E8CC003}"/>
              </a:ext>
            </a:extLst>
          </p:cNvPr>
          <p:cNvSpPr txBox="1"/>
          <p:nvPr/>
        </p:nvSpPr>
        <p:spPr>
          <a:xfrm>
            <a:off x="829745" y="4945599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EAAB25-29EF-A513-067E-CD8DE02E11AE}"/>
              </a:ext>
            </a:extLst>
          </p:cNvPr>
          <p:cNvSpPr/>
          <p:nvPr/>
        </p:nvSpPr>
        <p:spPr>
          <a:xfrm>
            <a:off x="222107" y="4642174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3126787-7A77-040E-BD9B-284E15045763}"/>
              </a:ext>
            </a:extLst>
          </p:cNvPr>
          <p:cNvCxnSpPr>
            <a:cxnSpLocks/>
            <a:stCxn id="64" idx="4"/>
            <a:endCxn id="67" idx="7"/>
          </p:cNvCxnSpPr>
          <p:nvPr/>
        </p:nvCxnSpPr>
        <p:spPr>
          <a:xfrm rot="5400000">
            <a:off x="5008178" y="4217439"/>
            <a:ext cx="572222" cy="8945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73A1E79-4492-2FF4-C730-01106CB4AB1E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rot="16200000" flipH="1">
            <a:off x="6231842" y="3888373"/>
            <a:ext cx="420835" cy="1401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735FA8D-423D-4373-3D65-F8A524FD6147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00DD9-75AF-9BE6-0A55-1983A602180D}"/>
              </a:ext>
            </a:extLst>
          </p:cNvPr>
          <p:cNvSpPr txBox="1"/>
          <p:nvPr/>
        </p:nvSpPr>
        <p:spPr>
          <a:xfrm>
            <a:off x="660449" y="1280228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421460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04020" y="-1924389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374502" y="-1998559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32521" y="-2251966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09005" y="-1895716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656282" y="-1999599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29741" y="-1697305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575132" y="-1730187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43536" y="-2000865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8018178" y="-1471678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87584" y="-1490718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5040497" y="-1978260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52263" y="-1327815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448357" y="-1330390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52452" y="-1366355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348452" y="-1373286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421945" y="-1515752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504601" y="-1553030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673884" y="-150029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23748" y="-1529328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08312" y="-1696484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23748" y="-1289860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265563" y="-1133371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4976060" y="-131559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150250" y="-1162998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01136" y="-1338926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751646" y="-1188800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09006" y="-10083572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45281" y="-10361033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279188" y="-98453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28597" y="-777732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28597" y="-804918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281724" y="-8470471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06144" y="-638804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04021" y="-6479563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580983" y="-6762961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581262" y="-477533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348492" y="-4863848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478075" y="-5846830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13105" y="-366861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09507" y="-3787253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378420" y="-4036700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271069" y="-1963491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46806" y="-2265660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36232" y="-2693971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089149" y="-4424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599375" y="-526805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22158" y="-658043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687335" y="267701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04889" y="390079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052820" y="4432319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779957" y="4767950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148612" y="2042407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09872" y="1123455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783583" y="-4578263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43808" y="-5071996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779878" y="-5911149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79" idx="0"/>
          </p:cNvCxnSpPr>
          <p:nvPr/>
        </p:nvCxnSpPr>
        <p:spPr>
          <a:xfrm rot="16200000" flipH="1">
            <a:off x="2035908" y="-4178428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344892" y="6690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further?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64369" y="337692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 rot="16200000" flipH="1">
            <a:off x="4860694" y="-595453"/>
            <a:ext cx="33769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BB059D-5D6B-3948-8952-A25A7D3CD192}"/>
              </a:ext>
            </a:extLst>
          </p:cNvPr>
          <p:cNvSpPr txBox="1"/>
          <p:nvPr/>
        </p:nvSpPr>
        <p:spPr>
          <a:xfrm>
            <a:off x="6888843" y="1892183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 method.</a:t>
            </a:r>
            <a:endParaRPr kumimoji="1" lang="ko-Kore-KR" altLang="en-US" sz="32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FF854A-9D45-7219-071F-1BF37BB3D6D9}"/>
              </a:ext>
            </a:extLst>
          </p:cNvPr>
          <p:cNvSpPr/>
          <p:nvPr/>
        </p:nvSpPr>
        <p:spPr>
          <a:xfrm>
            <a:off x="6376867" y="1742984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D09560-7F26-2FCC-6C92-B1CC6E8CC003}"/>
              </a:ext>
            </a:extLst>
          </p:cNvPr>
          <p:cNvSpPr txBox="1"/>
          <p:nvPr/>
        </p:nvSpPr>
        <p:spPr>
          <a:xfrm>
            <a:off x="881996" y="2152215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EAAB25-29EF-A513-067E-CD8DE02E11AE}"/>
              </a:ext>
            </a:extLst>
          </p:cNvPr>
          <p:cNvSpPr/>
          <p:nvPr/>
        </p:nvSpPr>
        <p:spPr>
          <a:xfrm>
            <a:off x="274358" y="1848790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3126787-7A77-040E-BD9B-284E15045763}"/>
              </a:ext>
            </a:extLst>
          </p:cNvPr>
          <p:cNvCxnSpPr>
            <a:cxnSpLocks/>
            <a:stCxn id="64" idx="4"/>
            <a:endCxn id="67" idx="7"/>
          </p:cNvCxnSpPr>
          <p:nvPr/>
        </p:nvCxnSpPr>
        <p:spPr>
          <a:xfrm rot="5400000">
            <a:off x="5060429" y="1424055"/>
            <a:ext cx="572222" cy="8945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73A1E79-4492-2FF4-C730-01106CB4AB1E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rot="16200000" flipH="1">
            <a:off x="6284093" y="1094989"/>
            <a:ext cx="420835" cy="1401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735FA8D-423D-4373-3D65-F8A524FD6147}"/>
              </a:ext>
            </a:extLst>
          </p:cNvPr>
          <p:cNvSpPr/>
          <p:nvPr/>
        </p:nvSpPr>
        <p:spPr>
          <a:xfrm>
            <a:off x="257875" y="-1949093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00DD9-75AF-9BE6-0A55-1983A602180D}"/>
              </a:ext>
            </a:extLst>
          </p:cNvPr>
          <p:cNvSpPr txBox="1"/>
          <p:nvPr/>
        </p:nvSpPr>
        <p:spPr>
          <a:xfrm>
            <a:off x="712700" y="-151315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101598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04020" y="-1924389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374502" y="-1998559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32521" y="-2251966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09005" y="-1895716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656282" y="-1999599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29741" y="-1697305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575132" y="-1730187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43536" y="-2000865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8018178" y="-1471678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87584" y="-1490718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5040497" y="-1978260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52263" y="-1327815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448357" y="-1330390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52452" y="-1366355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348452" y="-1373286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421945" y="-1515752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504601" y="-1553030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673884" y="-150029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23748" y="-1529328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08312" y="-1696484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23748" y="-1289860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265563" y="-1133371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4976060" y="-131559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150250" y="-1162998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01136" y="-1338926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751646" y="-1188800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09006" y="-10083572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45281" y="-10361033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279188" y="-98453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28597" y="-777732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28597" y="-804918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281724" y="-8470471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06144" y="-638804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04021" y="-6479563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580983" y="-6762961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581262" y="-477533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348492" y="-4863848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478075" y="-5846830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13105" y="-366861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09507" y="-3787253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378420" y="-4036700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271069" y="-1963491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46806" y="-2265660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36232" y="-2693971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089149" y="-4424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599375" y="-526805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22158" y="-658043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687335" y="267701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04889" y="390079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052820" y="4432319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779957" y="4767950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148612" y="2042407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09872" y="1123455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783583" y="-4578263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43808" y="-5071996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779878" y="-5911149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79" idx="0"/>
          </p:cNvCxnSpPr>
          <p:nvPr/>
        </p:nvCxnSpPr>
        <p:spPr>
          <a:xfrm rot="16200000" flipH="1">
            <a:off x="2035908" y="-4178428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344892" y="6690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further?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64369" y="337692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 rot="16200000" flipH="1">
            <a:off x="4860694" y="-595453"/>
            <a:ext cx="33769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BB059D-5D6B-3948-8952-A25A7D3CD192}"/>
              </a:ext>
            </a:extLst>
          </p:cNvPr>
          <p:cNvSpPr txBox="1"/>
          <p:nvPr/>
        </p:nvSpPr>
        <p:spPr>
          <a:xfrm>
            <a:off x="6888843" y="1892183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 method.</a:t>
            </a:r>
            <a:endParaRPr kumimoji="1" lang="ko-Kore-KR" altLang="en-US" sz="32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FF854A-9D45-7219-071F-1BF37BB3D6D9}"/>
              </a:ext>
            </a:extLst>
          </p:cNvPr>
          <p:cNvSpPr/>
          <p:nvPr/>
        </p:nvSpPr>
        <p:spPr>
          <a:xfrm>
            <a:off x="6376867" y="1742984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D09560-7F26-2FCC-6C92-B1CC6E8CC003}"/>
              </a:ext>
            </a:extLst>
          </p:cNvPr>
          <p:cNvSpPr txBox="1"/>
          <p:nvPr/>
        </p:nvSpPr>
        <p:spPr>
          <a:xfrm>
            <a:off x="881996" y="2152215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EAAB25-29EF-A513-067E-CD8DE02E11AE}"/>
              </a:ext>
            </a:extLst>
          </p:cNvPr>
          <p:cNvSpPr/>
          <p:nvPr/>
        </p:nvSpPr>
        <p:spPr>
          <a:xfrm>
            <a:off x="274358" y="1848790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3126787-7A77-040E-BD9B-284E15045763}"/>
              </a:ext>
            </a:extLst>
          </p:cNvPr>
          <p:cNvCxnSpPr>
            <a:cxnSpLocks/>
            <a:stCxn id="64" idx="4"/>
            <a:endCxn id="67" idx="7"/>
          </p:cNvCxnSpPr>
          <p:nvPr/>
        </p:nvCxnSpPr>
        <p:spPr>
          <a:xfrm rot="5400000">
            <a:off x="5060429" y="1424055"/>
            <a:ext cx="572222" cy="8945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73A1E79-4492-2FF4-C730-01106CB4AB1E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rot="16200000" flipH="1">
            <a:off x="6284093" y="1094989"/>
            <a:ext cx="420835" cy="1401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735FA8D-423D-4373-3D65-F8A524FD6147}"/>
              </a:ext>
            </a:extLst>
          </p:cNvPr>
          <p:cNvSpPr/>
          <p:nvPr/>
        </p:nvSpPr>
        <p:spPr>
          <a:xfrm>
            <a:off x="257875" y="-1949093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00DD9-75AF-9BE6-0A55-1983A602180D}"/>
              </a:ext>
            </a:extLst>
          </p:cNvPr>
          <p:cNvSpPr txBox="1"/>
          <p:nvPr/>
        </p:nvSpPr>
        <p:spPr>
          <a:xfrm>
            <a:off x="712700" y="-151315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B9DBA4-F0B3-7EF6-E781-22E07D8A5795}"/>
              </a:ext>
            </a:extLst>
          </p:cNvPr>
          <p:cNvSpPr txBox="1"/>
          <p:nvPr/>
        </p:nvSpPr>
        <p:spPr>
          <a:xfrm>
            <a:off x="5491486" y="4412010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about relaxing CPU virtualization itself? not just method?</a:t>
            </a:r>
            <a:endParaRPr kumimoji="1" lang="ko-Kore-KR" altLang="en-US" sz="3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7C768C-F130-CBDF-8A6B-51D3C367063D}"/>
              </a:ext>
            </a:extLst>
          </p:cNvPr>
          <p:cNvSpPr/>
          <p:nvPr/>
        </p:nvSpPr>
        <p:spPr>
          <a:xfrm>
            <a:off x="5029540" y="4192382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C43A5C6A-C4FA-0E37-B3DD-B7554B24EB66}"/>
              </a:ext>
            </a:extLst>
          </p:cNvPr>
          <p:cNvCxnSpPr>
            <a:cxnSpLocks/>
            <a:stCxn id="61" idx="4"/>
            <a:endCxn id="69" idx="0"/>
          </p:cNvCxnSpPr>
          <p:nvPr/>
        </p:nvCxnSpPr>
        <p:spPr>
          <a:xfrm rot="5400000">
            <a:off x="8170664" y="3192278"/>
            <a:ext cx="652881" cy="13473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D94792-46CD-B630-A9ED-CCAB4AD73F3F}"/>
              </a:ext>
            </a:extLst>
          </p:cNvPr>
          <p:cNvSpPr txBox="1"/>
          <p:nvPr/>
        </p:nvSpPr>
        <p:spPr>
          <a:xfrm>
            <a:off x="-115727" y="5673905"/>
            <a:ext cx="505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/>
              <a:t>releasing virtualization method? relaxing virtualization? Are they different?</a:t>
            </a:r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3850A23-8EE8-5C31-C1A6-1AC16E25C231}"/>
              </a:ext>
            </a:extLst>
          </p:cNvPr>
          <p:cNvSpPr/>
          <p:nvPr/>
        </p:nvSpPr>
        <p:spPr>
          <a:xfrm>
            <a:off x="103485" y="5410703"/>
            <a:ext cx="4614958" cy="117273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B4D8DDF5-D953-1713-2AB5-46067E0643B5}"/>
              </a:ext>
            </a:extLst>
          </p:cNvPr>
          <p:cNvCxnSpPr>
            <a:cxnSpLocks/>
            <a:stCxn id="69" idx="3"/>
            <a:endCxn id="73" idx="6"/>
          </p:cNvCxnSpPr>
          <p:nvPr/>
        </p:nvCxnSpPr>
        <p:spPr>
          <a:xfrm rot="5400000">
            <a:off x="5147517" y="5296732"/>
            <a:ext cx="271265" cy="1129411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8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070482" y="87592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4465497" y="1162662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2718220" y="12382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1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2677418" y="25174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832027" y="21886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576318" y="594542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5674183" y="470286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5243589" y="451247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6607500" y="3548047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7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388650" y="4285401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6384744" y="4259654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88839" y="390000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6284839" y="383069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4358332" y="2406031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7440988" y="203325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3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84687" y="2245610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5100123" y="574055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B0D583-DDDF-57C8-B5E1-BEE960CEE137}"/>
              </a:ext>
            </a:extLst>
          </p:cNvPr>
          <p:cNvSpPr txBox="1"/>
          <p:nvPr/>
        </p:nvSpPr>
        <p:spPr>
          <a:xfrm>
            <a:off x="334551" y="25458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77903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1508</TotalTime>
  <Words>3347</Words>
  <Application>Microsoft Macintosh PowerPoint</Application>
  <PresentationFormat>와이드스크린</PresentationFormat>
  <Paragraphs>385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408</cp:revision>
  <dcterms:created xsi:type="dcterms:W3CDTF">2023-12-28T02:39:04Z</dcterms:created>
  <dcterms:modified xsi:type="dcterms:W3CDTF">2023-12-30T06:13:22Z</dcterms:modified>
</cp:coreProperties>
</file>