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80"/>
  </p:normalViewPr>
  <p:slideViewPr>
    <p:cSldViewPr snapToGrid="0">
      <p:cViewPr>
        <p:scale>
          <a:sx n="40" d="100"/>
          <a:sy n="40" d="100"/>
        </p:scale>
        <p:origin x="6528" y="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5640930" y="-61264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114701" y="-679233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9547571" y="-1092224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6960094" y="-768999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144874" y="-889792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2665069" y="-389953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048980" y="-437632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2230034" y="-507307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864387" y="-268576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3147014" y="9104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818959" y="-221549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999232" y="346418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307494" y="-10009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43382" y="-148351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10060549" y="1707161"/>
            <a:ext cx="497244" cy="17986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7264438" y="2855104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981B12A-14F8-075F-3799-D8B80E98DAA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 rot="5400000">
            <a:off x="5476996" y="222178"/>
            <a:ext cx="1797172" cy="60685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C99CD-BCF5-39E7-50B9-56D1659F9F62}"/>
              </a:ext>
            </a:extLst>
          </p:cNvPr>
          <p:cNvSpPr txBox="1"/>
          <p:nvPr/>
        </p:nvSpPr>
        <p:spPr>
          <a:xfrm>
            <a:off x="96601" y="4797967"/>
            <a:ext cx="654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is a difference compared to the previous works? What is a new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BDA096-6D68-0266-3608-1A4506D9F7B7}"/>
              </a:ext>
            </a:extLst>
          </p:cNvPr>
          <p:cNvSpPr/>
          <p:nvPr/>
        </p:nvSpPr>
        <p:spPr>
          <a:xfrm>
            <a:off x="43382" y="4155032"/>
            <a:ext cx="6595861" cy="214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95F63-BD9E-8829-144E-4D4B69B30108}"/>
              </a:ext>
            </a:extLst>
          </p:cNvPr>
          <p:cNvSpPr txBox="1"/>
          <p:nvPr/>
        </p:nvSpPr>
        <p:spPr>
          <a:xfrm>
            <a:off x="7716912" y="346253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9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2926305" y="-984122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2400076" y="-1050708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6832946" y="-1463699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4245469" y="-1140474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6430249" y="-1261267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49556" y="-761428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665645" y="-809107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484591" y="-878782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3579012" y="-640051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861639" y="-280432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533584" y="-593024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5713857" y="-336833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6022119" y="-381484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2758007" y="-519826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12319311" y="-1551726"/>
            <a:ext cx="899016" cy="12886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9469109" y="-457874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981B12A-14F8-075F-3799-D8B80E98DAA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 rot="5400000">
            <a:off x="8191621" y="-3492572"/>
            <a:ext cx="1797172" cy="60685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C99CD-BCF5-39E7-50B9-56D1659F9F62}"/>
              </a:ext>
            </a:extLst>
          </p:cNvPr>
          <p:cNvSpPr txBox="1"/>
          <p:nvPr/>
        </p:nvSpPr>
        <p:spPr>
          <a:xfrm>
            <a:off x="2811226" y="1083217"/>
            <a:ext cx="654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is a difference compared to the previous works? What is a new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BDA096-6D68-0266-3608-1A4506D9F7B7}"/>
              </a:ext>
            </a:extLst>
          </p:cNvPr>
          <p:cNvSpPr/>
          <p:nvPr/>
        </p:nvSpPr>
        <p:spPr>
          <a:xfrm>
            <a:off x="2758007" y="440282"/>
            <a:ext cx="6595861" cy="214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95F63-BD9E-8829-144E-4D4B69B30108}"/>
              </a:ext>
            </a:extLst>
          </p:cNvPr>
          <p:cNvSpPr txBox="1"/>
          <p:nvPr/>
        </p:nvSpPr>
        <p:spPr>
          <a:xfrm>
            <a:off x="9921583" y="14955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6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2926305" y="-984122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2400076" y="-1050708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6832946" y="-1463699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4245469" y="-1140474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6430249" y="-1261267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49556" y="-761428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665645" y="-809107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484591" y="-878782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3579012" y="-640051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861639" y="-280432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533584" y="-593024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5713857" y="-336833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6022119" y="-381484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2758007" y="-519826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12319311" y="-1551726"/>
            <a:ext cx="899016" cy="12886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9469109" y="-457874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981B12A-14F8-075F-3799-D8B80E98DAA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 rot="5400000">
            <a:off x="8191621" y="-3492572"/>
            <a:ext cx="1797172" cy="60685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C99CD-BCF5-39E7-50B9-56D1659F9F62}"/>
              </a:ext>
            </a:extLst>
          </p:cNvPr>
          <p:cNvSpPr txBox="1"/>
          <p:nvPr/>
        </p:nvSpPr>
        <p:spPr>
          <a:xfrm>
            <a:off x="2811226" y="1083217"/>
            <a:ext cx="654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is a difference compared to the previous works? What is a new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BDA096-6D68-0266-3608-1A4506D9F7B7}"/>
              </a:ext>
            </a:extLst>
          </p:cNvPr>
          <p:cNvSpPr/>
          <p:nvPr/>
        </p:nvSpPr>
        <p:spPr>
          <a:xfrm>
            <a:off x="2758007" y="440282"/>
            <a:ext cx="6595861" cy="214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95F63-BD9E-8829-144E-4D4B69B30108}"/>
              </a:ext>
            </a:extLst>
          </p:cNvPr>
          <p:cNvSpPr txBox="1"/>
          <p:nvPr/>
        </p:nvSpPr>
        <p:spPr>
          <a:xfrm>
            <a:off x="9921583" y="14955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642B1-DE90-A0AC-E3E8-740C0B9285FD}"/>
              </a:ext>
            </a:extLst>
          </p:cNvPr>
          <p:cNvSpPr txBox="1"/>
          <p:nvPr/>
        </p:nvSpPr>
        <p:spPr>
          <a:xfrm>
            <a:off x="-726707" y="3035256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8B30FF-11AF-85CD-FE7D-94A480C567BF}"/>
              </a:ext>
            </a:extLst>
          </p:cNvPr>
          <p:cNvSpPr/>
          <p:nvPr/>
        </p:nvSpPr>
        <p:spPr>
          <a:xfrm>
            <a:off x="762356" y="2753924"/>
            <a:ext cx="3564516" cy="11056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4728B-D893-F31E-2FC0-2BEACB53F2CF}"/>
              </a:ext>
            </a:extLst>
          </p:cNvPr>
          <p:cNvSpPr txBox="1"/>
          <p:nvPr/>
        </p:nvSpPr>
        <p:spPr>
          <a:xfrm>
            <a:off x="-1555052" y="4455056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A68B8-A94F-A602-4C55-253F82E7F21E}"/>
              </a:ext>
            </a:extLst>
          </p:cNvPr>
          <p:cNvSpPr txBox="1"/>
          <p:nvPr/>
        </p:nvSpPr>
        <p:spPr>
          <a:xfrm>
            <a:off x="1991683" y="4432184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A8102E-04EA-E7B6-D929-BFC4EAF728FF}"/>
              </a:ext>
            </a:extLst>
          </p:cNvPr>
          <p:cNvSpPr/>
          <p:nvPr/>
        </p:nvSpPr>
        <p:spPr>
          <a:xfrm>
            <a:off x="3633531" y="4178999"/>
            <a:ext cx="3258946" cy="10295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4DE6692-7AFC-9830-FDF1-15B3F0377BB3}"/>
              </a:ext>
            </a:extLst>
          </p:cNvPr>
          <p:cNvSpPr/>
          <p:nvPr/>
        </p:nvSpPr>
        <p:spPr>
          <a:xfrm>
            <a:off x="86796" y="4251245"/>
            <a:ext cx="3258946" cy="10295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1E2C9BC-5DCA-0123-262E-7CA54EEF194C}"/>
              </a:ext>
            </a:extLst>
          </p:cNvPr>
          <p:cNvCxnSpPr>
            <a:cxnSpLocks/>
            <a:stCxn id="24" idx="3"/>
            <a:endCxn id="18" idx="0"/>
          </p:cNvCxnSpPr>
          <p:nvPr/>
        </p:nvCxnSpPr>
        <p:spPr>
          <a:xfrm rot="5400000">
            <a:off x="2892811" y="1922786"/>
            <a:ext cx="482941" cy="1179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CFE5135-484E-47B7-3A78-437727BE815A}"/>
              </a:ext>
            </a:extLst>
          </p:cNvPr>
          <p:cNvCxnSpPr>
            <a:cxnSpLocks/>
            <a:stCxn id="18" idx="4"/>
            <a:endCxn id="26" idx="0"/>
          </p:cNvCxnSpPr>
          <p:nvPr/>
        </p:nvCxnSpPr>
        <p:spPr>
          <a:xfrm rot="5400000">
            <a:off x="1934629" y="3641260"/>
            <a:ext cx="391626" cy="8283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3DCA4F68-A27C-B998-440E-4482EA610393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rot="16200000" flipH="1">
            <a:off x="3744119" y="2660114"/>
            <a:ext cx="319380" cy="27183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9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2926305" y="-984122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2400076" y="-1050708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6832946" y="-1463699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4245469" y="-1140474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6430249" y="-1261267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49556" y="-761428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665645" y="-809107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484591" y="-878782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3579012" y="-640051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861639" y="-280432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533584" y="-593024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5713857" y="-336833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6022119" y="-381484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2758007" y="-519826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12319311" y="-1551726"/>
            <a:ext cx="899016" cy="12886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9469109" y="-457874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981B12A-14F8-075F-3799-D8B80E98DAA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 rot="5400000">
            <a:off x="8191621" y="-3492572"/>
            <a:ext cx="1797172" cy="60685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C99CD-BCF5-39E7-50B9-56D1659F9F62}"/>
              </a:ext>
            </a:extLst>
          </p:cNvPr>
          <p:cNvSpPr txBox="1"/>
          <p:nvPr/>
        </p:nvSpPr>
        <p:spPr>
          <a:xfrm>
            <a:off x="2811226" y="1083217"/>
            <a:ext cx="654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is a difference compared to the previous works? What is a new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BDA096-6D68-0266-3608-1A4506D9F7B7}"/>
              </a:ext>
            </a:extLst>
          </p:cNvPr>
          <p:cNvSpPr/>
          <p:nvPr/>
        </p:nvSpPr>
        <p:spPr>
          <a:xfrm>
            <a:off x="2758007" y="440282"/>
            <a:ext cx="6595861" cy="214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95F63-BD9E-8829-144E-4D4B69B30108}"/>
              </a:ext>
            </a:extLst>
          </p:cNvPr>
          <p:cNvSpPr txBox="1"/>
          <p:nvPr/>
        </p:nvSpPr>
        <p:spPr>
          <a:xfrm>
            <a:off x="9921583" y="14955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642B1-DE90-A0AC-E3E8-740C0B9285FD}"/>
              </a:ext>
            </a:extLst>
          </p:cNvPr>
          <p:cNvSpPr txBox="1"/>
          <p:nvPr/>
        </p:nvSpPr>
        <p:spPr>
          <a:xfrm>
            <a:off x="-726707" y="3035256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8B30FF-11AF-85CD-FE7D-94A480C567BF}"/>
              </a:ext>
            </a:extLst>
          </p:cNvPr>
          <p:cNvSpPr/>
          <p:nvPr/>
        </p:nvSpPr>
        <p:spPr>
          <a:xfrm>
            <a:off x="762356" y="2753924"/>
            <a:ext cx="3564516" cy="11056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4728B-D893-F31E-2FC0-2BEACB53F2CF}"/>
              </a:ext>
            </a:extLst>
          </p:cNvPr>
          <p:cNvSpPr txBox="1"/>
          <p:nvPr/>
        </p:nvSpPr>
        <p:spPr>
          <a:xfrm>
            <a:off x="-1555052" y="4455056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A68B8-A94F-A602-4C55-253F82E7F21E}"/>
              </a:ext>
            </a:extLst>
          </p:cNvPr>
          <p:cNvSpPr txBox="1"/>
          <p:nvPr/>
        </p:nvSpPr>
        <p:spPr>
          <a:xfrm>
            <a:off x="1991683" y="4432184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A8102E-04EA-E7B6-D929-BFC4EAF728FF}"/>
              </a:ext>
            </a:extLst>
          </p:cNvPr>
          <p:cNvSpPr/>
          <p:nvPr/>
        </p:nvSpPr>
        <p:spPr>
          <a:xfrm>
            <a:off x="3633531" y="4178999"/>
            <a:ext cx="3258946" cy="10295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4DE6692-7AFC-9830-FDF1-15B3F0377BB3}"/>
              </a:ext>
            </a:extLst>
          </p:cNvPr>
          <p:cNvSpPr/>
          <p:nvPr/>
        </p:nvSpPr>
        <p:spPr>
          <a:xfrm>
            <a:off x="86796" y="4251245"/>
            <a:ext cx="3258946" cy="10295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1E2C9BC-5DCA-0123-262E-7CA54EEF194C}"/>
              </a:ext>
            </a:extLst>
          </p:cNvPr>
          <p:cNvCxnSpPr>
            <a:cxnSpLocks/>
            <a:stCxn id="24" idx="3"/>
            <a:endCxn id="18" idx="0"/>
          </p:cNvCxnSpPr>
          <p:nvPr/>
        </p:nvCxnSpPr>
        <p:spPr>
          <a:xfrm rot="5400000">
            <a:off x="2892811" y="1922786"/>
            <a:ext cx="482941" cy="1179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CFE5135-484E-47B7-3A78-437727BE815A}"/>
              </a:ext>
            </a:extLst>
          </p:cNvPr>
          <p:cNvCxnSpPr>
            <a:cxnSpLocks/>
            <a:stCxn id="18" idx="4"/>
            <a:endCxn id="26" idx="0"/>
          </p:cNvCxnSpPr>
          <p:nvPr/>
        </p:nvCxnSpPr>
        <p:spPr>
          <a:xfrm rot="5400000">
            <a:off x="1934629" y="3641260"/>
            <a:ext cx="391626" cy="8283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3DCA4F68-A27C-B998-440E-4482EA610393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rot="16200000" flipH="1">
            <a:off x="3744119" y="2660114"/>
            <a:ext cx="319380" cy="27183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99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274095" y="-1242113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800324" y="-1308699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632546" y="-1721690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045069" y="-1398465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229849" y="-1519258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249956" y="-1019419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866045" y="-10670986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684991" y="-11367741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79412" y="-8980428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9062039" y="-5384238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33984" y="-851015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8914257" y="-594824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9222519" y="-6394763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5958407" y="-777818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15519711" y="-4131640"/>
            <a:ext cx="899016" cy="12886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12669509" y="-3037788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981B12A-14F8-075F-3799-D8B80E98DAA2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 rot="5400000">
            <a:off x="11392021" y="-6072486"/>
            <a:ext cx="1797172" cy="60685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C99CD-BCF5-39E7-50B9-56D1659F9F62}"/>
              </a:ext>
            </a:extLst>
          </p:cNvPr>
          <p:cNvSpPr txBox="1"/>
          <p:nvPr/>
        </p:nvSpPr>
        <p:spPr>
          <a:xfrm>
            <a:off x="6011626" y="-1496697"/>
            <a:ext cx="654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is a difference compared to the previous works? What is a new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BDA096-6D68-0266-3608-1A4506D9F7B7}"/>
              </a:ext>
            </a:extLst>
          </p:cNvPr>
          <p:cNvSpPr/>
          <p:nvPr/>
        </p:nvSpPr>
        <p:spPr>
          <a:xfrm>
            <a:off x="5958407" y="-2139632"/>
            <a:ext cx="6595861" cy="214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95F63-BD9E-8829-144E-4D4B69B30108}"/>
              </a:ext>
            </a:extLst>
          </p:cNvPr>
          <p:cNvSpPr txBox="1"/>
          <p:nvPr/>
        </p:nvSpPr>
        <p:spPr>
          <a:xfrm>
            <a:off x="13121983" y="-2430358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642B1-DE90-A0AC-E3E8-740C0B9285FD}"/>
              </a:ext>
            </a:extLst>
          </p:cNvPr>
          <p:cNvSpPr txBox="1"/>
          <p:nvPr/>
        </p:nvSpPr>
        <p:spPr>
          <a:xfrm>
            <a:off x="2473693" y="455342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8B30FF-11AF-85CD-FE7D-94A480C567BF}"/>
              </a:ext>
            </a:extLst>
          </p:cNvPr>
          <p:cNvSpPr/>
          <p:nvPr/>
        </p:nvSpPr>
        <p:spPr>
          <a:xfrm>
            <a:off x="3962756" y="174010"/>
            <a:ext cx="3564516" cy="11056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4728B-D893-F31E-2FC0-2BEACB53F2CF}"/>
              </a:ext>
            </a:extLst>
          </p:cNvPr>
          <p:cNvSpPr txBox="1"/>
          <p:nvPr/>
        </p:nvSpPr>
        <p:spPr>
          <a:xfrm>
            <a:off x="1645348" y="1875142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A68B8-A94F-A602-4C55-253F82E7F21E}"/>
              </a:ext>
            </a:extLst>
          </p:cNvPr>
          <p:cNvSpPr txBox="1"/>
          <p:nvPr/>
        </p:nvSpPr>
        <p:spPr>
          <a:xfrm>
            <a:off x="5192083" y="1852270"/>
            <a:ext cx="654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A8102E-04EA-E7B6-D929-BFC4EAF728FF}"/>
              </a:ext>
            </a:extLst>
          </p:cNvPr>
          <p:cNvSpPr/>
          <p:nvPr/>
        </p:nvSpPr>
        <p:spPr>
          <a:xfrm>
            <a:off x="6833931" y="1599085"/>
            <a:ext cx="3258946" cy="10295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4DE6692-7AFC-9830-FDF1-15B3F0377BB3}"/>
              </a:ext>
            </a:extLst>
          </p:cNvPr>
          <p:cNvSpPr/>
          <p:nvPr/>
        </p:nvSpPr>
        <p:spPr>
          <a:xfrm>
            <a:off x="3287196" y="1671331"/>
            <a:ext cx="3258946" cy="10295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1E2C9BC-5DCA-0123-262E-7CA54EEF194C}"/>
              </a:ext>
            </a:extLst>
          </p:cNvPr>
          <p:cNvCxnSpPr>
            <a:cxnSpLocks/>
            <a:stCxn id="24" idx="3"/>
            <a:endCxn id="18" idx="0"/>
          </p:cNvCxnSpPr>
          <p:nvPr/>
        </p:nvCxnSpPr>
        <p:spPr>
          <a:xfrm rot="5400000">
            <a:off x="6093211" y="-657128"/>
            <a:ext cx="482941" cy="1179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CFE5135-484E-47B7-3A78-437727BE815A}"/>
              </a:ext>
            </a:extLst>
          </p:cNvPr>
          <p:cNvCxnSpPr>
            <a:cxnSpLocks/>
            <a:stCxn id="18" idx="4"/>
            <a:endCxn id="26" idx="0"/>
          </p:cNvCxnSpPr>
          <p:nvPr/>
        </p:nvCxnSpPr>
        <p:spPr>
          <a:xfrm rot="5400000">
            <a:off x="5135029" y="1061346"/>
            <a:ext cx="391626" cy="8283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3DCA4F68-A27C-B998-440E-4482EA610393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rot="16200000" flipH="1">
            <a:off x="6944519" y="80200"/>
            <a:ext cx="319380" cy="27183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54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</TotalTime>
  <Words>823</Words>
  <Application>Microsoft Macintosh PowerPoint</Application>
  <PresentationFormat>와이드스크린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166</cp:revision>
  <dcterms:created xsi:type="dcterms:W3CDTF">2023-12-27T01:48:56Z</dcterms:created>
  <dcterms:modified xsi:type="dcterms:W3CDTF">2023-12-27T05:03:51Z</dcterms:modified>
</cp:coreProperties>
</file>