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7" r:id="rId9"/>
    <p:sldId id="269" r:id="rId10"/>
    <p:sldId id="270" r:id="rId11"/>
    <p:sldId id="271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8"/>
    <p:restoredTop sz="94720"/>
  </p:normalViewPr>
  <p:slideViewPr>
    <p:cSldViewPr snapToGrid="0">
      <p:cViewPr varScale="1">
        <p:scale>
          <a:sx n="211" d="100"/>
          <a:sy n="211" d="100"/>
        </p:scale>
        <p:origin x="16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6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3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7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9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9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6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8BF459-E142-3E9E-BF28-B4608470A5D3}"/>
              </a:ext>
            </a:extLst>
          </p:cNvPr>
          <p:cNvSpPr/>
          <p:nvPr/>
        </p:nvSpPr>
        <p:spPr>
          <a:xfrm>
            <a:off x="1837126" y="1860656"/>
            <a:ext cx="8487974" cy="2901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FE23E-B3FA-D3F9-8C24-AE95798E9A94}"/>
              </a:ext>
            </a:extLst>
          </p:cNvPr>
          <p:cNvSpPr txBox="1"/>
          <p:nvPr/>
        </p:nvSpPr>
        <p:spPr>
          <a:xfrm>
            <a:off x="2275685" y="2628900"/>
            <a:ext cx="775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>
                <a:ea typeface="Microsoft Himalaya" pitchFamily="2" charset="0"/>
                <a:cs typeface="Arial Narrow" panose="020B0604020202020204" pitchFamily="34" charset="0"/>
              </a:rPr>
              <a:t>ghOSt: Fast &amp; Flexible User-space Delegation of Linux Scheduling </a:t>
            </a:r>
            <a:endParaRPr kumimoji="1" lang="ko-Kore-KR" altLang="en-US" sz="4000" b="1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2B8C4E-7819-B418-4057-87960FB217A1}"/>
              </a:ext>
            </a:extLst>
          </p:cNvPr>
          <p:cNvSpPr txBox="1"/>
          <p:nvPr/>
        </p:nvSpPr>
        <p:spPr>
          <a:xfrm>
            <a:off x="6824916" y="389560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preemption?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8EF32-75B6-5B03-08A6-F8CBD5FB8636}"/>
              </a:ext>
            </a:extLst>
          </p:cNvPr>
          <p:cNvSpPr txBox="1"/>
          <p:nvPr/>
        </p:nvSpPr>
        <p:spPr>
          <a:xfrm>
            <a:off x="5857775" y="5239295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ticket?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9F45-EA8C-6CD5-9DD6-3D8ED18DD17E}"/>
              </a:ext>
            </a:extLst>
          </p:cNvPr>
          <p:cNvSpPr txBox="1"/>
          <p:nvPr/>
        </p:nvSpPr>
        <p:spPr>
          <a:xfrm>
            <a:off x="835187" y="553456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something else?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276624" y="296621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features?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6919351" y="1775974"/>
            <a:ext cx="456011" cy="1473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6592296" y="2740719"/>
            <a:ext cx="2583598" cy="9742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067057-24B7-1460-6952-DB4508BE098C}"/>
              </a:ext>
            </a:extLst>
          </p:cNvPr>
          <p:cNvSpPr/>
          <p:nvPr/>
        </p:nvSpPr>
        <p:spPr>
          <a:xfrm>
            <a:off x="9240665" y="3784699"/>
            <a:ext cx="2250901" cy="793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068B39-3C7C-6ECD-0D5A-A1441DC59087}"/>
              </a:ext>
            </a:extLst>
          </p:cNvPr>
          <p:cNvSpPr/>
          <p:nvPr/>
        </p:nvSpPr>
        <p:spPr>
          <a:xfrm>
            <a:off x="8484871" y="5206680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B1F92F-3D5D-CD55-4A32-907F4DD31776}"/>
              </a:ext>
            </a:extLst>
          </p:cNvPr>
          <p:cNvSpPr/>
          <p:nvPr/>
        </p:nvSpPr>
        <p:spPr>
          <a:xfrm>
            <a:off x="2953151" y="5464788"/>
            <a:ext cx="2978618" cy="725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23B4810-65F5-62BD-2E4D-CCD3FFE875A0}"/>
              </a:ext>
            </a:extLst>
          </p:cNvPr>
          <p:cNvCxnSpPr>
            <a:cxnSpLocks/>
            <a:stCxn id="16" idx="4"/>
            <a:endCxn id="22" idx="2"/>
          </p:cNvCxnSpPr>
          <p:nvPr/>
        </p:nvCxnSpPr>
        <p:spPr>
          <a:xfrm rot="16200000" flipH="1">
            <a:off x="8329171" y="3269848"/>
            <a:ext cx="466418" cy="13565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8E0EC377-990C-6843-5DEC-7D89BA3FA374}"/>
              </a:ext>
            </a:extLst>
          </p:cNvPr>
          <p:cNvCxnSpPr>
            <a:cxnSpLocks/>
            <a:stCxn id="16" idx="4"/>
            <a:endCxn id="23" idx="1"/>
          </p:cNvCxnSpPr>
          <p:nvPr/>
        </p:nvCxnSpPr>
        <p:spPr>
          <a:xfrm rot="16200000" flipH="1">
            <a:off x="7546915" y="4052103"/>
            <a:ext cx="1585362" cy="9110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E95BE7-E062-99DA-F7FB-F63FA1C54F91}"/>
              </a:ext>
            </a:extLst>
          </p:cNvPr>
          <p:cNvSpPr txBox="1"/>
          <p:nvPr/>
        </p:nvSpPr>
        <p:spPr>
          <a:xfrm>
            <a:off x="3600849" y="562317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priority?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96C4B8D-7BF9-681F-945D-A827883EF2DD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 rot="5400000">
            <a:off x="5288346" y="2869039"/>
            <a:ext cx="1749864" cy="34416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469F755-5C37-0BB1-FD73-35AE13703793}"/>
              </a:ext>
            </a:extLst>
          </p:cNvPr>
          <p:cNvSpPr/>
          <p:nvPr/>
        </p:nvSpPr>
        <p:spPr>
          <a:xfrm>
            <a:off x="6227945" y="5590559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FBDECD9-BC87-7702-9D95-34A23407D724}"/>
              </a:ext>
            </a:extLst>
          </p:cNvPr>
          <p:cNvCxnSpPr>
            <a:cxnSpLocks/>
            <a:stCxn id="16" idx="4"/>
            <a:endCxn id="58" idx="0"/>
          </p:cNvCxnSpPr>
          <p:nvPr/>
        </p:nvCxnSpPr>
        <p:spPr>
          <a:xfrm rot="5400000">
            <a:off x="6647793" y="4354256"/>
            <a:ext cx="1875635" cy="5969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672158" y="3419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7078498" y="1616827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4303893" y="2786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5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988877" y="4282791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371310" y="3655274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789568" y="225461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348100" y="5398491"/>
            <a:ext cx="7410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get the unique insights that ghOSt suggests, we need to know differences from 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7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146536" y="546960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2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1CDF-0EFF-A377-7EBA-FA278CB4AB30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3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A78C2B-2085-4F99-ECBB-8BCB959226F9}"/>
              </a:ext>
            </a:extLst>
          </p:cNvPr>
          <p:cNvSpPr txBox="1"/>
          <p:nvPr/>
        </p:nvSpPr>
        <p:spPr>
          <a:xfrm>
            <a:off x="838015" y="3219966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reduce tail latency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BCA000-913F-8261-C36B-17098CC79AC2}"/>
              </a:ext>
            </a:extLst>
          </p:cNvPr>
          <p:cNvSpPr txBox="1"/>
          <p:nvPr/>
        </p:nvSpPr>
        <p:spPr>
          <a:xfrm>
            <a:off x="1037374" y="4464795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by using preemption in userspace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5D6614-3DB7-201E-F368-7A70F0315F77}"/>
              </a:ext>
            </a:extLst>
          </p:cNvPr>
          <p:cNvSpPr/>
          <p:nvPr/>
        </p:nvSpPr>
        <p:spPr>
          <a:xfrm>
            <a:off x="350347" y="3105973"/>
            <a:ext cx="4292555" cy="11820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0EA10-18E0-A5E0-C3E6-73D7ECE008F3}"/>
              </a:ext>
            </a:extLst>
          </p:cNvPr>
          <p:cNvSpPr/>
          <p:nvPr/>
        </p:nvSpPr>
        <p:spPr>
          <a:xfrm>
            <a:off x="350347" y="4464795"/>
            <a:ext cx="4578935" cy="9167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13AC39C0-14DB-2AF1-A28B-B9EBBC4A861B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 rot="16200000" flipH="1">
            <a:off x="2171543" y="2780891"/>
            <a:ext cx="243532" cy="4066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D9541C7-9994-2CD6-3DDF-B95148A9AAE9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rot="16200000" flipH="1">
            <a:off x="2479857" y="4304836"/>
            <a:ext cx="176727" cy="143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474C49-97E1-CFFB-025F-1FA7B211DA76}"/>
              </a:ext>
            </a:extLst>
          </p:cNvPr>
          <p:cNvSpPr txBox="1"/>
          <p:nvPr/>
        </p:nvSpPr>
        <p:spPr>
          <a:xfrm>
            <a:off x="807957" y="5705495"/>
            <a:ext cx="453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do this in microseconds, kernel bypass is used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4E8C8-D197-58E8-4C01-CF7F1EB7A512}"/>
              </a:ext>
            </a:extLst>
          </p:cNvPr>
          <p:cNvSpPr/>
          <p:nvPr/>
        </p:nvSpPr>
        <p:spPr>
          <a:xfrm>
            <a:off x="487554" y="5629754"/>
            <a:ext cx="5045341" cy="1052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E8CC977-565A-FD9E-C784-E67D9ED4EF2D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 rot="16200000" flipH="1">
            <a:off x="2700934" y="5320463"/>
            <a:ext cx="248172" cy="3704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9C248C-3455-AD65-ED4B-E8A3D417CB47}"/>
              </a:ext>
            </a:extLst>
          </p:cNvPr>
          <p:cNvSpPr txBox="1"/>
          <p:nvPr/>
        </p:nvSpPr>
        <p:spPr>
          <a:xfrm>
            <a:off x="7306624" y="3343412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</a:t>
            </a:r>
            <a:r>
              <a:rPr kumimoji="1" lang="en-US" altLang="ko-KR" sz="2800">
                <a:cs typeface="Microsoft Himalaya" pitchFamily="2" charset="0"/>
              </a:rPr>
              <a:t>rebalance the number of cores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659F89-7FC7-86B5-A0D0-3BC7C812015E}"/>
              </a:ext>
            </a:extLst>
          </p:cNvPr>
          <p:cNvSpPr/>
          <p:nvPr/>
        </p:nvSpPr>
        <p:spPr>
          <a:xfrm>
            <a:off x="7127605" y="3163184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842FC-9CBE-C133-BD58-6A557C986E97}"/>
              </a:ext>
            </a:extLst>
          </p:cNvPr>
          <p:cNvSpPr txBox="1"/>
          <p:nvPr/>
        </p:nvSpPr>
        <p:spPr>
          <a:xfrm>
            <a:off x="7135336" y="4711903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Based on user application’s packet load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A78A5A-4204-42CB-B131-F67DBC984A02}"/>
              </a:ext>
            </a:extLst>
          </p:cNvPr>
          <p:cNvSpPr/>
          <p:nvPr/>
        </p:nvSpPr>
        <p:spPr>
          <a:xfrm>
            <a:off x="6942449" y="4566300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5A5345AD-BF7E-C489-1DDF-A8179944624D}"/>
              </a:ext>
            </a:extLst>
          </p:cNvPr>
          <p:cNvCxnSpPr>
            <a:cxnSpLocks/>
            <a:stCxn id="31" idx="4"/>
            <a:endCxn id="40" idx="0"/>
          </p:cNvCxnSpPr>
          <p:nvPr/>
        </p:nvCxnSpPr>
        <p:spPr>
          <a:xfrm rot="5400000">
            <a:off x="9403420" y="3031041"/>
            <a:ext cx="181625" cy="826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253F48EE-D933-BCE9-2C8B-F2EF72CD566A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rot="5400000">
            <a:off x="9281423" y="4394821"/>
            <a:ext cx="157802" cy="185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4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1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0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2026595" y="428363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68441" y="4047628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210585" y="356041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99CF95-3D37-9673-31EE-B0449720CA99}"/>
              </a:ext>
            </a:extLst>
          </p:cNvPr>
          <p:cNvSpPr txBox="1"/>
          <p:nvPr/>
        </p:nvSpPr>
        <p:spPr>
          <a:xfrm>
            <a:off x="1436506" y="2333227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we can futher?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B64BC28-1D51-130F-2ED3-2E30D44A66E2}"/>
              </a:ext>
            </a:extLst>
          </p:cNvPr>
          <p:cNvSpPr/>
          <p:nvPr/>
        </p:nvSpPr>
        <p:spPr>
          <a:xfrm>
            <a:off x="2896423" y="2062907"/>
            <a:ext cx="5630743" cy="114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B646F417-B9DB-DE06-6E1A-2BEC4CEB2AC0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rot="5400000">
            <a:off x="5676838" y="1680321"/>
            <a:ext cx="417544" cy="3476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C13E05-015C-7227-12B1-26FF9AE63AB5}"/>
              </a:ext>
            </a:extLst>
          </p:cNvPr>
          <p:cNvSpPr txBox="1"/>
          <p:nvPr/>
        </p:nvSpPr>
        <p:spPr>
          <a:xfrm>
            <a:off x="313339" y="3647911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Are there other aspects to achieving relaxing virtualization?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6F2E6B-8E69-86A3-26CA-1EACFEF96595}"/>
              </a:ext>
            </a:extLst>
          </p:cNvPr>
          <p:cNvSpPr/>
          <p:nvPr/>
        </p:nvSpPr>
        <p:spPr>
          <a:xfrm>
            <a:off x="231503" y="3429000"/>
            <a:ext cx="5864497" cy="130065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40FC50D-55A0-3923-05DF-6ACF578E418C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5400000">
            <a:off x="4328319" y="2045524"/>
            <a:ext cx="218910" cy="25480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EF266-1487-3E1C-C812-161FC9C28042}"/>
              </a:ext>
            </a:extLst>
          </p:cNvPr>
          <p:cNvSpPr txBox="1"/>
          <p:nvPr/>
        </p:nvSpPr>
        <p:spPr>
          <a:xfrm>
            <a:off x="231503" y="5231557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As ghOSt approached from the aspect of development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9F4454-6A2E-942D-49C7-9709D0E18388}"/>
              </a:ext>
            </a:extLst>
          </p:cNvPr>
          <p:cNvSpPr/>
          <p:nvPr/>
        </p:nvSpPr>
        <p:spPr>
          <a:xfrm>
            <a:off x="104883" y="4917937"/>
            <a:ext cx="5991117" cy="1460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F211501-2131-A7BF-31CB-1CF5BE3CC6C4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 rot="5400000">
            <a:off x="3037956" y="4792141"/>
            <a:ext cx="188282" cy="633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3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5138482" y="14257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5664711" y="7598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3504586" y="-452527"/>
            <a:ext cx="505093" cy="38151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84579" y="4181240"/>
            <a:ext cx="389489" cy="10521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936512" y="535642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12089" y="462445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0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46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2331466" y="32676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183684" y="2703645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2491946" y="225712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1644</TotalTime>
  <Words>1978</Words>
  <Application>Microsoft Macintosh PowerPoint</Application>
  <PresentationFormat>와이드스크린</PresentationFormat>
  <Paragraphs>201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257</cp:revision>
  <dcterms:created xsi:type="dcterms:W3CDTF">2023-12-27T01:48:56Z</dcterms:created>
  <dcterms:modified xsi:type="dcterms:W3CDTF">2023-12-29T05:56:38Z</dcterms:modified>
</cp:coreProperties>
</file>