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7" r:id="rId9"/>
    <p:sldId id="269" r:id="rId10"/>
    <p:sldId id="270" r:id="rId11"/>
    <p:sldId id="271" r:id="rId12"/>
    <p:sldId id="279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80"/>
  </p:normalViewPr>
  <p:slideViewPr>
    <p:cSldViewPr snapToGrid="0">
      <p:cViewPr varScale="1">
        <p:scale>
          <a:sx n="211" d="100"/>
          <a:sy n="211" d="100"/>
        </p:scale>
        <p:origin x="1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6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3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7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6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9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5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9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7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76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8BF459-E142-3E9E-BF28-B4608470A5D3}"/>
              </a:ext>
            </a:extLst>
          </p:cNvPr>
          <p:cNvSpPr/>
          <p:nvPr/>
        </p:nvSpPr>
        <p:spPr>
          <a:xfrm>
            <a:off x="1837126" y="1860656"/>
            <a:ext cx="8487974" cy="2901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FE23E-B3FA-D3F9-8C24-AE95798E9A94}"/>
              </a:ext>
            </a:extLst>
          </p:cNvPr>
          <p:cNvSpPr txBox="1"/>
          <p:nvPr/>
        </p:nvSpPr>
        <p:spPr>
          <a:xfrm>
            <a:off x="2275685" y="2628900"/>
            <a:ext cx="7753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>
                <a:ea typeface="Microsoft Himalaya" pitchFamily="2" charset="0"/>
                <a:cs typeface="Arial Narrow" panose="020B0604020202020204" pitchFamily="34" charset="0"/>
              </a:rPr>
              <a:t>ghOSt: Fast &amp; Flexible User-space Delegation of Linux Scheduling </a:t>
            </a:r>
            <a:endParaRPr kumimoji="1" lang="ko-Kore-KR" altLang="en-US" sz="4000" b="1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1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2B8C4E-7819-B418-4057-87960FB217A1}"/>
              </a:ext>
            </a:extLst>
          </p:cNvPr>
          <p:cNvSpPr txBox="1"/>
          <p:nvPr/>
        </p:nvSpPr>
        <p:spPr>
          <a:xfrm>
            <a:off x="6824916" y="389560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preemption?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8EF32-75B6-5B03-08A6-F8CBD5FB8636}"/>
              </a:ext>
            </a:extLst>
          </p:cNvPr>
          <p:cNvSpPr txBox="1"/>
          <p:nvPr/>
        </p:nvSpPr>
        <p:spPr>
          <a:xfrm>
            <a:off x="5857775" y="5239295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ticket?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9F45-EA8C-6CD5-9DD6-3D8ED18DD17E}"/>
              </a:ext>
            </a:extLst>
          </p:cNvPr>
          <p:cNvSpPr txBox="1"/>
          <p:nvPr/>
        </p:nvSpPr>
        <p:spPr>
          <a:xfrm>
            <a:off x="835187" y="553456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something else?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276624" y="296621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features?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6919351" y="1775974"/>
            <a:ext cx="456011" cy="1473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6592296" y="2740719"/>
            <a:ext cx="2583598" cy="9742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067057-24B7-1460-6952-DB4508BE098C}"/>
              </a:ext>
            </a:extLst>
          </p:cNvPr>
          <p:cNvSpPr/>
          <p:nvPr/>
        </p:nvSpPr>
        <p:spPr>
          <a:xfrm>
            <a:off x="9240665" y="3784699"/>
            <a:ext cx="2250901" cy="793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068B39-3C7C-6ECD-0D5A-A1441DC59087}"/>
              </a:ext>
            </a:extLst>
          </p:cNvPr>
          <p:cNvSpPr/>
          <p:nvPr/>
        </p:nvSpPr>
        <p:spPr>
          <a:xfrm>
            <a:off x="8484871" y="5206680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B1F92F-3D5D-CD55-4A32-907F4DD31776}"/>
              </a:ext>
            </a:extLst>
          </p:cNvPr>
          <p:cNvSpPr/>
          <p:nvPr/>
        </p:nvSpPr>
        <p:spPr>
          <a:xfrm>
            <a:off x="2953151" y="5464788"/>
            <a:ext cx="2978618" cy="725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23B4810-65F5-62BD-2E4D-CCD3FFE875A0}"/>
              </a:ext>
            </a:extLst>
          </p:cNvPr>
          <p:cNvCxnSpPr>
            <a:cxnSpLocks/>
            <a:stCxn id="16" idx="4"/>
            <a:endCxn id="22" idx="2"/>
          </p:cNvCxnSpPr>
          <p:nvPr/>
        </p:nvCxnSpPr>
        <p:spPr>
          <a:xfrm rot="16200000" flipH="1">
            <a:off x="8329171" y="3269848"/>
            <a:ext cx="466418" cy="13565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8E0EC377-990C-6843-5DEC-7D89BA3FA374}"/>
              </a:ext>
            </a:extLst>
          </p:cNvPr>
          <p:cNvCxnSpPr>
            <a:cxnSpLocks/>
            <a:stCxn id="16" idx="4"/>
            <a:endCxn id="23" idx="1"/>
          </p:cNvCxnSpPr>
          <p:nvPr/>
        </p:nvCxnSpPr>
        <p:spPr>
          <a:xfrm rot="16200000" flipH="1">
            <a:off x="7546915" y="4052103"/>
            <a:ext cx="1585362" cy="9110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E95BE7-E062-99DA-F7FB-F63FA1C54F91}"/>
              </a:ext>
            </a:extLst>
          </p:cNvPr>
          <p:cNvSpPr txBox="1"/>
          <p:nvPr/>
        </p:nvSpPr>
        <p:spPr>
          <a:xfrm>
            <a:off x="3600849" y="562317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priority?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96C4B8D-7BF9-681F-945D-A827883EF2DD}"/>
              </a:ext>
            </a:extLst>
          </p:cNvPr>
          <p:cNvCxnSpPr>
            <a:cxnSpLocks/>
            <a:stCxn id="16" idx="4"/>
            <a:endCxn id="27" idx="0"/>
          </p:cNvCxnSpPr>
          <p:nvPr/>
        </p:nvCxnSpPr>
        <p:spPr>
          <a:xfrm rot="5400000">
            <a:off x="5288346" y="2869039"/>
            <a:ext cx="1749864" cy="34416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469F755-5C37-0BB1-FD73-35AE13703793}"/>
              </a:ext>
            </a:extLst>
          </p:cNvPr>
          <p:cNvSpPr/>
          <p:nvPr/>
        </p:nvSpPr>
        <p:spPr>
          <a:xfrm>
            <a:off x="6227945" y="5590559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FBDECD9-BC87-7702-9D95-34A23407D724}"/>
              </a:ext>
            </a:extLst>
          </p:cNvPr>
          <p:cNvCxnSpPr>
            <a:cxnSpLocks/>
            <a:stCxn id="16" idx="4"/>
            <a:endCxn id="58" idx="0"/>
          </p:cNvCxnSpPr>
          <p:nvPr/>
        </p:nvCxnSpPr>
        <p:spPr>
          <a:xfrm rot="5400000">
            <a:off x="6647793" y="4354256"/>
            <a:ext cx="1875635" cy="5969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672158" y="3419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7078498" y="1616827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4303893" y="2786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52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3975736" y="4213777"/>
            <a:ext cx="5038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But… is this a new insight the ghOSt want to tell us?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2527937" y="3982278"/>
            <a:ext cx="8103704" cy="14171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820849" y="2223337"/>
            <a:ext cx="882145" cy="26357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9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1CDF-0EFF-A377-7EBA-FA278CB4AB30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3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5138482" y="14257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5664711" y="7598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3504586" y="-452527"/>
            <a:ext cx="505093" cy="38151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6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6784579" y="4181240"/>
            <a:ext cx="389489" cy="10521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936512" y="5356424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6712089" y="462445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00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46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2331466" y="32676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2183684" y="2703645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2491946" y="225712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</TotalTime>
  <Words>512</Words>
  <Application>Microsoft Macintosh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176</cp:revision>
  <dcterms:created xsi:type="dcterms:W3CDTF">2023-12-27T01:48:56Z</dcterms:created>
  <dcterms:modified xsi:type="dcterms:W3CDTF">2023-12-27T06:24:27Z</dcterms:modified>
</cp:coreProperties>
</file>