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94680"/>
  </p:normalViewPr>
  <p:slideViewPr>
    <p:cSldViewPr snapToGrid="0">
      <p:cViewPr varScale="1">
        <p:scale>
          <a:sx n="211" d="100"/>
          <a:sy n="211" d="100"/>
        </p:scale>
        <p:origin x="2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37374" y="4464795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 in userspace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350347" y="4464795"/>
            <a:ext cx="4578935" cy="9167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79857" y="4304836"/>
            <a:ext cx="176727" cy="143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700934" y="5320463"/>
            <a:ext cx="248172" cy="3704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9C248C-3455-AD65-ED4B-E8A3D417CB47}"/>
              </a:ext>
            </a:extLst>
          </p:cNvPr>
          <p:cNvSpPr txBox="1"/>
          <p:nvPr/>
        </p:nvSpPr>
        <p:spPr>
          <a:xfrm>
            <a:off x="7306624" y="3343412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</a:t>
            </a:r>
            <a:r>
              <a:rPr kumimoji="1" lang="en-US" altLang="ko-KR" sz="2800">
                <a:cs typeface="Microsoft Himalaya" pitchFamily="2" charset="0"/>
              </a:rPr>
              <a:t>rebalance the number of cores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659F89-7FC7-86B5-A0D0-3BC7C812015E}"/>
              </a:ext>
            </a:extLst>
          </p:cNvPr>
          <p:cNvSpPr/>
          <p:nvPr/>
        </p:nvSpPr>
        <p:spPr>
          <a:xfrm>
            <a:off x="7127605" y="3163184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842FC-9CBE-C133-BD58-6A557C986E97}"/>
              </a:ext>
            </a:extLst>
          </p:cNvPr>
          <p:cNvSpPr txBox="1"/>
          <p:nvPr/>
        </p:nvSpPr>
        <p:spPr>
          <a:xfrm>
            <a:off x="7135336" y="4711903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Based on user application’s packet load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A78A5A-4204-42CB-B131-F67DBC984A02}"/>
              </a:ext>
            </a:extLst>
          </p:cNvPr>
          <p:cNvSpPr/>
          <p:nvPr/>
        </p:nvSpPr>
        <p:spPr>
          <a:xfrm>
            <a:off x="6942449" y="4566300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5A5345AD-BF7E-C489-1DDF-A8179944624D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9403420" y="3031041"/>
            <a:ext cx="181625" cy="82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253F48EE-D933-BCE9-2C8B-F2EF72CD566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rot="5400000">
            <a:off x="9281423" y="4394821"/>
            <a:ext cx="157802" cy="185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2026595" y="428363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68441" y="4047628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210585" y="356041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99CF95-3D37-9673-31EE-B0449720CA99}"/>
              </a:ext>
            </a:extLst>
          </p:cNvPr>
          <p:cNvSpPr txBox="1"/>
          <p:nvPr/>
        </p:nvSpPr>
        <p:spPr>
          <a:xfrm>
            <a:off x="1436506" y="2333227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we can futher?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64BC28-1D51-130F-2ED3-2E30D44A66E2}"/>
              </a:ext>
            </a:extLst>
          </p:cNvPr>
          <p:cNvSpPr/>
          <p:nvPr/>
        </p:nvSpPr>
        <p:spPr>
          <a:xfrm>
            <a:off x="2896423" y="2062907"/>
            <a:ext cx="5630743" cy="114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B646F417-B9DB-DE06-6E1A-2BEC4CEB2AC0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5400000">
            <a:off x="5676838" y="1680321"/>
            <a:ext cx="417544" cy="3476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C13E05-015C-7227-12B1-26FF9AE63AB5}"/>
              </a:ext>
            </a:extLst>
          </p:cNvPr>
          <p:cNvSpPr txBox="1"/>
          <p:nvPr/>
        </p:nvSpPr>
        <p:spPr>
          <a:xfrm>
            <a:off x="313339" y="3647911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Are there other aspects to achieving releasing virtualization method?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6F2E6B-8E69-86A3-26CA-1EACFEF96595}"/>
              </a:ext>
            </a:extLst>
          </p:cNvPr>
          <p:cNvSpPr/>
          <p:nvPr/>
        </p:nvSpPr>
        <p:spPr>
          <a:xfrm>
            <a:off x="231503" y="3429000"/>
            <a:ext cx="5864497" cy="13006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40FC50D-55A0-3923-05DF-6ACF578E418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5400000">
            <a:off x="4328319" y="2045524"/>
            <a:ext cx="218910" cy="25480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EF266-1487-3E1C-C812-161FC9C28042}"/>
              </a:ext>
            </a:extLst>
          </p:cNvPr>
          <p:cNvSpPr txBox="1"/>
          <p:nvPr/>
        </p:nvSpPr>
        <p:spPr>
          <a:xfrm>
            <a:off x="231503" y="5231557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As ghOSt approached from the aspect of development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9F4454-6A2E-942D-49C7-9709D0E18388}"/>
              </a:ext>
            </a:extLst>
          </p:cNvPr>
          <p:cNvSpPr/>
          <p:nvPr/>
        </p:nvSpPr>
        <p:spPr>
          <a:xfrm>
            <a:off x="104883" y="4917937"/>
            <a:ext cx="5991117" cy="1460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F211501-2131-A7BF-31CB-1CF5BE3CC6C4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5400000">
            <a:off x="3037956" y="4792141"/>
            <a:ext cx="188282" cy="63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3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1648</TotalTime>
  <Words>1944</Words>
  <Application>Microsoft Macintosh PowerPoint</Application>
  <PresentationFormat>와이드스크린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288</cp:revision>
  <dcterms:created xsi:type="dcterms:W3CDTF">2023-12-27T01:48:56Z</dcterms:created>
  <dcterms:modified xsi:type="dcterms:W3CDTF">2023-12-29T11:32:56Z</dcterms:modified>
</cp:coreProperties>
</file>