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41"/>
  </p:notesMasterIdLst>
  <p:sldIdLst>
    <p:sldId id="260" r:id="rId2"/>
    <p:sldId id="261" r:id="rId3"/>
    <p:sldId id="262" r:id="rId4"/>
    <p:sldId id="263" r:id="rId5"/>
    <p:sldId id="264" r:id="rId6"/>
    <p:sldId id="265" r:id="rId7"/>
    <p:sldId id="269" r:id="rId8"/>
    <p:sldId id="270" r:id="rId9"/>
    <p:sldId id="272" r:id="rId10"/>
    <p:sldId id="273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9" r:id="rId21"/>
    <p:sldId id="290" r:id="rId22"/>
    <p:sldId id="285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6" r:id="rId36"/>
    <p:sldId id="307" r:id="rId37"/>
    <p:sldId id="308" r:id="rId38"/>
    <p:sldId id="310" r:id="rId39"/>
    <p:sldId id="309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FF2600"/>
    <a:srgbClr val="FF7024"/>
    <a:srgbClr val="FF6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69"/>
    <p:restoredTop sz="94720"/>
  </p:normalViewPr>
  <p:slideViewPr>
    <p:cSldViewPr snapToGrid="0">
      <p:cViewPr varScale="1">
        <p:scale>
          <a:sx n="211" d="100"/>
          <a:sy n="211" d="100"/>
        </p:scale>
        <p:origin x="14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1EA47-1BD0-C244-AB04-E86FBE33BFEC}" type="datetimeFigureOut">
              <a:t>2023. 12. 23.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585D9-1F9E-0D4F-80CD-2E21F229B116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6760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5450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6822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153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6311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1195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7804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9998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9453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7089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9950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1708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28077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9993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41376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90354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02777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9808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841240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71859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57180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04441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6163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66878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73238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24645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64864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43286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69400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38398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97627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58317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0155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4441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1967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107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3648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8020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26339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2023. 12. 23.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4028295"/>
      </p:ext>
    </p:extLst>
  </p:cSld>
  <p:clrMapOvr>
    <a:masterClrMapping/>
  </p:clrMapOvr>
  <p:transition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2023. 12. 23.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2921773"/>
      </p:ext>
    </p:extLst>
  </p:cSld>
  <p:clrMapOvr>
    <a:masterClrMapping/>
  </p:clrMapOvr>
  <p:transition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2023. 12. 23.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1753578"/>
      </p:ext>
    </p:extLst>
  </p:cSld>
  <p:clrMapOvr>
    <a:masterClrMapping/>
  </p:clrMapOvr>
  <p:transition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2023. 12. 23.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2184039"/>
      </p:ext>
    </p:extLst>
  </p:cSld>
  <p:clrMapOvr>
    <a:masterClrMapping/>
  </p:clrMapOvr>
  <p:transition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2023. 12. 23.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5321594"/>
      </p:ext>
    </p:extLst>
  </p:cSld>
  <p:clrMapOvr>
    <a:masterClrMapping/>
  </p:clrMapOvr>
  <p:transition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2023. 12. 23.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0595016"/>
      </p:ext>
    </p:extLst>
  </p:cSld>
  <p:clrMapOvr>
    <a:masterClrMapping/>
  </p:clrMapOvr>
  <p:transition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2023. 12. 23.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6919978"/>
      </p:ext>
    </p:extLst>
  </p:cSld>
  <p:clrMapOvr>
    <a:masterClrMapping/>
  </p:clrMapOvr>
  <p:transition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2023. 12. 23.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7569347"/>
      </p:ext>
    </p:extLst>
  </p:cSld>
  <p:clrMapOvr>
    <a:masterClrMapping/>
  </p:clrMapOvr>
  <p:transition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2023. 12. 23.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1058827"/>
      </p:ext>
    </p:extLst>
  </p:cSld>
  <p:clrMapOvr>
    <a:masterClrMapping/>
  </p:clrMapOvr>
  <p:transition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2023. 12. 23.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7277721"/>
      </p:ext>
    </p:extLst>
  </p:cSld>
  <p:clrMapOvr>
    <a:masterClrMapping/>
  </p:clrMapOvr>
  <p:transition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2023. 12. 23.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2167169"/>
      </p:ext>
    </p:extLst>
  </p:cSld>
  <p:clrMapOvr>
    <a:masterClrMapping/>
  </p:clrMapOvr>
  <p:transition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308E1-9B64-7D4B-85B3-777FE66C15FB}" type="datetimeFigureOut">
              <a:t>2023. 12. 23.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6128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>
    <p:circl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7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6294824" y="3008135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6294824" y="1875733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7838000" y="3636406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7838000" y="2541851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6280695" y="4140537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4723390" y="4694627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4691093" y="3618239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4691093" y="2541851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4723390" y="1465463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3149936" y="4694627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3149936" y="3618239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3149936" y="2541851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3149936" y="1465463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8934" y="4958049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8934" y="3983092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8934" y="3008135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4" y="2033178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4" y="1058221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EA1C771-D378-2F16-679F-B20DC7438C5C}"/>
              </a:ext>
            </a:extLst>
          </p:cNvPr>
          <p:cNvCxnSpPr>
            <a:cxnSpLocks/>
            <a:stCxn id="17" idx="2"/>
            <a:endCxn id="22" idx="6"/>
          </p:cNvCxnSpPr>
          <p:nvPr/>
        </p:nvCxnSpPr>
        <p:spPr>
          <a:xfrm flipH="1" flipV="1">
            <a:off x="1920644" y="1370086"/>
            <a:ext cx="1229292" cy="407242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A1B5926-DE80-E8C8-949B-749D19870974}"/>
              </a:ext>
            </a:extLst>
          </p:cNvPr>
          <p:cNvCxnSpPr>
            <a:cxnSpLocks/>
            <a:stCxn id="17" idx="2"/>
            <a:endCxn id="21" idx="6"/>
          </p:cNvCxnSpPr>
          <p:nvPr/>
        </p:nvCxnSpPr>
        <p:spPr>
          <a:xfrm flipH="1">
            <a:off x="1920644" y="1777328"/>
            <a:ext cx="1229292" cy="567715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3EBCED5E-1FB9-75EA-06CE-F7564287D117}"/>
              </a:ext>
            </a:extLst>
          </p:cNvPr>
          <p:cNvCxnSpPr>
            <a:cxnSpLocks/>
            <a:stCxn id="17" idx="2"/>
            <a:endCxn id="20" idx="6"/>
          </p:cNvCxnSpPr>
          <p:nvPr/>
        </p:nvCxnSpPr>
        <p:spPr>
          <a:xfrm flipH="1">
            <a:off x="1922664" y="1777328"/>
            <a:ext cx="1227272" cy="1542672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B6F8E963-BB9A-FE26-D098-9DBB3079FB43}"/>
              </a:ext>
            </a:extLst>
          </p:cNvPr>
          <p:cNvCxnSpPr>
            <a:cxnSpLocks/>
            <a:stCxn id="17" idx="2"/>
            <a:endCxn id="19" idx="6"/>
          </p:cNvCxnSpPr>
          <p:nvPr/>
        </p:nvCxnSpPr>
        <p:spPr>
          <a:xfrm flipH="1">
            <a:off x="1922664" y="1777328"/>
            <a:ext cx="1227272" cy="2517629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D010F52-E686-07BB-FF82-FFAF49BC8D99}"/>
              </a:ext>
            </a:extLst>
          </p:cNvPr>
          <p:cNvCxnSpPr>
            <a:cxnSpLocks/>
            <a:stCxn id="17" idx="2"/>
            <a:endCxn id="18" idx="6"/>
          </p:cNvCxnSpPr>
          <p:nvPr/>
        </p:nvCxnSpPr>
        <p:spPr>
          <a:xfrm flipH="1">
            <a:off x="1922664" y="1777328"/>
            <a:ext cx="1227272" cy="349258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68054227-24D3-75CB-08F6-ADFF1B6C0E0A}"/>
              </a:ext>
            </a:extLst>
          </p:cNvPr>
          <p:cNvCxnSpPr>
            <a:cxnSpLocks/>
            <a:stCxn id="16" idx="2"/>
            <a:endCxn id="21" idx="6"/>
          </p:cNvCxnSpPr>
          <p:nvPr/>
        </p:nvCxnSpPr>
        <p:spPr>
          <a:xfrm flipH="1" flipV="1">
            <a:off x="1920644" y="2345043"/>
            <a:ext cx="1229292" cy="508673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FFFCC2BB-5461-02D5-F462-DCDBA000DA0C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1920644" y="2345043"/>
            <a:ext cx="1229292" cy="1585061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570A6DBA-F088-4C81-DD9B-FCA280C61360}"/>
              </a:ext>
            </a:extLst>
          </p:cNvPr>
          <p:cNvCxnSpPr>
            <a:cxnSpLocks/>
            <a:stCxn id="14" idx="2"/>
            <a:endCxn id="21" idx="6"/>
          </p:cNvCxnSpPr>
          <p:nvPr/>
        </p:nvCxnSpPr>
        <p:spPr>
          <a:xfrm flipH="1" flipV="1">
            <a:off x="1920644" y="2345043"/>
            <a:ext cx="1229292" cy="2661449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A3F67EA4-08AA-AAEF-5011-19C33AA4F5D8}"/>
              </a:ext>
            </a:extLst>
          </p:cNvPr>
          <p:cNvCxnSpPr>
            <a:cxnSpLocks/>
            <a:stCxn id="16" idx="2"/>
            <a:endCxn id="20" idx="6"/>
          </p:cNvCxnSpPr>
          <p:nvPr/>
        </p:nvCxnSpPr>
        <p:spPr>
          <a:xfrm flipH="1">
            <a:off x="1922664" y="2853716"/>
            <a:ext cx="1227272" cy="466284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95A5C4C5-BA45-F19A-15BA-0E7A15FD8F1D}"/>
              </a:ext>
            </a:extLst>
          </p:cNvPr>
          <p:cNvCxnSpPr>
            <a:cxnSpLocks/>
            <a:stCxn id="15" idx="2"/>
            <a:endCxn id="20" idx="6"/>
          </p:cNvCxnSpPr>
          <p:nvPr/>
        </p:nvCxnSpPr>
        <p:spPr>
          <a:xfrm flipH="1" flipV="1">
            <a:off x="1922664" y="3320000"/>
            <a:ext cx="1227272" cy="610104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A05FC5E6-089E-41E2-4B41-E2A9D73D5570}"/>
              </a:ext>
            </a:extLst>
          </p:cNvPr>
          <p:cNvCxnSpPr>
            <a:cxnSpLocks/>
            <a:stCxn id="14" idx="2"/>
            <a:endCxn id="20" idx="6"/>
          </p:cNvCxnSpPr>
          <p:nvPr/>
        </p:nvCxnSpPr>
        <p:spPr>
          <a:xfrm flipH="1" flipV="1">
            <a:off x="1922664" y="3320000"/>
            <a:ext cx="1227272" cy="1686492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8656334C-C37C-1607-C7F7-54AAF3E64FAB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1922664" y="2853716"/>
            <a:ext cx="1227272" cy="1441241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5A08F25-0569-9FAC-9649-BBEE514ECFF9}"/>
              </a:ext>
            </a:extLst>
          </p:cNvPr>
          <p:cNvCxnSpPr>
            <a:cxnSpLocks/>
            <a:stCxn id="15" idx="2"/>
            <a:endCxn id="19" idx="6"/>
          </p:cNvCxnSpPr>
          <p:nvPr/>
        </p:nvCxnSpPr>
        <p:spPr>
          <a:xfrm flipH="1">
            <a:off x="1922664" y="3930104"/>
            <a:ext cx="1227272" cy="364853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2885F0E8-0287-8FE7-8837-2C585B398901}"/>
              </a:ext>
            </a:extLst>
          </p:cNvPr>
          <p:cNvCxnSpPr>
            <a:cxnSpLocks/>
            <a:stCxn id="16" idx="2"/>
            <a:endCxn id="18" idx="6"/>
          </p:cNvCxnSpPr>
          <p:nvPr/>
        </p:nvCxnSpPr>
        <p:spPr>
          <a:xfrm flipH="1">
            <a:off x="1922664" y="2853716"/>
            <a:ext cx="1227272" cy="2416198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6BD0CC90-731A-E29B-1D77-6322833B5A0D}"/>
              </a:ext>
            </a:extLst>
          </p:cNvPr>
          <p:cNvCxnSpPr>
            <a:cxnSpLocks/>
            <a:stCxn id="14" idx="2"/>
            <a:endCxn id="19" idx="6"/>
          </p:cNvCxnSpPr>
          <p:nvPr/>
        </p:nvCxnSpPr>
        <p:spPr>
          <a:xfrm flipH="1" flipV="1">
            <a:off x="1922664" y="4294957"/>
            <a:ext cx="1227272" cy="711535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EEEAA670-AAC2-E781-4DBC-D665480F3B56}"/>
              </a:ext>
            </a:extLst>
          </p:cNvPr>
          <p:cNvCxnSpPr>
            <a:cxnSpLocks/>
            <a:stCxn id="15" idx="2"/>
            <a:endCxn id="18" idx="6"/>
          </p:cNvCxnSpPr>
          <p:nvPr/>
        </p:nvCxnSpPr>
        <p:spPr>
          <a:xfrm flipH="1">
            <a:off x="1922664" y="3930104"/>
            <a:ext cx="1227272" cy="133981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9385BF67-B9B5-A8BB-21FB-6CE1FE9658C3}"/>
              </a:ext>
            </a:extLst>
          </p:cNvPr>
          <p:cNvCxnSpPr>
            <a:cxnSpLocks/>
            <a:stCxn id="14" idx="2"/>
            <a:endCxn id="18" idx="6"/>
          </p:cNvCxnSpPr>
          <p:nvPr/>
        </p:nvCxnSpPr>
        <p:spPr>
          <a:xfrm flipH="1">
            <a:off x="1922664" y="5006492"/>
            <a:ext cx="1227272" cy="263422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33F63E0D-AB92-2969-43AC-E7A5D632D132}"/>
              </a:ext>
            </a:extLst>
          </p:cNvPr>
          <p:cNvCxnSpPr>
            <a:cxnSpLocks/>
            <a:stCxn id="16" idx="2"/>
            <a:endCxn id="22" idx="6"/>
          </p:cNvCxnSpPr>
          <p:nvPr/>
        </p:nvCxnSpPr>
        <p:spPr>
          <a:xfrm flipH="1" flipV="1">
            <a:off x="1920644" y="1370086"/>
            <a:ext cx="1229292" cy="148363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7F81E72A-88A5-C243-D436-9948BBB942C5}"/>
              </a:ext>
            </a:extLst>
          </p:cNvPr>
          <p:cNvCxnSpPr>
            <a:cxnSpLocks/>
            <a:stCxn id="15" idx="2"/>
            <a:endCxn id="22" idx="6"/>
          </p:cNvCxnSpPr>
          <p:nvPr/>
        </p:nvCxnSpPr>
        <p:spPr>
          <a:xfrm flipH="1" flipV="1">
            <a:off x="1920644" y="1370086"/>
            <a:ext cx="1229292" cy="2560018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3BF0A0B0-079A-CD4E-75B1-8B26E067D803}"/>
              </a:ext>
            </a:extLst>
          </p:cNvPr>
          <p:cNvCxnSpPr>
            <a:cxnSpLocks/>
            <a:stCxn id="14" idx="2"/>
            <a:endCxn id="22" idx="6"/>
          </p:cNvCxnSpPr>
          <p:nvPr/>
        </p:nvCxnSpPr>
        <p:spPr>
          <a:xfrm flipH="1" flipV="1">
            <a:off x="1920644" y="1370086"/>
            <a:ext cx="1229292" cy="363640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AAD2C92D-AD77-A2CC-B075-9D3885BE00C6}"/>
              </a:ext>
            </a:extLst>
          </p:cNvPr>
          <p:cNvCxnSpPr>
            <a:cxnSpLocks/>
            <a:stCxn id="13" idx="2"/>
            <a:endCxn id="17" idx="6"/>
          </p:cNvCxnSpPr>
          <p:nvPr/>
        </p:nvCxnSpPr>
        <p:spPr>
          <a:xfrm flipH="1">
            <a:off x="3773666" y="1777328"/>
            <a:ext cx="949724" cy="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FEC5D95C-3E13-1171-3B0C-31979ACCA5A5}"/>
              </a:ext>
            </a:extLst>
          </p:cNvPr>
          <p:cNvCxnSpPr>
            <a:cxnSpLocks/>
            <a:stCxn id="12" idx="2"/>
            <a:endCxn id="17" idx="6"/>
          </p:cNvCxnSpPr>
          <p:nvPr/>
        </p:nvCxnSpPr>
        <p:spPr>
          <a:xfrm flipH="1" flipV="1">
            <a:off x="3773666" y="1777328"/>
            <a:ext cx="917427" cy="1076388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DCD3D4DA-26A6-B7AD-2FB3-D3B06BFD3CD1}"/>
              </a:ext>
            </a:extLst>
          </p:cNvPr>
          <p:cNvCxnSpPr>
            <a:cxnSpLocks/>
            <a:stCxn id="11" idx="2"/>
            <a:endCxn id="17" idx="6"/>
          </p:cNvCxnSpPr>
          <p:nvPr/>
        </p:nvCxnSpPr>
        <p:spPr>
          <a:xfrm flipH="1" flipV="1">
            <a:off x="3773666" y="1777328"/>
            <a:ext cx="917427" cy="215277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BDD71C19-4D17-4820-F9F8-D9E7A86F86E1}"/>
              </a:ext>
            </a:extLst>
          </p:cNvPr>
          <p:cNvCxnSpPr>
            <a:cxnSpLocks/>
            <a:stCxn id="10" idx="2"/>
            <a:endCxn id="17" idx="6"/>
          </p:cNvCxnSpPr>
          <p:nvPr/>
        </p:nvCxnSpPr>
        <p:spPr>
          <a:xfrm flipH="1" flipV="1">
            <a:off x="3773666" y="1777328"/>
            <a:ext cx="949724" cy="3229164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6CC40AB2-A4B5-4FAE-5EC9-AC97AE784C2D}"/>
              </a:ext>
            </a:extLst>
          </p:cNvPr>
          <p:cNvCxnSpPr>
            <a:cxnSpLocks/>
            <a:stCxn id="6" idx="2"/>
            <a:endCxn id="13" idx="6"/>
          </p:cNvCxnSpPr>
          <p:nvPr/>
        </p:nvCxnSpPr>
        <p:spPr>
          <a:xfrm flipH="1" flipV="1">
            <a:off x="5347120" y="1777328"/>
            <a:ext cx="947704" cy="41027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F919D294-9608-536E-F20C-B695C9DA6F55}"/>
              </a:ext>
            </a:extLst>
          </p:cNvPr>
          <p:cNvCxnSpPr>
            <a:cxnSpLocks/>
            <a:stCxn id="4" idx="2"/>
            <a:endCxn id="13" idx="6"/>
          </p:cNvCxnSpPr>
          <p:nvPr/>
        </p:nvCxnSpPr>
        <p:spPr>
          <a:xfrm flipH="1" flipV="1">
            <a:off x="5347120" y="1777328"/>
            <a:ext cx="947704" cy="1542672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4083E81C-3777-9F84-B418-3EA1C289FEB1}"/>
              </a:ext>
            </a:extLst>
          </p:cNvPr>
          <p:cNvCxnSpPr>
            <a:cxnSpLocks/>
            <a:stCxn id="9" idx="2"/>
            <a:endCxn id="13" idx="6"/>
          </p:cNvCxnSpPr>
          <p:nvPr/>
        </p:nvCxnSpPr>
        <p:spPr>
          <a:xfrm flipH="1" flipV="1">
            <a:off x="5347120" y="1777328"/>
            <a:ext cx="933575" cy="2675074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6AAC6FB5-68B1-50AE-E562-44E564D8710F}"/>
              </a:ext>
            </a:extLst>
          </p:cNvPr>
          <p:cNvCxnSpPr>
            <a:cxnSpLocks/>
            <a:stCxn id="13" idx="2"/>
            <a:endCxn id="16" idx="6"/>
          </p:cNvCxnSpPr>
          <p:nvPr/>
        </p:nvCxnSpPr>
        <p:spPr>
          <a:xfrm flipH="1">
            <a:off x="3773666" y="1777328"/>
            <a:ext cx="949724" cy="1076388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D570BBEC-EE43-7C94-19BB-D0663B35CD4B}"/>
              </a:ext>
            </a:extLst>
          </p:cNvPr>
          <p:cNvCxnSpPr>
            <a:cxnSpLocks/>
            <a:stCxn id="12" idx="2"/>
            <a:endCxn id="16" idx="6"/>
          </p:cNvCxnSpPr>
          <p:nvPr/>
        </p:nvCxnSpPr>
        <p:spPr>
          <a:xfrm flipH="1">
            <a:off x="3773666" y="2853716"/>
            <a:ext cx="917427" cy="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141566DD-A42E-8EC0-8AF0-410BC32D88B7}"/>
              </a:ext>
            </a:extLst>
          </p:cNvPr>
          <p:cNvCxnSpPr>
            <a:cxnSpLocks/>
            <a:stCxn id="11" idx="2"/>
            <a:endCxn id="16" idx="6"/>
          </p:cNvCxnSpPr>
          <p:nvPr/>
        </p:nvCxnSpPr>
        <p:spPr>
          <a:xfrm flipH="1" flipV="1">
            <a:off x="3773666" y="2853716"/>
            <a:ext cx="917427" cy="1076388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14B7EBFD-EF4F-7B9A-E8CB-B7793098C513}"/>
              </a:ext>
            </a:extLst>
          </p:cNvPr>
          <p:cNvCxnSpPr>
            <a:cxnSpLocks/>
            <a:stCxn id="10" idx="2"/>
            <a:endCxn id="16" idx="6"/>
          </p:cNvCxnSpPr>
          <p:nvPr/>
        </p:nvCxnSpPr>
        <p:spPr>
          <a:xfrm flipH="1" flipV="1">
            <a:off x="3773666" y="2853716"/>
            <a:ext cx="949724" cy="215277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C6E4F25A-6A01-51CF-D295-12ED98ED72F2}"/>
              </a:ext>
            </a:extLst>
          </p:cNvPr>
          <p:cNvCxnSpPr>
            <a:cxnSpLocks/>
            <a:stCxn id="13" idx="2"/>
            <a:endCxn id="15" idx="6"/>
          </p:cNvCxnSpPr>
          <p:nvPr/>
        </p:nvCxnSpPr>
        <p:spPr>
          <a:xfrm flipH="1">
            <a:off x="3773666" y="1777328"/>
            <a:ext cx="949724" cy="215277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EAF2CD91-ADD6-7F92-FE3D-D485FD907CDF}"/>
              </a:ext>
            </a:extLst>
          </p:cNvPr>
          <p:cNvCxnSpPr>
            <a:cxnSpLocks/>
            <a:stCxn id="12" idx="2"/>
            <a:endCxn id="15" idx="6"/>
          </p:cNvCxnSpPr>
          <p:nvPr/>
        </p:nvCxnSpPr>
        <p:spPr>
          <a:xfrm flipH="1">
            <a:off x="3773666" y="2853716"/>
            <a:ext cx="917427" cy="1076388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7E8D4BC3-1D30-1D2C-478F-BAE49E512BE7}"/>
              </a:ext>
            </a:extLst>
          </p:cNvPr>
          <p:cNvCxnSpPr>
            <a:cxnSpLocks/>
            <a:stCxn id="11" idx="2"/>
            <a:endCxn id="15" idx="6"/>
          </p:cNvCxnSpPr>
          <p:nvPr/>
        </p:nvCxnSpPr>
        <p:spPr>
          <a:xfrm flipH="1">
            <a:off x="3773666" y="3930104"/>
            <a:ext cx="917427" cy="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C797F135-663B-E35A-C1D9-3F2B13C81297}"/>
              </a:ext>
            </a:extLst>
          </p:cNvPr>
          <p:cNvCxnSpPr>
            <a:cxnSpLocks/>
            <a:stCxn id="10" idx="2"/>
            <a:endCxn id="15" idx="6"/>
          </p:cNvCxnSpPr>
          <p:nvPr/>
        </p:nvCxnSpPr>
        <p:spPr>
          <a:xfrm flipH="1" flipV="1">
            <a:off x="3773666" y="3930104"/>
            <a:ext cx="949724" cy="1076388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[R] 85">
            <a:extLst>
              <a:ext uri="{FF2B5EF4-FFF2-40B4-BE49-F238E27FC236}">
                <a16:creationId xmlns:a16="http://schemas.microsoft.com/office/drawing/2014/main" id="{1D855A7E-7A08-0853-68A2-3511377C9270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3773666" y="1777328"/>
            <a:ext cx="949724" cy="3229164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5A273DAA-3226-80DD-3244-30939F36BCDF}"/>
              </a:ext>
            </a:extLst>
          </p:cNvPr>
          <p:cNvCxnSpPr>
            <a:cxnSpLocks/>
            <a:stCxn id="12" idx="2"/>
            <a:endCxn id="14" idx="6"/>
          </p:cNvCxnSpPr>
          <p:nvPr/>
        </p:nvCxnSpPr>
        <p:spPr>
          <a:xfrm flipH="1">
            <a:off x="3773666" y="2853716"/>
            <a:ext cx="917427" cy="215277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A3ADA7E9-2BBE-55CF-4755-73F36AF71707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>
            <a:off x="3773666" y="3930104"/>
            <a:ext cx="917427" cy="1076388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[R] 94">
            <a:extLst>
              <a:ext uri="{FF2B5EF4-FFF2-40B4-BE49-F238E27FC236}">
                <a16:creationId xmlns:a16="http://schemas.microsoft.com/office/drawing/2014/main" id="{9186D2BC-D3B1-AFFC-61E3-FB99575769A2}"/>
              </a:ext>
            </a:extLst>
          </p:cNvPr>
          <p:cNvCxnSpPr>
            <a:cxnSpLocks/>
            <a:stCxn id="10" idx="2"/>
            <a:endCxn id="14" idx="6"/>
          </p:cNvCxnSpPr>
          <p:nvPr/>
        </p:nvCxnSpPr>
        <p:spPr>
          <a:xfrm flipH="1">
            <a:off x="3773666" y="5006492"/>
            <a:ext cx="949724" cy="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[R] 97">
            <a:extLst>
              <a:ext uri="{FF2B5EF4-FFF2-40B4-BE49-F238E27FC236}">
                <a16:creationId xmlns:a16="http://schemas.microsoft.com/office/drawing/2014/main" id="{B21B7A5C-431D-1D90-28DD-8ED7CB043CF6}"/>
              </a:ext>
            </a:extLst>
          </p:cNvPr>
          <p:cNvCxnSpPr>
            <a:cxnSpLocks/>
            <a:stCxn id="6" idx="2"/>
            <a:endCxn id="12" idx="6"/>
          </p:cNvCxnSpPr>
          <p:nvPr/>
        </p:nvCxnSpPr>
        <p:spPr>
          <a:xfrm flipH="1">
            <a:off x="5314823" y="2187598"/>
            <a:ext cx="980001" cy="666118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[R] 100">
            <a:extLst>
              <a:ext uri="{FF2B5EF4-FFF2-40B4-BE49-F238E27FC236}">
                <a16:creationId xmlns:a16="http://schemas.microsoft.com/office/drawing/2014/main" id="{911FE9EE-7B7A-0AB9-A1AC-CE60F3F18F95}"/>
              </a:ext>
            </a:extLst>
          </p:cNvPr>
          <p:cNvCxnSpPr>
            <a:cxnSpLocks/>
            <a:stCxn id="4" idx="2"/>
            <a:endCxn id="12" idx="6"/>
          </p:cNvCxnSpPr>
          <p:nvPr/>
        </p:nvCxnSpPr>
        <p:spPr>
          <a:xfrm flipH="1" flipV="1">
            <a:off x="5314823" y="2853716"/>
            <a:ext cx="980001" cy="466284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[R] 103">
            <a:extLst>
              <a:ext uri="{FF2B5EF4-FFF2-40B4-BE49-F238E27FC236}">
                <a16:creationId xmlns:a16="http://schemas.microsoft.com/office/drawing/2014/main" id="{39714C77-E450-4E5B-B8D0-220316594DF6}"/>
              </a:ext>
            </a:extLst>
          </p:cNvPr>
          <p:cNvCxnSpPr>
            <a:cxnSpLocks/>
            <a:stCxn id="9" idx="2"/>
            <a:endCxn id="12" idx="6"/>
          </p:cNvCxnSpPr>
          <p:nvPr/>
        </p:nvCxnSpPr>
        <p:spPr>
          <a:xfrm flipH="1" flipV="1">
            <a:off x="5314823" y="2853716"/>
            <a:ext cx="965872" cy="159868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[R] 106">
            <a:extLst>
              <a:ext uri="{FF2B5EF4-FFF2-40B4-BE49-F238E27FC236}">
                <a16:creationId xmlns:a16="http://schemas.microsoft.com/office/drawing/2014/main" id="{96CD7477-E769-0355-2DDA-094F161155AF}"/>
              </a:ext>
            </a:extLst>
          </p:cNvPr>
          <p:cNvCxnSpPr>
            <a:cxnSpLocks/>
            <a:stCxn id="6" idx="2"/>
            <a:endCxn id="11" idx="6"/>
          </p:cNvCxnSpPr>
          <p:nvPr/>
        </p:nvCxnSpPr>
        <p:spPr>
          <a:xfrm flipH="1">
            <a:off x="5314823" y="2187598"/>
            <a:ext cx="980001" cy="174250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AC9B2F0C-1FF4-FEEF-34DB-4E996FA88B4F}"/>
              </a:ext>
            </a:extLst>
          </p:cNvPr>
          <p:cNvCxnSpPr>
            <a:cxnSpLocks/>
            <a:stCxn id="4" idx="2"/>
            <a:endCxn id="11" idx="6"/>
          </p:cNvCxnSpPr>
          <p:nvPr/>
        </p:nvCxnSpPr>
        <p:spPr>
          <a:xfrm flipH="1">
            <a:off x="5314823" y="3320000"/>
            <a:ext cx="980001" cy="610104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6A264BDB-1299-4E88-57FD-025A21F37B8C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 flipV="1">
            <a:off x="5314823" y="3930104"/>
            <a:ext cx="965872" cy="522298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[R] 115">
            <a:extLst>
              <a:ext uri="{FF2B5EF4-FFF2-40B4-BE49-F238E27FC236}">
                <a16:creationId xmlns:a16="http://schemas.microsoft.com/office/drawing/2014/main" id="{C5AF3F79-112B-E9A7-DBE3-1EC8BE606F7D}"/>
              </a:ext>
            </a:extLst>
          </p:cNvPr>
          <p:cNvCxnSpPr>
            <a:cxnSpLocks/>
            <a:stCxn id="6" idx="2"/>
            <a:endCxn id="10" idx="6"/>
          </p:cNvCxnSpPr>
          <p:nvPr/>
        </p:nvCxnSpPr>
        <p:spPr>
          <a:xfrm flipH="1">
            <a:off x="5347120" y="2187598"/>
            <a:ext cx="947704" cy="2818894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[R] 118">
            <a:extLst>
              <a:ext uri="{FF2B5EF4-FFF2-40B4-BE49-F238E27FC236}">
                <a16:creationId xmlns:a16="http://schemas.microsoft.com/office/drawing/2014/main" id="{DE7D0BC0-3D7E-F3E6-342E-46F0A8112205}"/>
              </a:ext>
            </a:extLst>
          </p:cNvPr>
          <p:cNvCxnSpPr>
            <a:cxnSpLocks/>
            <a:stCxn id="4" idx="2"/>
            <a:endCxn id="10" idx="6"/>
          </p:cNvCxnSpPr>
          <p:nvPr/>
        </p:nvCxnSpPr>
        <p:spPr>
          <a:xfrm flipH="1">
            <a:off x="5347120" y="3320000"/>
            <a:ext cx="947704" cy="1686492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[R] 121">
            <a:extLst>
              <a:ext uri="{FF2B5EF4-FFF2-40B4-BE49-F238E27FC236}">
                <a16:creationId xmlns:a16="http://schemas.microsoft.com/office/drawing/2014/main" id="{1D5C9A61-7D68-1C65-0025-DEB086EF67EA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>
            <a:off x="5347120" y="4452402"/>
            <a:ext cx="933575" cy="55409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[R] 124">
            <a:extLst>
              <a:ext uri="{FF2B5EF4-FFF2-40B4-BE49-F238E27FC236}">
                <a16:creationId xmlns:a16="http://schemas.microsoft.com/office/drawing/2014/main" id="{F47A9B7B-E4BF-14E2-E579-59EBBF17EAA7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 flipV="1">
            <a:off x="6918554" y="2187598"/>
            <a:ext cx="919446" cy="666118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[R] 127">
            <a:extLst>
              <a:ext uri="{FF2B5EF4-FFF2-40B4-BE49-F238E27FC236}">
                <a16:creationId xmlns:a16="http://schemas.microsoft.com/office/drawing/2014/main" id="{BAD52199-DFE8-0FD9-0C34-A44869FA62AC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 flipV="1">
            <a:off x="6918554" y="2187598"/>
            <a:ext cx="919446" cy="1760673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[R] 130">
            <a:extLst>
              <a:ext uri="{FF2B5EF4-FFF2-40B4-BE49-F238E27FC236}">
                <a16:creationId xmlns:a16="http://schemas.microsoft.com/office/drawing/2014/main" id="{1067149C-0496-E2F7-FE2B-4F2360B7D2C8}"/>
              </a:ext>
            </a:extLst>
          </p:cNvPr>
          <p:cNvCxnSpPr>
            <a:cxnSpLocks/>
            <a:stCxn id="8" idx="2"/>
            <a:endCxn id="4" idx="6"/>
          </p:cNvCxnSpPr>
          <p:nvPr/>
        </p:nvCxnSpPr>
        <p:spPr>
          <a:xfrm flipH="1">
            <a:off x="6918554" y="2853716"/>
            <a:ext cx="919446" cy="466284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[R] 133">
            <a:extLst>
              <a:ext uri="{FF2B5EF4-FFF2-40B4-BE49-F238E27FC236}">
                <a16:creationId xmlns:a16="http://schemas.microsoft.com/office/drawing/2014/main" id="{19A18357-2AF2-57E5-E37F-631E3A59C2D0}"/>
              </a:ext>
            </a:extLst>
          </p:cNvPr>
          <p:cNvCxnSpPr>
            <a:cxnSpLocks/>
            <a:stCxn id="8" idx="2"/>
            <a:endCxn id="9" idx="6"/>
          </p:cNvCxnSpPr>
          <p:nvPr/>
        </p:nvCxnSpPr>
        <p:spPr>
          <a:xfrm flipH="1">
            <a:off x="6904425" y="2853716"/>
            <a:ext cx="933575" cy="159868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[R] 136">
            <a:extLst>
              <a:ext uri="{FF2B5EF4-FFF2-40B4-BE49-F238E27FC236}">
                <a16:creationId xmlns:a16="http://schemas.microsoft.com/office/drawing/2014/main" id="{F8B00F69-9E37-D6BE-2758-5ED592E1704C}"/>
              </a:ext>
            </a:extLst>
          </p:cNvPr>
          <p:cNvCxnSpPr>
            <a:cxnSpLocks/>
            <a:stCxn id="7" idx="2"/>
            <a:endCxn id="9" idx="6"/>
          </p:cNvCxnSpPr>
          <p:nvPr/>
        </p:nvCxnSpPr>
        <p:spPr>
          <a:xfrm flipH="1">
            <a:off x="6904425" y="3948271"/>
            <a:ext cx="933575" cy="504131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BEF35F99-C3BD-4CBE-4CEB-C0DD5C8F5669}"/>
              </a:ext>
            </a:extLst>
          </p:cNvPr>
          <p:cNvSpPr/>
          <p:nvPr/>
        </p:nvSpPr>
        <p:spPr>
          <a:xfrm>
            <a:off x="902288" y="890177"/>
            <a:ext cx="1447295" cy="50625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3D387B-B507-519D-F695-AD004678E4E6}"/>
              </a:ext>
            </a:extLst>
          </p:cNvPr>
          <p:cNvSpPr txBox="1"/>
          <p:nvPr/>
        </p:nvSpPr>
        <p:spPr>
          <a:xfrm>
            <a:off x="1015023" y="405032"/>
            <a:ext cx="144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Input Layer</a:t>
            </a:r>
            <a:endParaRPr kumimoji="1" lang="ko-Kore-KR" altLang="en-US">
              <a:latin typeface="Bodoni 72 Oldstyle Book" pitchFamily="2" charset="0"/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45BAE07-6285-0772-0739-E4C9CE4E51C3}"/>
              </a:ext>
            </a:extLst>
          </p:cNvPr>
          <p:cNvSpPr/>
          <p:nvPr/>
        </p:nvSpPr>
        <p:spPr>
          <a:xfrm>
            <a:off x="2840596" y="1180848"/>
            <a:ext cx="4373674" cy="44009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C7009E-96C9-BE47-51BF-E49694784B4C}"/>
              </a:ext>
            </a:extLst>
          </p:cNvPr>
          <p:cNvSpPr txBox="1"/>
          <p:nvPr/>
        </p:nvSpPr>
        <p:spPr>
          <a:xfrm>
            <a:off x="4385788" y="741878"/>
            <a:ext cx="144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Hidden Layer</a:t>
            </a:r>
            <a:endParaRPr kumimoji="1" lang="ko-Kore-KR" altLang="en-US">
              <a:latin typeface="Bodoni 72 Oldstyle Book" pitchFamily="2" charset="0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ADAE159D-29E7-810C-ABC6-76FBE0208701}"/>
              </a:ext>
            </a:extLst>
          </p:cNvPr>
          <p:cNvSpPr/>
          <p:nvPr/>
        </p:nvSpPr>
        <p:spPr>
          <a:xfrm>
            <a:off x="7542284" y="2059670"/>
            <a:ext cx="1208100" cy="27848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E86514-DFAF-3900-3976-CF45557B8960}"/>
              </a:ext>
            </a:extLst>
          </p:cNvPr>
          <p:cNvSpPr txBox="1"/>
          <p:nvPr/>
        </p:nvSpPr>
        <p:spPr>
          <a:xfrm>
            <a:off x="7440346" y="1613131"/>
            <a:ext cx="144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Output Layer</a:t>
            </a:r>
            <a:endParaRPr kumimoji="1" lang="ko-Kore-KR" altLang="en-US">
              <a:latin typeface="Bodoni 72 Oldstyle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40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circle/>
      </p:transition>
    </mc:Choice>
    <mc:Fallback xmlns="">
      <p:transition spd="slow" advClick="0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2</a:t>
            </a:r>
            <a:endParaRPr kumimoji="1" lang="ko-Kore-KR" alt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3</a:t>
            </a:r>
            <a:endParaRPr kumimoji="1" lang="ko-Kore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4</a:t>
            </a:r>
            <a:endParaRPr kumimoji="1" lang="ko-Kore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5</a:t>
            </a:r>
            <a:endParaRPr kumimoji="1" lang="ko-Kore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6</a:t>
            </a:r>
            <a:endParaRPr kumimoji="1" lang="ko-Kore-KR" alt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7</a:t>
            </a:r>
            <a:endParaRPr kumimoji="1" lang="ko-Kore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8</a:t>
            </a:r>
            <a:endParaRPr kumimoji="1" lang="ko-Kore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9</a:t>
            </a:r>
            <a:endParaRPr kumimoji="1" lang="ko-Kore-KR" altLang="en-US" sz="16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10</a:t>
            </a:r>
            <a:endParaRPr kumimoji="1" lang="ko-Kore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11</a:t>
            </a:r>
            <a:endParaRPr kumimoji="1" lang="ko-Kore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3</a:t>
            </a:r>
            <a:endParaRPr kumimoji="1" lang="ko-Kore-KR" altLang="en-US" sz="1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4</a:t>
            </a:r>
            <a:endParaRPr kumimoji="1" lang="ko-Kore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5</a:t>
            </a:r>
            <a:endParaRPr kumimoji="1" lang="ko-Kore-KR" altLang="en-US" sz="160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D187CCB-263E-1E90-7966-2786C2B8E128}"/>
              </a:ext>
            </a:extLst>
          </p:cNvPr>
          <p:cNvSpPr txBox="1"/>
          <p:nvPr/>
        </p:nvSpPr>
        <p:spPr>
          <a:xfrm>
            <a:off x="5985047" y="3406785"/>
            <a:ext cx="371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We express the sum of all errors as E.</a:t>
            </a:r>
            <a:endParaRPr kumimoji="1" lang="ko-Kore-KR" altLang="en-US">
              <a:latin typeface="Bodoni 72 Oldstyle Book" pitchFamily="2" charset="0"/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767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2</a:t>
            </a:r>
            <a:endParaRPr kumimoji="1" lang="ko-Kore-KR" alt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3</a:t>
            </a:r>
            <a:endParaRPr kumimoji="1" lang="ko-Kore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4</a:t>
            </a:r>
            <a:endParaRPr kumimoji="1" lang="ko-Kore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5</a:t>
            </a:r>
            <a:endParaRPr kumimoji="1" lang="ko-Kore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6</a:t>
            </a:r>
            <a:endParaRPr kumimoji="1" lang="ko-Kore-KR" alt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7</a:t>
            </a:r>
            <a:endParaRPr kumimoji="1" lang="ko-Kore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8</a:t>
            </a:r>
            <a:endParaRPr kumimoji="1" lang="ko-Kore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9</a:t>
            </a:r>
            <a:endParaRPr kumimoji="1" lang="ko-Kore-KR" altLang="en-US" sz="16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10</a:t>
            </a:r>
            <a:endParaRPr kumimoji="1" lang="ko-Kore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11</a:t>
            </a:r>
            <a:endParaRPr kumimoji="1" lang="ko-Kore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3</a:t>
            </a:r>
            <a:endParaRPr kumimoji="1" lang="ko-Kore-KR" altLang="en-US" sz="1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4</a:t>
            </a:r>
            <a:endParaRPr kumimoji="1" lang="ko-Kore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5</a:t>
            </a:r>
            <a:endParaRPr kumimoji="1" lang="ko-Kore-KR" altLang="en-US" sz="160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오른쪽 중괄호[R] 152">
            <a:extLst>
              <a:ext uri="{FF2B5EF4-FFF2-40B4-BE49-F238E27FC236}">
                <a16:creationId xmlns:a16="http://schemas.microsoft.com/office/drawing/2014/main" id="{020FC348-404F-BC17-B49B-F649B6FDF6D4}"/>
              </a:ext>
            </a:extLst>
          </p:cNvPr>
          <p:cNvSpPr/>
          <p:nvPr/>
        </p:nvSpPr>
        <p:spPr>
          <a:xfrm rot="16200000">
            <a:off x="1454258" y="1799877"/>
            <a:ext cx="134080" cy="56700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6" name="꺾인 연결선[E] 155">
            <a:extLst>
              <a:ext uri="{FF2B5EF4-FFF2-40B4-BE49-F238E27FC236}">
                <a16:creationId xmlns:a16="http://schemas.microsoft.com/office/drawing/2014/main" id="{3D07519D-AA4F-0F05-123E-916D78AAADE8}"/>
              </a:ext>
            </a:extLst>
          </p:cNvPr>
          <p:cNvCxnSpPr/>
          <p:nvPr/>
        </p:nvCxnSpPr>
        <p:spPr>
          <a:xfrm rot="5400000" flipH="1" flipV="1">
            <a:off x="1379681" y="586944"/>
            <a:ext cx="1570451" cy="1287216"/>
          </a:xfrm>
          <a:prstGeom prst="bentConnector3">
            <a:avLst>
              <a:gd name="adj1" fmla="val 999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AB053082-668B-949A-520E-AA4C6150CE3B}"/>
              </a:ext>
            </a:extLst>
          </p:cNvPr>
          <p:cNvSpPr txBox="1"/>
          <p:nvPr/>
        </p:nvSpPr>
        <p:spPr>
          <a:xfrm>
            <a:off x="2808515" y="248815"/>
            <a:ext cx="881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The input layer consisting of the input dataset is not connected to each other but to the hidden layer.</a:t>
            </a:r>
            <a:endParaRPr kumimoji="1" lang="ko-Kore-KR" altLang="en-US">
              <a:latin typeface="Bodoni 72 Oldstyle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195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2</a:t>
            </a:r>
            <a:endParaRPr kumimoji="1" lang="ko-Kore-KR" alt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3</a:t>
            </a:r>
            <a:endParaRPr kumimoji="1" lang="ko-Kore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4</a:t>
            </a:r>
            <a:endParaRPr kumimoji="1" lang="ko-Kore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5</a:t>
            </a:r>
            <a:endParaRPr kumimoji="1" lang="ko-Kore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6</a:t>
            </a:r>
            <a:endParaRPr kumimoji="1" lang="ko-Kore-KR" alt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7</a:t>
            </a:r>
            <a:endParaRPr kumimoji="1" lang="ko-Kore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8</a:t>
            </a:r>
            <a:endParaRPr kumimoji="1" lang="ko-Kore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9</a:t>
            </a:r>
            <a:endParaRPr kumimoji="1" lang="ko-Kore-KR" altLang="en-US" sz="16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10</a:t>
            </a:r>
            <a:endParaRPr kumimoji="1" lang="ko-Kore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11</a:t>
            </a:r>
            <a:endParaRPr kumimoji="1" lang="ko-Kore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3</a:t>
            </a:r>
            <a:endParaRPr kumimoji="1" lang="ko-Kore-KR" altLang="en-US" sz="1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4</a:t>
            </a:r>
            <a:endParaRPr kumimoji="1" lang="ko-Kore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5</a:t>
            </a:r>
            <a:endParaRPr kumimoji="1" lang="ko-Kore-KR" altLang="en-US" sz="160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A27D177-8AA4-52D4-6F6C-F92F9240F873}"/>
              </a:ext>
            </a:extLst>
          </p:cNvPr>
          <p:cNvSpPr txBox="1"/>
          <p:nvPr/>
        </p:nvSpPr>
        <p:spPr>
          <a:xfrm>
            <a:off x="5985047" y="3380560"/>
            <a:ext cx="457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Our purpose is minimizing the error.</a:t>
            </a:r>
            <a:endParaRPr kumimoji="1" lang="ko-Kore-KR" altLang="en-US">
              <a:latin typeface="Bodoni 72 Oldstyle Book" pitchFamily="2" charset="0"/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B6AA41B7-ED8D-1BD6-A4A6-E5C755B4F3B8}"/>
              </a:ext>
            </a:extLst>
          </p:cNvPr>
          <p:cNvCxnSpPr/>
          <p:nvPr/>
        </p:nvCxnSpPr>
        <p:spPr>
          <a:xfrm>
            <a:off x="5909872" y="3291145"/>
            <a:ext cx="0" cy="5834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609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A4542DC8-FE32-8DB8-557D-D3B82816BAF3}"/>
              </a:ext>
            </a:extLst>
          </p:cNvPr>
          <p:cNvSpPr txBox="1"/>
          <p:nvPr/>
        </p:nvSpPr>
        <p:spPr>
          <a:xfrm>
            <a:off x="6951019" y="1921857"/>
            <a:ext cx="50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To minimize the error, we use gradient descent.</a:t>
            </a:r>
            <a:endParaRPr kumimoji="1" lang="ko-Kore-KR" altLang="en-US">
              <a:latin typeface="Bodoni 72 Oldstyle Book" pitchFamily="2" charset="0"/>
            </a:endParaRPr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4FCA905-EE52-1FE4-5565-980D0E52186A}"/>
              </a:ext>
            </a:extLst>
          </p:cNvPr>
          <p:cNvCxnSpPr/>
          <p:nvPr/>
        </p:nvCxnSpPr>
        <p:spPr>
          <a:xfrm>
            <a:off x="8045527" y="4050735"/>
            <a:ext cx="17041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610408F0-CC37-EE9F-81A9-D6F1DF29F342}"/>
              </a:ext>
            </a:extLst>
          </p:cNvPr>
          <p:cNvCxnSpPr/>
          <p:nvPr/>
        </p:nvCxnSpPr>
        <p:spPr>
          <a:xfrm flipV="1">
            <a:off x="8033652" y="2577149"/>
            <a:ext cx="0" cy="14735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자유형 173">
            <a:extLst>
              <a:ext uri="{FF2B5EF4-FFF2-40B4-BE49-F238E27FC236}">
                <a16:creationId xmlns:a16="http://schemas.microsoft.com/office/drawing/2014/main" id="{972946CA-69D7-B5EE-9CFE-8A861706B73C}"/>
              </a:ext>
            </a:extLst>
          </p:cNvPr>
          <p:cNvSpPr/>
          <p:nvPr/>
        </p:nvSpPr>
        <p:spPr>
          <a:xfrm>
            <a:off x="8392880" y="2692670"/>
            <a:ext cx="1009402" cy="1151908"/>
          </a:xfrm>
          <a:custGeom>
            <a:avLst/>
            <a:gdLst>
              <a:gd name="connsiteX0" fmla="*/ 0 w 1009402"/>
              <a:gd name="connsiteY0" fmla="*/ 0 h 1151908"/>
              <a:gd name="connsiteX1" fmla="*/ 528452 w 1009402"/>
              <a:gd name="connsiteY1" fmla="*/ 1151907 h 1151908"/>
              <a:gd name="connsiteX2" fmla="*/ 1009402 w 1009402"/>
              <a:gd name="connsiteY2" fmla="*/ 5938 h 11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9402" h="1151908">
                <a:moveTo>
                  <a:pt x="0" y="0"/>
                </a:moveTo>
                <a:cubicBezTo>
                  <a:pt x="180109" y="575458"/>
                  <a:pt x="360218" y="1150917"/>
                  <a:pt x="528452" y="1151907"/>
                </a:cubicBezTo>
                <a:cubicBezTo>
                  <a:pt x="696686" y="1152897"/>
                  <a:pt x="853044" y="579417"/>
                  <a:pt x="1009402" y="593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3B96F0D8-A706-D3F7-4277-88AD937D0254}"/>
              </a:ext>
            </a:extLst>
          </p:cNvPr>
          <p:cNvSpPr/>
          <p:nvPr/>
        </p:nvSpPr>
        <p:spPr>
          <a:xfrm>
            <a:off x="9268686" y="2997106"/>
            <a:ext cx="89065" cy="906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942CD202-48F2-AE71-22B7-5A75329A441D}"/>
              </a:ext>
            </a:extLst>
          </p:cNvPr>
          <p:cNvCxnSpPr>
            <a:cxnSpLocks/>
          </p:cNvCxnSpPr>
          <p:nvPr/>
        </p:nvCxnSpPr>
        <p:spPr>
          <a:xfrm flipH="1">
            <a:off x="8897581" y="4134001"/>
            <a:ext cx="46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BAD27838-364C-E2B0-2882-1AAC20ADEFC4}"/>
              </a:ext>
            </a:extLst>
          </p:cNvPr>
          <p:cNvSpPr txBox="1"/>
          <p:nvPr/>
        </p:nvSpPr>
        <p:spPr>
          <a:xfrm>
            <a:off x="7701143" y="2496147"/>
            <a:ext cx="50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E</a:t>
            </a:r>
            <a:endParaRPr kumimoji="1" lang="ko-Kore-KR" altLang="en-US">
              <a:latin typeface="Bodoni 72 Oldstyle Book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0FCC8D36-29E3-8B17-193E-28322D814B59}"/>
                  </a:ext>
                </a:extLst>
              </p:cNvPr>
              <p:cNvSpPr txBox="1"/>
              <p:nvPr/>
            </p:nvSpPr>
            <p:spPr>
              <a:xfrm>
                <a:off x="9320574" y="4023112"/>
                <a:ext cx="7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0FCC8D36-29E3-8B17-193E-28322D8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0574" y="4023112"/>
                <a:ext cx="7046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7E3A156-12BD-51C2-DAE7-47C9C99EB24A}"/>
                  </a:ext>
                </a:extLst>
              </p:cNvPr>
              <p:cNvSpPr txBox="1"/>
              <p:nvPr/>
            </p:nvSpPr>
            <p:spPr>
              <a:xfrm>
                <a:off x="8788178" y="4182922"/>
                <a:ext cx="767960" cy="501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14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ore-KR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ko-Kore-KR" altLang="en-US" sz="1400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7E3A156-12BD-51C2-DAE7-47C9C99EB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178" y="4182922"/>
                <a:ext cx="767960" cy="501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D4A2AB3-CB15-515B-E5F6-5B1852873A58}"/>
                  </a:ext>
                </a:extLst>
              </p:cNvPr>
              <p:cNvSpPr txBox="1"/>
              <p:nvPr/>
            </p:nvSpPr>
            <p:spPr>
              <a:xfrm>
                <a:off x="6951019" y="4781016"/>
                <a:ext cx="5084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latin typeface="Bodoni 72 Oldstyle Book" pitchFamily="2" charset="0"/>
                  </a:rPr>
                  <a:t>Then what variables can be used as ‘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’</a:t>
                </a:r>
                <a14:m>
                  <m:oMath xmlns:m="http://schemas.openxmlformats.org/officeDocument/2006/math">
                    <m:r>
                      <a:rPr kumimoji="1" lang="en-US" altLang="ko-Kore-KR" sz="18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</a:t>
                </a:r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D4A2AB3-CB15-515B-E5F6-5B1852873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019" y="4781016"/>
                <a:ext cx="5084618" cy="369332"/>
              </a:xfrm>
              <a:prstGeom prst="rect">
                <a:avLst/>
              </a:prstGeom>
              <a:blipFill>
                <a:blip r:embed="rId5"/>
                <a:stretch>
                  <a:fillRect l="-998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79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48148E-6 C -0.00833 0.04282 -0.0164 0.08588 -0.022 0.10486 C -0.02747 0.1243 -0.0332 0.11481 -0.0332 0.11504 " pathEditMode="relative" rAng="0" ptsTypes="AAA">
                                      <p:cBhvr>
                                        <p:cTn id="6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58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2</a:t>
            </a:r>
            <a:endParaRPr kumimoji="1" lang="ko-Kore-KR" alt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3</a:t>
            </a:r>
            <a:endParaRPr kumimoji="1" lang="ko-Kore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4</a:t>
            </a:r>
            <a:endParaRPr kumimoji="1" lang="ko-Kore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5</a:t>
            </a:r>
            <a:endParaRPr kumimoji="1" lang="ko-Kore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6</a:t>
            </a:r>
            <a:endParaRPr kumimoji="1" lang="ko-Kore-KR" alt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7</a:t>
            </a:r>
            <a:endParaRPr kumimoji="1" lang="ko-Kore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8</a:t>
            </a:r>
            <a:endParaRPr kumimoji="1" lang="ko-Kore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9</a:t>
            </a:r>
            <a:endParaRPr kumimoji="1" lang="ko-Kore-KR" altLang="en-US" sz="16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10</a:t>
            </a:r>
            <a:endParaRPr kumimoji="1" lang="ko-Kore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11</a:t>
            </a:r>
            <a:endParaRPr kumimoji="1" lang="ko-Kore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A4542DC8-FE32-8DB8-557D-D3B82816BAF3}"/>
              </a:ext>
            </a:extLst>
          </p:cNvPr>
          <p:cNvSpPr txBox="1"/>
          <p:nvPr/>
        </p:nvSpPr>
        <p:spPr>
          <a:xfrm>
            <a:off x="6951019" y="1921857"/>
            <a:ext cx="50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To minimize the error, we use gradient descent.</a:t>
            </a:r>
            <a:endParaRPr kumimoji="1" lang="ko-Kore-KR" altLang="en-US">
              <a:latin typeface="Bodoni 72 Oldstyle Book" pitchFamily="2" charset="0"/>
            </a:endParaRPr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4FCA905-EE52-1FE4-5565-980D0E52186A}"/>
              </a:ext>
            </a:extLst>
          </p:cNvPr>
          <p:cNvCxnSpPr/>
          <p:nvPr/>
        </p:nvCxnSpPr>
        <p:spPr>
          <a:xfrm>
            <a:off x="8045527" y="4050735"/>
            <a:ext cx="17041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610408F0-CC37-EE9F-81A9-D6F1DF29F342}"/>
              </a:ext>
            </a:extLst>
          </p:cNvPr>
          <p:cNvCxnSpPr/>
          <p:nvPr/>
        </p:nvCxnSpPr>
        <p:spPr>
          <a:xfrm flipV="1">
            <a:off x="8033652" y="2577149"/>
            <a:ext cx="0" cy="14735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자유형 173">
            <a:extLst>
              <a:ext uri="{FF2B5EF4-FFF2-40B4-BE49-F238E27FC236}">
                <a16:creationId xmlns:a16="http://schemas.microsoft.com/office/drawing/2014/main" id="{972946CA-69D7-B5EE-9CFE-8A861706B73C}"/>
              </a:ext>
            </a:extLst>
          </p:cNvPr>
          <p:cNvSpPr/>
          <p:nvPr/>
        </p:nvSpPr>
        <p:spPr>
          <a:xfrm>
            <a:off x="8392880" y="2692670"/>
            <a:ext cx="1009402" cy="1151908"/>
          </a:xfrm>
          <a:custGeom>
            <a:avLst/>
            <a:gdLst>
              <a:gd name="connsiteX0" fmla="*/ 0 w 1009402"/>
              <a:gd name="connsiteY0" fmla="*/ 0 h 1151908"/>
              <a:gd name="connsiteX1" fmla="*/ 528452 w 1009402"/>
              <a:gd name="connsiteY1" fmla="*/ 1151907 h 1151908"/>
              <a:gd name="connsiteX2" fmla="*/ 1009402 w 1009402"/>
              <a:gd name="connsiteY2" fmla="*/ 5938 h 11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9402" h="1151908">
                <a:moveTo>
                  <a:pt x="0" y="0"/>
                </a:moveTo>
                <a:cubicBezTo>
                  <a:pt x="180109" y="575458"/>
                  <a:pt x="360218" y="1150917"/>
                  <a:pt x="528452" y="1151907"/>
                </a:cubicBezTo>
                <a:cubicBezTo>
                  <a:pt x="696686" y="1152897"/>
                  <a:pt x="853044" y="579417"/>
                  <a:pt x="1009402" y="593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3B96F0D8-A706-D3F7-4277-88AD937D0254}"/>
              </a:ext>
            </a:extLst>
          </p:cNvPr>
          <p:cNvSpPr/>
          <p:nvPr/>
        </p:nvSpPr>
        <p:spPr>
          <a:xfrm>
            <a:off x="8860397" y="3788261"/>
            <a:ext cx="89065" cy="906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942CD202-48F2-AE71-22B7-5A75329A441D}"/>
              </a:ext>
            </a:extLst>
          </p:cNvPr>
          <p:cNvCxnSpPr>
            <a:cxnSpLocks/>
          </p:cNvCxnSpPr>
          <p:nvPr/>
        </p:nvCxnSpPr>
        <p:spPr>
          <a:xfrm flipH="1">
            <a:off x="8897581" y="4134001"/>
            <a:ext cx="46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BAD27838-364C-E2B0-2882-1AAC20ADEFC4}"/>
              </a:ext>
            </a:extLst>
          </p:cNvPr>
          <p:cNvSpPr txBox="1"/>
          <p:nvPr/>
        </p:nvSpPr>
        <p:spPr>
          <a:xfrm>
            <a:off x="7701143" y="2496147"/>
            <a:ext cx="50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E</a:t>
            </a:r>
            <a:endParaRPr kumimoji="1" lang="ko-Kore-KR" altLang="en-US">
              <a:latin typeface="Bodoni 72 Oldstyle Book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0FCC8D36-29E3-8B17-193E-28322D814B59}"/>
                  </a:ext>
                </a:extLst>
              </p:cNvPr>
              <p:cNvSpPr txBox="1"/>
              <p:nvPr/>
            </p:nvSpPr>
            <p:spPr>
              <a:xfrm>
                <a:off x="9320574" y="4023112"/>
                <a:ext cx="7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0FCC8D36-29E3-8B17-193E-28322D8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0574" y="4023112"/>
                <a:ext cx="7046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7E3A156-12BD-51C2-DAE7-47C9C99EB24A}"/>
                  </a:ext>
                </a:extLst>
              </p:cNvPr>
              <p:cNvSpPr txBox="1"/>
              <p:nvPr/>
            </p:nvSpPr>
            <p:spPr>
              <a:xfrm>
                <a:off x="8788178" y="4182922"/>
                <a:ext cx="767960" cy="501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14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ore-KR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ko-Kore-KR" altLang="en-US" sz="1400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7E3A156-12BD-51C2-DAE7-47C9C99EB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178" y="4182922"/>
                <a:ext cx="767960" cy="501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D4A2AB3-CB15-515B-E5F6-5B1852873A58}"/>
                  </a:ext>
                </a:extLst>
              </p:cNvPr>
              <p:cNvSpPr txBox="1"/>
              <p:nvPr/>
            </p:nvSpPr>
            <p:spPr>
              <a:xfrm>
                <a:off x="6951019" y="4781016"/>
                <a:ext cx="5084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latin typeface="Bodoni 72 Oldstyle Book" pitchFamily="2" charset="0"/>
                  </a:rPr>
                  <a:t>Then what variables can be used as ‘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’</a:t>
                </a:r>
                <a14:m>
                  <m:oMath xmlns:m="http://schemas.openxmlformats.org/officeDocument/2006/math">
                    <m:r>
                      <a:rPr kumimoji="1" lang="en-US" altLang="ko-Kore-KR" sz="18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</a:t>
                </a:r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D4A2AB3-CB15-515B-E5F6-5B1852873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019" y="4781016"/>
                <a:ext cx="5084618" cy="369332"/>
              </a:xfrm>
              <a:prstGeom prst="rect">
                <a:avLst/>
              </a:prstGeom>
              <a:blipFill>
                <a:blip r:embed="rId5"/>
                <a:stretch>
                  <a:fillRect l="-998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TextBox 200">
            <a:extLst>
              <a:ext uri="{FF2B5EF4-FFF2-40B4-BE49-F238E27FC236}">
                <a16:creationId xmlns:a16="http://schemas.microsoft.com/office/drawing/2014/main" id="{CD559A06-6724-A5CB-F780-DB313E45D537}"/>
              </a:ext>
            </a:extLst>
          </p:cNvPr>
          <p:cNvSpPr txBox="1"/>
          <p:nvPr/>
        </p:nvSpPr>
        <p:spPr>
          <a:xfrm>
            <a:off x="7233485" y="5110119"/>
            <a:ext cx="417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Angsana New" panose="02020603050405020304" pitchFamily="18" charset="-34"/>
                <a:cs typeface="Angsana New" panose="02020603050405020304" pitchFamily="18" charset="-34"/>
              </a:rPr>
              <a:t>1.</a:t>
            </a:r>
            <a:r>
              <a:rPr kumimoji="1" lang="en-US" altLang="ko-Kore-KR">
                <a:latin typeface="Bodoni 72 Oldstyle Book" pitchFamily="2" charset="0"/>
              </a:rPr>
              <a:t> nodes</a:t>
            </a:r>
            <a:endParaRPr kumimoji="1" lang="ko-Kore-KR" altLang="en-US">
              <a:latin typeface="Bodoni 72 Oldstyle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18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A4542DC8-FE32-8DB8-557D-D3B82816BAF3}"/>
              </a:ext>
            </a:extLst>
          </p:cNvPr>
          <p:cNvSpPr txBox="1"/>
          <p:nvPr/>
        </p:nvSpPr>
        <p:spPr>
          <a:xfrm>
            <a:off x="6951019" y="1921857"/>
            <a:ext cx="50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To minimize the error, we use gradient descent</a:t>
            </a:r>
            <a:endParaRPr kumimoji="1" lang="ko-Kore-KR" altLang="en-US">
              <a:latin typeface="Bodoni 72 Oldstyle Book" pitchFamily="2" charset="0"/>
            </a:endParaRPr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4FCA905-EE52-1FE4-5565-980D0E52186A}"/>
              </a:ext>
            </a:extLst>
          </p:cNvPr>
          <p:cNvCxnSpPr/>
          <p:nvPr/>
        </p:nvCxnSpPr>
        <p:spPr>
          <a:xfrm>
            <a:off x="8045527" y="4050735"/>
            <a:ext cx="17041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610408F0-CC37-EE9F-81A9-D6F1DF29F342}"/>
              </a:ext>
            </a:extLst>
          </p:cNvPr>
          <p:cNvCxnSpPr/>
          <p:nvPr/>
        </p:nvCxnSpPr>
        <p:spPr>
          <a:xfrm flipV="1">
            <a:off x="8033652" y="2577149"/>
            <a:ext cx="0" cy="14735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자유형 173">
            <a:extLst>
              <a:ext uri="{FF2B5EF4-FFF2-40B4-BE49-F238E27FC236}">
                <a16:creationId xmlns:a16="http://schemas.microsoft.com/office/drawing/2014/main" id="{972946CA-69D7-B5EE-9CFE-8A861706B73C}"/>
              </a:ext>
            </a:extLst>
          </p:cNvPr>
          <p:cNvSpPr/>
          <p:nvPr/>
        </p:nvSpPr>
        <p:spPr>
          <a:xfrm>
            <a:off x="8392880" y="2692670"/>
            <a:ext cx="1009402" cy="1151908"/>
          </a:xfrm>
          <a:custGeom>
            <a:avLst/>
            <a:gdLst>
              <a:gd name="connsiteX0" fmla="*/ 0 w 1009402"/>
              <a:gd name="connsiteY0" fmla="*/ 0 h 1151908"/>
              <a:gd name="connsiteX1" fmla="*/ 528452 w 1009402"/>
              <a:gd name="connsiteY1" fmla="*/ 1151907 h 1151908"/>
              <a:gd name="connsiteX2" fmla="*/ 1009402 w 1009402"/>
              <a:gd name="connsiteY2" fmla="*/ 5938 h 11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9402" h="1151908">
                <a:moveTo>
                  <a:pt x="0" y="0"/>
                </a:moveTo>
                <a:cubicBezTo>
                  <a:pt x="180109" y="575458"/>
                  <a:pt x="360218" y="1150917"/>
                  <a:pt x="528452" y="1151907"/>
                </a:cubicBezTo>
                <a:cubicBezTo>
                  <a:pt x="696686" y="1152897"/>
                  <a:pt x="853044" y="579417"/>
                  <a:pt x="1009402" y="593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3B96F0D8-A706-D3F7-4277-88AD937D0254}"/>
              </a:ext>
            </a:extLst>
          </p:cNvPr>
          <p:cNvSpPr/>
          <p:nvPr/>
        </p:nvSpPr>
        <p:spPr>
          <a:xfrm>
            <a:off x="8860397" y="3788261"/>
            <a:ext cx="89065" cy="906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942CD202-48F2-AE71-22B7-5A75329A441D}"/>
              </a:ext>
            </a:extLst>
          </p:cNvPr>
          <p:cNvCxnSpPr>
            <a:cxnSpLocks/>
          </p:cNvCxnSpPr>
          <p:nvPr/>
        </p:nvCxnSpPr>
        <p:spPr>
          <a:xfrm flipH="1">
            <a:off x="8897581" y="4134001"/>
            <a:ext cx="46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BAD27838-364C-E2B0-2882-1AAC20ADEFC4}"/>
              </a:ext>
            </a:extLst>
          </p:cNvPr>
          <p:cNvSpPr txBox="1"/>
          <p:nvPr/>
        </p:nvSpPr>
        <p:spPr>
          <a:xfrm>
            <a:off x="7701143" y="2496147"/>
            <a:ext cx="50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E</a:t>
            </a:r>
            <a:endParaRPr kumimoji="1" lang="ko-Kore-KR" altLang="en-US">
              <a:latin typeface="Bodoni 72 Oldstyle Book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0FCC8D36-29E3-8B17-193E-28322D814B59}"/>
                  </a:ext>
                </a:extLst>
              </p:cNvPr>
              <p:cNvSpPr txBox="1"/>
              <p:nvPr/>
            </p:nvSpPr>
            <p:spPr>
              <a:xfrm>
                <a:off x="9320574" y="4023112"/>
                <a:ext cx="7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0FCC8D36-29E3-8B17-193E-28322D8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0574" y="4023112"/>
                <a:ext cx="7046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7E3A156-12BD-51C2-DAE7-47C9C99EB24A}"/>
                  </a:ext>
                </a:extLst>
              </p:cNvPr>
              <p:cNvSpPr txBox="1"/>
              <p:nvPr/>
            </p:nvSpPr>
            <p:spPr>
              <a:xfrm>
                <a:off x="8788178" y="4182922"/>
                <a:ext cx="767960" cy="501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14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ore-KR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ko-Kore-KR" altLang="en-US" sz="1400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7E3A156-12BD-51C2-DAE7-47C9C99EB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178" y="4182922"/>
                <a:ext cx="767960" cy="501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D4A2AB3-CB15-515B-E5F6-5B1852873A58}"/>
                  </a:ext>
                </a:extLst>
              </p:cNvPr>
              <p:cNvSpPr txBox="1"/>
              <p:nvPr/>
            </p:nvSpPr>
            <p:spPr>
              <a:xfrm>
                <a:off x="6951019" y="4781016"/>
                <a:ext cx="5084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latin typeface="Bodoni 72 Oldstyle Book" pitchFamily="2" charset="0"/>
                  </a:rPr>
                  <a:t>Then what variables can be used as ‘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’</a:t>
                </a:r>
                <a14:m>
                  <m:oMath xmlns:m="http://schemas.openxmlformats.org/officeDocument/2006/math">
                    <m:r>
                      <a:rPr kumimoji="1" lang="en-US" altLang="ko-Kore-KR" sz="18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</a:t>
                </a:r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D4A2AB3-CB15-515B-E5F6-5B1852873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019" y="4781016"/>
                <a:ext cx="5084618" cy="369332"/>
              </a:xfrm>
              <a:prstGeom prst="rect">
                <a:avLst/>
              </a:prstGeom>
              <a:blipFill>
                <a:blip r:embed="rId5"/>
                <a:stretch>
                  <a:fillRect l="-998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TextBox 200">
            <a:extLst>
              <a:ext uri="{FF2B5EF4-FFF2-40B4-BE49-F238E27FC236}">
                <a16:creationId xmlns:a16="http://schemas.microsoft.com/office/drawing/2014/main" id="{CD559A06-6724-A5CB-F780-DB313E45D537}"/>
              </a:ext>
            </a:extLst>
          </p:cNvPr>
          <p:cNvSpPr txBox="1"/>
          <p:nvPr/>
        </p:nvSpPr>
        <p:spPr>
          <a:xfrm>
            <a:off x="7233485" y="5110119"/>
            <a:ext cx="417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1.</a:t>
            </a:r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  <a:latin typeface="Bodoni 72 Oldstyle Book" pitchFamily="2" charset="0"/>
              </a:rPr>
              <a:t> nodes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  <a:latin typeface="Bodoni 72 Oldstyle Book" pitchFamily="2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6346B2-DBEE-A282-F8FE-48881C8F7590}"/>
              </a:ext>
            </a:extLst>
          </p:cNvPr>
          <p:cNvSpPr txBox="1"/>
          <p:nvPr/>
        </p:nvSpPr>
        <p:spPr>
          <a:xfrm>
            <a:off x="7238010" y="5577700"/>
            <a:ext cx="399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Angsana New" panose="02020603050405020304" pitchFamily="18" charset="-34"/>
                <a:cs typeface="Angsana New" panose="02020603050405020304" pitchFamily="18" charset="-34"/>
              </a:rPr>
              <a:t>2. </a:t>
            </a:r>
            <a:r>
              <a:rPr kumimoji="1" lang="en-US" altLang="ko-Kore-KR">
                <a:latin typeface="Bodoni 72 Oldstyle Book" pitchFamily="2" charset="0"/>
                <a:cs typeface="Angsana New" panose="02020603050405020304" pitchFamily="18" charset="-34"/>
              </a:rPr>
              <a:t>c</a:t>
            </a:r>
            <a:r>
              <a:rPr kumimoji="1" lang="en-US" altLang="ko-Kore-KR">
                <a:latin typeface="Bodoni 72 Oldstyle Book" pitchFamily="2" charset="0"/>
              </a:rPr>
              <a:t>onnections (weight, bias)</a:t>
            </a:r>
            <a:endParaRPr kumimoji="1" lang="ko-Kore-KR" altLang="en-US">
              <a:latin typeface="Bodoni 72 Oldstyle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60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F9252D7C-2F61-B821-4B5E-5B86AC3159E8}"/>
              </a:ext>
            </a:extLst>
          </p:cNvPr>
          <p:cNvSpPr txBox="1"/>
          <p:nvPr/>
        </p:nvSpPr>
        <p:spPr>
          <a:xfrm>
            <a:off x="5796515" y="1553269"/>
            <a:ext cx="5856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To get the gradient, we will use a method called ‘backpropgation’.</a:t>
            </a:r>
          </a:p>
          <a:p>
            <a:endParaRPr kumimoji="1" lang="en-US" altLang="ko-Kore-KR">
              <a:latin typeface="Bodoni 72 Oldstyle Book" pitchFamily="2" charset="0"/>
            </a:endParaRPr>
          </a:p>
          <a:p>
            <a:r>
              <a:rPr kumimoji="1" lang="en-US" altLang="ko-Kore-KR">
                <a:latin typeface="Bodoni 72 Oldstyle Book" pitchFamily="2" charset="0"/>
              </a:rPr>
              <a:t>Before that, we need to know a few things in advance.</a:t>
            </a:r>
            <a:endParaRPr kumimoji="1" lang="ko-Kore-KR" altLang="en-US">
              <a:latin typeface="Bodoni 72 Oldstyle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8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>
            <a:extLst>
              <a:ext uri="{FF2B5EF4-FFF2-40B4-BE49-F238E27FC236}">
                <a16:creationId xmlns:a16="http://schemas.microsoft.com/office/drawing/2014/main" id="{E7041C24-EACD-24EB-56C9-549EFC94B550}"/>
              </a:ext>
            </a:extLst>
          </p:cNvPr>
          <p:cNvSpPr txBox="1"/>
          <p:nvPr/>
        </p:nvSpPr>
        <p:spPr>
          <a:xfrm>
            <a:off x="6738177" y="3466324"/>
            <a:ext cx="181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N</a:t>
            </a:r>
            <a:r>
              <a:rPr kumimoji="1" lang="en-US" altLang="ko-Kore-KR" baseline="-25000"/>
              <a:t>j</a:t>
            </a:r>
            <a:endParaRPr kumimoji="1" lang="ko-Kore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D0790FD-66C3-B1C2-2EE1-32C6A90A3B91}"/>
              </a:ext>
            </a:extLst>
          </p:cNvPr>
          <p:cNvSpPr txBox="1"/>
          <p:nvPr/>
        </p:nvSpPr>
        <p:spPr>
          <a:xfrm>
            <a:off x="8496794" y="3474368"/>
            <a:ext cx="181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N</a:t>
            </a:r>
            <a:r>
              <a:rPr kumimoji="1" lang="en-US" altLang="ko-Kore-KR" baseline="-25000"/>
              <a:t>i</a:t>
            </a:r>
            <a:endParaRPr kumimoji="1" lang="ko-Kore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F9252D7C-2F61-B821-4B5E-5B86AC3159E8}"/>
              </a:ext>
            </a:extLst>
          </p:cNvPr>
          <p:cNvSpPr txBox="1"/>
          <p:nvPr/>
        </p:nvSpPr>
        <p:spPr>
          <a:xfrm>
            <a:off x="5796515" y="1553269"/>
            <a:ext cx="5856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To get the gradient, we will use a method called ‘backpropgation’.</a:t>
            </a:r>
          </a:p>
          <a:p>
            <a:endParaRPr kumimoji="1" lang="en-US" altLang="ko-Kore-KR">
              <a:latin typeface="Bodoni 72 Oldstyle Book" pitchFamily="2" charset="0"/>
            </a:endParaRPr>
          </a:p>
          <a:p>
            <a:r>
              <a:rPr kumimoji="1" lang="en-US" altLang="ko-Kore-KR">
                <a:latin typeface="Bodoni 72 Oldstyle Book" pitchFamily="2" charset="0"/>
              </a:rPr>
              <a:t>Before that, we need to know a few things in advance.</a:t>
            </a:r>
            <a:endParaRPr kumimoji="1" lang="ko-Kore-KR" altLang="en-US">
              <a:latin typeface="Bodoni 72 Oldstyle Book" pitchFamily="2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7EC7E9-F0C8-68CD-A440-A2C58900B928}"/>
              </a:ext>
            </a:extLst>
          </p:cNvPr>
          <p:cNvSpPr txBox="1"/>
          <p:nvPr/>
        </p:nvSpPr>
        <p:spPr>
          <a:xfrm>
            <a:off x="6113813" y="2625507"/>
            <a:ext cx="580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First, W</a:t>
            </a:r>
            <a:r>
              <a:rPr kumimoji="1" lang="en-US" altLang="ko-Kore-KR" baseline="-25000"/>
              <a:t>ij </a:t>
            </a:r>
            <a:r>
              <a:rPr kumimoji="1" lang="en-US" altLang="ko-Kore-KR"/>
              <a:t>means the weight transferred from j to i.</a:t>
            </a:r>
            <a:endParaRPr kumimoji="1" lang="ko-Kore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28301866-3185-EDFE-8072-9CAEBF1D05D5}"/>
              </a:ext>
            </a:extLst>
          </p:cNvPr>
          <p:cNvSpPr/>
          <p:nvPr/>
        </p:nvSpPr>
        <p:spPr>
          <a:xfrm>
            <a:off x="6620494" y="3378585"/>
            <a:ext cx="575953" cy="5759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BA90502C-2B85-E67D-D021-B700D76A2E69}"/>
              </a:ext>
            </a:extLst>
          </p:cNvPr>
          <p:cNvSpPr/>
          <p:nvPr/>
        </p:nvSpPr>
        <p:spPr>
          <a:xfrm>
            <a:off x="8387938" y="3378585"/>
            <a:ext cx="575953" cy="5759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FEF7F271-5A37-39E1-6EF6-B7137C50D499}"/>
              </a:ext>
            </a:extLst>
          </p:cNvPr>
          <p:cNvCxnSpPr>
            <a:stCxn id="152" idx="6"/>
            <a:endCxn id="156" idx="2"/>
          </p:cNvCxnSpPr>
          <p:nvPr/>
        </p:nvCxnSpPr>
        <p:spPr>
          <a:xfrm>
            <a:off x="7196447" y="3666562"/>
            <a:ext cx="11914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96348C57-21CD-F248-B37A-5A8057C096B5}"/>
              </a:ext>
            </a:extLst>
          </p:cNvPr>
          <p:cNvSpPr txBox="1"/>
          <p:nvPr/>
        </p:nvSpPr>
        <p:spPr>
          <a:xfrm>
            <a:off x="7559633" y="3266085"/>
            <a:ext cx="181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W</a:t>
            </a:r>
            <a:r>
              <a:rPr kumimoji="1" lang="en-US" altLang="ko-Kore-KR" baseline="-25000"/>
              <a:t>ij</a:t>
            </a:r>
            <a:endParaRPr kumimoji="1" lang="ko-Kore-KR" altLang="en-US"/>
          </a:p>
        </p:txBody>
      </p:sp>
      <p:sp>
        <p:nvSpPr>
          <p:cNvPr id="164" name="오른쪽 화살표[R] 163">
            <a:extLst>
              <a:ext uri="{FF2B5EF4-FFF2-40B4-BE49-F238E27FC236}">
                <a16:creationId xmlns:a16="http://schemas.microsoft.com/office/drawing/2014/main" id="{9CC77882-2362-A97E-C392-68C3F12A4B39}"/>
              </a:ext>
            </a:extLst>
          </p:cNvPr>
          <p:cNvSpPr/>
          <p:nvPr/>
        </p:nvSpPr>
        <p:spPr>
          <a:xfrm>
            <a:off x="5898877" y="2718561"/>
            <a:ext cx="186128" cy="183223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196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F9252D7C-2F61-B821-4B5E-5B86AC3159E8}"/>
              </a:ext>
            </a:extLst>
          </p:cNvPr>
          <p:cNvSpPr txBox="1"/>
          <p:nvPr/>
        </p:nvSpPr>
        <p:spPr>
          <a:xfrm>
            <a:off x="5796515" y="1553269"/>
            <a:ext cx="5856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To get the gradient, we will use a method called ‘backpropgation’.</a:t>
            </a:r>
          </a:p>
          <a:p>
            <a:endParaRPr kumimoji="1" lang="en-US" altLang="ko-Kore-KR">
              <a:latin typeface="Bodoni 72 Oldstyle Book" pitchFamily="2" charset="0"/>
            </a:endParaRPr>
          </a:p>
          <a:p>
            <a:r>
              <a:rPr kumimoji="1" lang="en-US" altLang="ko-Kore-KR">
                <a:latin typeface="Bodoni 72 Oldstyle Book" pitchFamily="2" charset="0"/>
              </a:rPr>
              <a:t>Before that, we need to know a few things in advance.</a:t>
            </a:r>
            <a:endParaRPr kumimoji="1" lang="ko-Kore-KR" altLang="en-US">
              <a:latin typeface="Bodoni 72 Oldstyle Book" pitchFamily="2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7EC7E9-F0C8-68CD-A440-A2C58900B928}"/>
              </a:ext>
            </a:extLst>
          </p:cNvPr>
          <p:cNvSpPr txBox="1"/>
          <p:nvPr/>
        </p:nvSpPr>
        <p:spPr>
          <a:xfrm>
            <a:off x="6096881" y="2625507"/>
            <a:ext cx="580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Second, we start with arbitrary values for the weights.</a:t>
            </a:r>
            <a:endParaRPr kumimoji="1" lang="ko-Kore-KR" altLang="en-US"/>
          </a:p>
        </p:txBody>
      </p:sp>
      <p:sp>
        <p:nvSpPr>
          <p:cNvPr id="164" name="오른쪽 화살표[R] 163">
            <a:extLst>
              <a:ext uri="{FF2B5EF4-FFF2-40B4-BE49-F238E27FC236}">
                <a16:creationId xmlns:a16="http://schemas.microsoft.com/office/drawing/2014/main" id="{CE1D0B4E-3110-EC23-9512-11B5FBD2168A}"/>
              </a:ext>
            </a:extLst>
          </p:cNvPr>
          <p:cNvSpPr/>
          <p:nvPr/>
        </p:nvSpPr>
        <p:spPr>
          <a:xfrm>
            <a:off x="5898877" y="2718561"/>
            <a:ext cx="186128" cy="183223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553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277450" y="3436630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0.92</a:t>
            </a:r>
            <a:endParaRPr kumimoji="1" lang="ko-Kore-KR" altLang="en-US" sz="14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036434" y="2893065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0.56</a:t>
            </a:r>
            <a:endParaRPr kumimoji="1" lang="ko-Kore-KR" altLang="en-US" sz="14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037857" y="3909443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0.22</a:t>
            </a:r>
            <a:endParaRPr kumimoji="1" lang="ko-Kore-KR" altLang="en-US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45947" y="874570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0.10</a:t>
            </a:r>
            <a:endParaRPr kumimoji="1" lang="ko-Kore-KR" alt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645947" y="1400429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0.83</a:t>
            </a:r>
            <a:endParaRPr kumimoji="1" lang="ko-Kore-KR" altLang="en-US" sz="14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51883" y="1938857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0.24</a:t>
            </a:r>
            <a:endParaRPr kumimoji="1" lang="ko-Kore-KR" altLang="en-US" sz="14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55067" y="2448633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0.47</a:t>
            </a:r>
            <a:endParaRPr kumimoji="1" lang="ko-Kore-KR" altLang="en-US" sz="14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58084" y="2975491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0.16</a:t>
            </a:r>
            <a:endParaRPr kumimoji="1" lang="ko-Kore-KR" alt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58084" y="3497360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0.03</a:t>
            </a:r>
            <a:endParaRPr kumimoji="1" lang="ko-Kore-KR" altLang="en-US" sz="1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665266" y="4020067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0.99</a:t>
            </a:r>
            <a:endParaRPr kumimoji="1" lang="ko-Kore-KR" altLang="en-US" sz="14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665265" y="4535252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0.33</a:t>
            </a:r>
            <a:endParaRPr kumimoji="1" lang="ko-Kore-KR" altLang="en-US" sz="14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665503" y="5064286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0.60</a:t>
            </a:r>
            <a:endParaRPr kumimoji="1" lang="ko-Kore-KR" altLang="en-US" sz="14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665264" y="5579878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0.77</a:t>
            </a:r>
            <a:endParaRPr kumimoji="1" lang="ko-Kore-KR" altLang="en-US" sz="14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665263" y="6095470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0.82</a:t>
            </a:r>
            <a:endParaRPr kumimoji="1" lang="ko-Kore-KR" altLang="en-US" sz="14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184331" y="3048335"/>
            <a:ext cx="892352" cy="11256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F9252D7C-2F61-B821-4B5E-5B86AC3159E8}"/>
              </a:ext>
            </a:extLst>
          </p:cNvPr>
          <p:cNvSpPr txBox="1"/>
          <p:nvPr/>
        </p:nvSpPr>
        <p:spPr>
          <a:xfrm>
            <a:off x="5796515" y="1553269"/>
            <a:ext cx="5856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To get the gradient, we will use a method called ‘backpropgation’.</a:t>
            </a:r>
          </a:p>
          <a:p>
            <a:endParaRPr kumimoji="1" lang="en-US" altLang="ko-Kore-KR">
              <a:latin typeface="Bodoni 72 Oldstyle Book" pitchFamily="2" charset="0"/>
            </a:endParaRPr>
          </a:p>
          <a:p>
            <a:r>
              <a:rPr kumimoji="1" lang="en-US" altLang="ko-Kore-KR">
                <a:latin typeface="Bodoni 72 Oldstyle Book" pitchFamily="2" charset="0"/>
              </a:rPr>
              <a:t>Before that, we need to know a few things in advance.</a:t>
            </a:r>
            <a:endParaRPr kumimoji="1" lang="ko-Kore-KR" altLang="en-US">
              <a:latin typeface="Bodoni 72 Oldstyle Book" pitchFamily="2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20117F9-CCBC-3A81-1328-38D33D687FE7}"/>
              </a:ext>
            </a:extLst>
          </p:cNvPr>
          <p:cNvSpPr txBox="1"/>
          <p:nvPr/>
        </p:nvSpPr>
        <p:spPr>
          <a:xfrm>
            <a:off x="6395487" y="2979658"/>
            <a:ext cx="5759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It means that the values of the nodes are randomly determined.</a:t>
            </a:r>
            <a:endParaRPr kumimoji="1" lang="ko-Kore-KR" altLang="en-US">
              <a:latin typeface="Bodoni 72 Oldstyle Book" pitchFamily="2" charset="0"/>
            </a:endParaRPr>
          </a:p>
          <a:p>
            <a:endParaRPr kumimoji="1" lang="ko-Kore-KR" alt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CEE0425-AF1E-E281-83CC-87678EDA9FC7}"/>
              </a:ext>
            </a:extLst>
          </p:cNvPr>
          <p:cNvSpPr txBox="1"/>
          <p:nvPr/>
        </p:nvSpPr>
        <p:spPr>
          <a:xfrm>
            <a:off x="6096881" y="2625507"/>
            <a:ext cx="580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Second, we start with arbitrary values for the weights.</a:t>
            </a:r>
            <a:endParaRPr kumimoji="1" lang="ko-Kore-KR" altLang="en-US"/>
          </a:p>
        </p:txBody>
      </p:sp>
      <p:sp>
        <p:nvSpPr>
          <p:cNvPr id="158" name="오른쪽 화살표[R] 157">
            <a:extLst>
              <a:ext uri="{FF2B5EF4-FFF2-40B4-BE49-F238E27FC236}">
                <a16:creationId xmlns:a16="http://schemas.microsoft.com/office/drawing/2014/main" id="{9D962FEE-7602-9377-D6C6-C6DB0E81E5BE}"/>
              </a:ext>
            </a:extLst>
          </p:cNvPr>
          <p:cNvSpPr/>
          <p:nvPr/>
        </p:nvSpPr>
        <p:spPr>
          <a:xfrm>
            <a:off x="5898877" y="2718561"/>
            <a:ext cx="186128" cy="183223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9" name="오른쪽 화살표[R] 158">
            <a:extLst>
              <a:ext uri="{FF2B5EF4-FFF2-40B4-BE49-F238E27FC236}">
                <a16:creationId xmlns:a16="http://schemas.microsoft.com/office/drawing/2014/main" id="{4BE7F53C-C71E-B486-2157-1BA8C7829BC9}"/>
              </a:ext>
            </a:extLst>
          </p:cNvPr>
          <p:cNvSpPr/>
          <p:nvPr/>
        </p:nvSpPr>
        <p:spPr>
          <a:xfrm>
            <a:off x="6213467" y="3087855"/>
            <a:ext cx="186128" cy="183223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080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2</a:t>
            </a:r>
            <a:endParaRPr kumimoji="1" lang="ko-Kore-KR" alt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3</a:t>
            </a:r>
            <a:endParaRPr kumimoji="1" lang="ko-Kore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4</a:t>
            </a:r>
            <a:endParaRPr kumimoji="1" lang="ko-Kore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5</a:t>
            </a:r>
            <a:endParaRPr kumimoji="1" lang="ko-Kore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6</a:t>
            </a:r>
            <a:endParaRPr kumimoji="1" lang="ko-Kore-KR" alt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7</a:t>
            </a:r>
            <a:endParaRPr kumimoji="1" lang="ko-Kore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8</a:t>
            </a:r>
            <a:endParaRPr kumimoji="1" lang="ko-Kore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9</a:t>
            </a:r>
            <a:endParaRPr kumimoji="1" lang="ko-Kore-KR" altLang="en-US" sz="16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10</a:t>
            </a:r>
            <a:endParaRPr kumimoji="1" lang="ko-Kore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11</a:t>
            </a:r>
            <a:endParaRPr kumimoji="1" lang="ko-Kore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3</a:t>
            </a:r>
            <a:endParaRPr kumimoji="1" lang="ko-Kore-KR" altLang="en-US" sz="1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4</a:t>
            </a:r>
            <a:endParaRPr kumimoji="1" lang="ko-Kore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5</a:t>
            </a:r>
            <a:endParaRPr kumimoji="1" lang="ko-Kore-KR" altLang="en-US" sz="1600"/>
          </a:p>
        </p:txBody>
      </p:sp>
    </p:spTree>
    <p:extLst>
      <p:ext uri="{BB962C8B-B14F-4D97-AF65-F5344CB8AC3E}">
        <p14:creationId xmlns:p14="http://schemas.microsoft.com/office/powerpoint/2010/main" val="2158636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Box 166">
            <a:extLst>
              <a:ext uri="{FF2B5EF4-FFF2-40B4-BE49-F238E27FC236}">
                <a16:creationId xmlns:a16="http://schemas.microsoft.com/office/drawing/2014/main" id="{0325D88A-7C57-E914-9432-00658D99E643}"/>
              </a:ext>
            </a:extLst>
          </p:cNvPr>
          <p:cNvSpPr txBox="1"/>
          <p:nvPr/>
        </p:nvSpPr>
        <p:spPr>
          <a:xfrm>
            <a:off x="7900224" y="5453170"/>
            <a:ext cx="181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net</a:t>
            </a:r>
            <a:r>
              <a:rPr kumimoji="1" lang="en-US" altLang="ko-Kore-KR" baseline="-25000"/>
              <a:t>i</a:t>
            </a:r>
            <a:endParaRPr kumimoji="1" lang="ko-Kore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1618802-70B9-5C4E-3A70-7937BBBC84E7}"/>
              </a:ext>
            </a:extLst>
          </p:cNvPr>
          <p:cNvSpPr txBox="1"/>
          <p:nvPr/>
        </p:nvSpPr>
        <p:spPr>
          <a:xfrm>
            <a:off x="5796515" y="1553269"/>
            <a:ext cx="5856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To get the gradient, we will use a method called ‘backpropgation’.</a:t>
            </a:r>
          </a:p>
          <a:p>
            <a:endParaRPr kumimoji="1" lang="en-US" altLang="ko-Kore-KR">
              <a:latin typeface="Bodoni 72 Oldstyle Book" pitchFamily="2" charset="0"/>
            </a:endParaRPr>
          </a:p>
          <a:p>
            <a:r>
              <a:rPr kumimoji="1" lang="en-US" altLang="ko-Kore-KR">
                <a:latin typeface="Bodoni 72 Oldstyle Book" pitchFamily="2" charset="0"/>
              </a:rPr>
              <a:t>Before that, we need to know a few things in advance.</a:t>
            </a:r>
            <a:endParaRPr kumimoji="1" lang="ko-Kore-KR" altLang="en-US">
              <a:latin typeface="Bodoni 72 Oldstyle Book" pitchFamily="2" charset="0"/>
            </a:endParaRPr>
          </a:p>
        </p:txBody>
      </p:sp>
      <p:sp>
        <p:nvSpPr>
          <p:cNvPr id="152" name="오른쪽 화살표[R] 151">
            <a:extLst>
              <a:ext uri="{FF2B5EF4-FFF2-40B4-BE49-F238E27FC236}">
                <a16:creationId xmlns:a16="http://schemas.microsoft.com/office/drawing/2014/main" id="{F213D729-E784-AAA1-069D-01CB3AFBA471}"/>
              </a:ext>
            </a:extLst>
          </p:cNvPr>
          <p:cNvSpPr/>
          <p:nvPr/>
        </p:nvSpPr>
        <p:spPr>
          <a:xfrm>
            <a:off x="5898877" y="2718561"/>
            <a:ext cx="186128" cy="183223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DCA818B7-DB43-9CED-DF2C-D477BE488F24}"/>
                  </a:ext>
                </a:extLst>
              </p:cNvPr>
              <p:cNvSpPr txBox="1"/>
              <p:nvPr/>
            </p:nvSpPr>
            <p:spPr>
              <a:xfrm>
                <a:off x="6085005" y="2616507"/>
                <a:ext cx="39971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latin typeface="Bodoni 72 Oldstyle Book" pitchFamily="2" charset="0"/>
                  </a:rPr>
                  <a:t>Third, when passing a value to the next node, it goes through an activation function (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en-US" altLang="ko-Kore-KR"/>
                  <a:t>)</a:t>
                </a:r>
                <a:r>
                  <a:rPr kumimoji="1" lang="en-US" altLang="ko-Kore-KR">
                    <a:latin typeface="Bodoni 72 Oldstyle Book" pitchFamily="2" charset="0"/>
                  </a:rPr>
                  <a:t>. </a:t>
                </a:r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DCA818B7-DB43-9CED-DF2C-D477BE488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005" y="2616507"/>
                <a:ext cx="3997146" cy="646331"/>
              </a:xfrm>
              <a:prstGeom prst="rect">
                <a:avLst/>
              </a:prstGeom>
              <a:blipFill>
                <a:blip r:embed="rId3"/>
                <a:stretch>
                  <a:fillRect l="-1270" t="-1923" r="-2857" b="-1346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C6FAE5E-1AF8-7353-91A4-0A9C261DF737}"/>
                  </a:ext>
                </a:extLst>
              </p:cNvPr>
              <p:cNvSpPr txBox="1"/>
              <p:nvPr/>
            </p:nvSpPr>
            <p:spPr>
              <a:xfrm>
                <a:off x="6146320" y="3429000"/>
                <a:ext cx="3997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latin typeface="Bodoni 72 Oldstyle Book" pitchFamily="2" charset="0"/>
                  </a:rPr>
                  <a:t>net</a:t>
                </a:r>
                <a:r>
                  <a:rPr kumimoji="1" lang="en-US" altLang="ko-Kore-KR" baseline="-25000">
                    <a:latin typeface="Bodoni 72 Oldstyle Book" pitchFamily="2" charset="0"/>
                  </a:rPr>
                  <a:t>i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W</a:t>
                </a:r>
                <a:r>
                  <a:rPr kumimoji="1" lang="en-US" altLang="ko-Kore-KR" baseline="-25000">
                    <a:latin typeface="Bodoni 72 Oldstyle Book" pitchFamily="2" charset="0"/>
                  </a:rPr>
                  <a:t>ij</a:t>
                </a:r>
                <a:r>
                  <a:rPr kumimoji="1" lang="en-US" altLang="ko-Kore-KR">
                    <a:latin typeface="Bodoni 72 Oldstyle Book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N</a:t>
                </a:r>
                <a:r>
                  <a:rPr kumimoji="1" lang="en-US" altLang="ko-Kore-KR" baseline="-25000">
                    <a:latin typeface="Bodoni 72 Oldstyle Book" pitchFamily="2" charset="0"/>
                  </a:rPr>
                  <a:t>j</a:t>
                </a:r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C6FAE5E-1AF8-7353-91A4-0A9C261DF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320" y="3429000"/>
                <a:ext cx="3997146" cy="369332"/>
              </a:xfrm>
              <a:prstGeom prst="rect">
                <a:avLst/>
              </a:prstGeom>
              <a:blipFill>
                <a:blip r:embed="rId4"/>
                <a:stretch>
                  <a:fillRect l="-949" t="-10000" b="-2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CC9DEA7B-FAD7-B2E5-46FF-5AD52A3B3A53}"/>
                  </a:ext>
                </a:extLst>
              </p:cNvPr>
              <p:cNvSpPr txBox="1"/>
              <p:nvPr/>
            </p:nvSpPr>
            <p:spPr>
              <a:xfrm>
                <a:off x="6146320" y="3848963"/>
                <a:ext cx="3997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latin typeface="Bodoni 72 Oldstyle Book" pitchFamily="2" charset="0"/>
                  </a:rPr>
                  <a:t>N</a:t>
                </a:r>
                <a:r>
                  <a:rPr kumimoji="1" lang="en-US" altLang="ko-Kore-KR" baseline="-25000">
                    <a:latin typeface="Bodoni 72 Oldstyle Book" pitchFamily="2" charset="0"/>
                  </a:rPr>
                  <a:t>j</a:t>
                </a:r>
                <a:r>
                  <a:rPr kumimoji="1" lang="en-US" altLang="ko-Kore-KR">
                    <a:latin typeface="Bodoni 72 Oldstyle Book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kumimoji="1" lang="en-US" altLang="ko-Kore-KR">
                            <a:latin typeface="Bodoni 72 Oldstyle Book" pitchFamily="2" charset="0"/>
                          </a:rPr>
                          <m:t>net</m:t>
                        </m:r>
                        <m:r>
                          <m:rPr>
                            <m:nor/>
                          </m:rPr>
                          <a:rPr kumimoji="1" lang="en-US" altLang="ko-Kore-KR" baseline="-25000">
                            <a:latin typeface="Bodoni 72 Oldstyle Book" pitchFamily="2" charset="0"/>
                          </a:rPr>
                          <m:t>i</m:t>
                        </m:r>
                      </m:e>
                    </m:d>
                  </m:oMath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CC9DEA7B-FAD7-B2E5-46FF-5AD52A3B3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320" y="3848963"/>
                <a:ext cx="3997146" cy="369332"/>
              </a:xfrm>
              <a:prstGeom prst="rect">
                <a:avLst/>
              </a:prstGeom>
              <a:blipFill>
                <a:blip r:embed="rId5"/>
                <a:stretch>
                  <a:fillRect l="-949" t="-6452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CCAD31F-CFE5-06BA-3093-C9733E2C6F1D}"/>
                  </a:ext>
                </a:extLst>
              </p:cNvPr>
              <p:cNvSpPr txBox="1"/>
              <p:nvPr/>
            </p:nvSpPr>
            <p:spPr>
              <a:xfrm>
                <a:off x="6146320" y="4283901"/>
                <a:ext cx="3997146" cy="520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(z)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ko-Kore-KR" b="0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kumimoji="1" lang="en-US" altLang="ko-Kore-KR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kumimoji="1" lang="en-US" altLang="ko-Kore-KR" b="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CCAD31F-CFE5-06BA-3093-C9733E2C6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320" y="4283901"/>
                <a:ext cx="3997146" cy="520655"/>
              </a:xfrm>
              <a:prstGeom prst="rect">
                <a:avLst/>
              </a:prstGeom>
              <a:blipFill>
                <a:blip r:embed="rId6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TextBox 160">
            <a:extLst>
              <a:ext uri="{FF2B5EF4-FFF2-40B4-BE49-F238E27FC236}">
                <a16:creationId xmlns:a16="http://schemas.microsoft.com/office/drawing/2014/main" id="{BBFBC545-C0D2-9E25-ED8D-92B3EA05AE57}"/>
              </a:ext>
            </a:extLst>
          </p:cNvPr>
          <p:cNvSpPr txBox="1"/>
          <p:nvPr/>
        </p:nvSpPr>
        <p:spPr>
          <a:xfrm>
            <a:off x="6264003" y="5445126"/>
            <a:ext cx="181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N</a:t>
            </a:r>
            <a:r>
              <a:rPr kumimoji="1" lang="en-US" altLang="ko-Kore-KR" baseline="-25000"/>
              <a:t>j</a:t>
            </a:r>
            <a:endParaRPr kumimoji="1" lang="ko-Kore-KR" alt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77B7BB3-D01E-5D0E-D378-22FEAD5CC847}"/>
              </a:ext>
            </a:extLst>
          </p:cNvPr>
          <p:cNvSpPr txBox="1"/>
          <p:nvPr/>
        </p:nvSpPr>
        <p:spPr>
          <a:xfrm>
            <a:off x="9651146" y="5453170"/>
            <a:ext cx="181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N</a:t>
            </a:r>
            <a:r>
              <a:rPr kumimoji="1" lang="en-US" altLang="ko-Kore-KR" baseline="-25000"/>
              <a:t>i</a:t>
            </a:r>
            <a:endParaRPr kumimoji="1" lang="ko-Kore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4F55E6F9-8791-DC67-2CDB-DDEDEF8871B9}"/>
              </a:ext>
            </a:extLst>
          </p:cNvPr>
          <p:cNvSpPr/>
          <p:nvPr/>
        </p:nvSpPr>
        <p:spPr>
          <a:xfrm>
            <a:off x="6146320" y="5357387"/>
            <a:ext cx="575953" cy="5759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425F3100-3820-5778-F38D-00A9B4BDA7B9}"/>
              </a:ext>
            </a:extLst>
          </p:cNvPr>
          <p:cNvSpPr/>
          <p:nvPr/>
        </p:nvSpPr>
        <p:spPr>
          <a:xfrm>
            <a:off x="9542290" y="5357387"/>
            <a:ext cx="575953" cy="5759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2AFC2A6A-C330-97A7-9DAD-D92907D13ED1}"/>
              </a:ext>
            </a:extLst>
          </p:cNvPr>
          <p:cNvCxnSpPr>
            <a:cxnSpLocks/>
            <a:stCxn id="164" idx="6"/>
            <a:endCxn id="173" idx="1"/>
          </p:cNvCxnSpPr>
          <p:nvPr/>
        </p:nvCxnSpPr>
        <p:spPr>
          <a:xfrm>
            <a:off x="6722273" y="5645364"/>
            <a:ext cx="1022986" cy="4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B74FF413-D11D-4CC7-4E9D-19EC36540A30}"/>
              </a:ext>
            </a:extLst>
          </p:cNvPr>
          <p:cNvSpPr/>
          <p:nvPr/>
        </p:nvSpPr>
        <p:spPr>
          <a:xfrm>
            <a:off x="7745259" y="5486794"/>
            <a:ext cx="851533" cy="325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1F7CFAF-135F-12FC-414A-52AF80106389}"/>
              </a:ext>
            </a:extLst>
          </p:cNvPr>
          <p:cNvSpPr txBox="1"/>
          <p:nvPr/>
        </p:nvSpPr>
        <p:spPr>
          <a:xfrm>
            <a:off x="6980923" y="5228141"/>
            <a:ext cx="181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W</a:t>
            </a:r>
            <a:r>
              <a:rPr kumimoji="1" lang="en-US" altLang="ko-Kore-KR" baseline="-25000"/>
              <a:t>ij</a:t>
            </a:r>
            <a:endParaRPr kumimoji="1" lang="ko-Kore-KR" altLang="en-US"/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7CE69FE7-DB01-4A69-DCAD-6D3D0EFDA161}"/>
              </a:ext>
            </a:extLst>
          </p:cNvPr>
          <p:cNvCxnSpPr>
            <a:cxnSpLocks/>
            <a:stCxn id="173" idx="3"/>
            <a:endCxn id="165" idx="2"/>
          </p:cNvCxnSpPr>
          <p:nvPr/>
        </p:nvCxnSpPr>
        <p:spPr>
          <a:xfrm flipV="1">
            <a:off x="8596792" y="5645364"/>
            <a:ext cx="945498" cy="4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43CCE8B2-CAF4-D29E-F726-E4A94AA758B6}"/>
                  </a:ext>
                </a:extLst>
              </p:cNvPr>
              <p:cNvSpPr txBox="1"/>
              <p:nvPr/>
            </p:nvSpPr>
            <p:spPr>
              <a:xfrm>
                <a:off x="8766381" y="5232462"/>
                <a:ext cx="632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kumimoji="1" lang="ko-Kore-KR" altLang="en-US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43CCE8B2-CAF4-D29E-F726-E4A94AA75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381" y="5232462"/>
                <a:ext cx="63251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18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1618802-70B9-5C4E-3A70-7937BBBC84E7}"/>
              </a:ext>
            </a:extLst>
          </p:cNvPr>
          <p:cNvSpPr txBox="1"/>
          <p:nvPr/>
        </p:nvSpPr>
        <p:spPr>
          <a:xfrm>
            <a:off x="5796515" y="1553269"/>
            <a:ext cx="5856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To get the gradient, we will use a method called ‘backpropgation’.</a:t>
            </a:r>
          </a:p>
          <a:p>
            <a:endParaRPr kumimoji="1" lang="en-US" altLang="ko-Kore-KR">
              <a:latin typeface="Bodoni 72 Oldstyle Book" pitchFamily="2" charset="0"/>
            </a:endParaRPr>
          </a:p>
          <a:p>
            <a:r>
              <a:rPr kumimoji="1" lang="en-US" altLang="ko-Kore-KR">
                <a:latin typeface="Bodoni 72 Oldstyle Book" pitchFamily="2" charset="0"/>
              </a:rPr>
              <a:t>Before that, we need to know a few things in advance.</a:t>
            </a:r>
            <a:endParaRPr kumimoji="1" lang="ko-Kore-KR" altLang="en-US">
              <a:latin typeface="Bodoni 72 Oldstyle Book" pitchFamily="2" charset="0"/>
            </a:endParaRPr>
          </a:p>
        </p:txBody>
      </p:sp>
      <p:sp>
        <p:nvSpPr>
          <p:cNvPr id="152" name="오른쪽 화살표[R] 151">
            <a:extLst>
              <a:ext uri="{FF2B5EF4-FFF2-40B4-BE49-F238E27FC236}">
                <a16:creationId xmlns:a16="http://schemas.microsoft.com/office/drawing/2014/main" id="{F213D729-E784-AAA1-069D-01CB3AFBA471}"/>
              </a:ext>
            </a:extLst>
          </p:cNvPr>
          <p:cNvSpPr/>
          <p:nvPr/>
        </p:nvSpPr>
        <p:spPr>
          <a:xfrm>
            <a:off x="5898877" y="2718561"/>
            <a:ext cx="186128" cy="183223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CA818B7-DB43-9CED-DF2C-D477BE488F24}"/>
              </a:ext>
            </a:extLst>
          </p:cNvPr>
          <p:cNvSpPr txBox="1"/>
          <p:nvPr/>
        </p:nvSpPr>
        <p:spPr>
          <a:xfrm>
            <a:off x="6085005" y="2616507"/>
            <a:ext cx="399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Lastly, we calculate the error as follows.</a:t>
            </a:r>
            <a:endParaRPr kumimoji="1" lang="ko-Kore-KR" altLang="en-US">
              <a:latin typeface="Bodoni 72 Oldstyle Book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8B380DB1-736B-B496-BE48-BDC5CA3B567C}"/>
                  </a:ext>
                </a:extLst>
              </p:cNvPr>
              <p:cNvSpPr txBox="1"/>
              <p:nvPr/>
            </p:nvSpPr>
            <p:spPr>
              <a:xfrm>
                <a:off x="6148340" y="3209940"/>
                <a:ext cx="3997146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ko-Kore-KR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</a:t>
                </a:r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8B380DB1-736B-B496-BE48-BDC5CA3B5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340" y="3209940"/>
                <a:ext cx="3997146" cy="4834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45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D0B79E8A-21D8-5A6F-FDFD-EC230717D56B}"/>
              </a:ext>
            </a:extLst>
          </p:cNvPr>
          <p:cNvSpPr txBox="1"/>
          <p:nvPr/>
        </p:nvSpPr>
        <p:spPr>
          <a:xfrm>
            <a:off x="6608618" y="938151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So, let’s start calculating the gradient.</a:t>
            </a:r>
            <a:endParaRPr kumimoji="1" lang="ko-Kore-KR" altLang="en-US">
              <a:latin typeface="Bodoni 72 Oldstyle Book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3806E83-1387-D92E-EB9C-A5416B1DBD28}"/>
                  </a:ext>
                </a:extLst>
              </p:cNvPr>
              <p:cNvSpPr txBox="1"/>
              <p:nvPr/>
            </p:nvSpPr>
            <p:spPr>
              <a:xfrm>
                <a:off x="6608618" y="1475603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latin typeface="Bodoni 72 Oldstyle Book" pitchFamily="2" charset="0"/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latin typeface="Bodoni 72 Oldstyle Book" pitchFamily="2" charset="0"/>
                  </a:rPr>
                  <a:t>2</a:t>
                </a:r>
                <a:r>
                  <a:rPr kumimoji="1" lang="ko-KR" altLang="en-US" baseline="-25000"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latin typeface="Bodoni 72 Oldstyle Book" pitchFamily="2" charset="0"/>
                  </a:rPr>
                  <a:t> affect E?</a:t>
                </a:r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3806E83-1387-D92E-EB9C-A5416B1DB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618" y="1475603"/>
                <a:ext cx="4566063" cy="369332"/>
              </a:xfrm>
              <a:prstGeom prst="rect">
                <a:avLst/>
              </a:prstGeom>
              <a:blipFill>
                <a:blip r:embed="rId3"/>
                <a:stretch>
                  <a:fillRect l="-1111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41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D0B79E8A-21D8-5A6F-FDFD-EC230717D56B}"/>
              </a:ext>
            </a:extLst>
          </p:cNvPr>
          <p:cNvSpPr txBox="1"/>
          <p:nvPr/>
        </p:nvSpPr>
        <p:spPr>
          <a:xfrm>
            <a:off x="6608618" y="938151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So, let’s start calculating the gradient.</a:t>
            </a:r>
            <a:endParaRPr kumimoji="1" lang="ko-Kore-KR" altLang="en-US">
              <a:latin typeface="Bodoni 72 Oldstyle Book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3806E83-1387-D92E-EB9C-A5416B1DBD28}"/>
                  </a:ext>
                </a:extLst>
              </p:cNvPr>
              <p:cNvSpPr txBox="1"/>
              <p:nvPr/>
            </p:nvSpPr>
            <p:spPr>
              <a:xfrm>
                <a:off x="6608618" y="1475603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latin typeface="Bodoni 72 Oldstyle Book" pitchFamily="2" charset="0"/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latin typeface="Bodoni 72 Oldstyle Book" pitchFamily="2" charset="0"/>
                  </a:rPr>
                  <a:t>2</a:t>
                </a:r>
                <a:r>
                  <a:rPr kumimoji="1" lang="ko-KR" altLang="en-US" baseline="-25000"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latin typeface="Bodoni 72 Oldstyle Book" pitchFamily="2" charset="0"/>
                  </a:rPr>
                  <a:t> affect E?</a:t>
                </a:r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3806E83-1387-D92E-EB9C-A5416B1DB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618" y="1475603"/>
                <a:ext cx="4566063" cy="369332"/>
              </a:xfrm>
              <a:prstGeom prst="rect">
                <a:avLst/>
              </a:prstGeom>
              <a:blipFill>
                <a:blip r:embed="rId3"/>
                <a:stretch>
                  <a:fillRect l="-1111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35591D0-FF39-7985-536D-B6410C0592FF}"/>
                  </a:ext>
                </a:extLst>
              </p:cNvPr>
              <p:cNvSpPr txBox="1"/>
              <p:nvPr/>
            </p:nvSpPr>
            <p:spPr>
              <a:xfrm>
                <a:off x="6795545" y="2115766"/>
                <a:ext cx="3997146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ko-Kore-KR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kumimoji="1" lang="en-US" altLang="ko-Kore-KR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</a:t>
                </a:r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35591D0-FF39-7985-536D-B6410C059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545" y="2115766"/>
                <a:ext cx="3997146" cy="4834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72629C4-E7CB-FE05-2C78-709025820A36}"/>
                  </a:ext>
                </a:extLst>
              </p:cNvPr>
              <p:cNvSpPr txBox="1"/>
              <p:nvPr/>
            </p:nvSpPr>
            <p:spPr>
              <a:xfrm>
                <a:off x="6608618" y="2662407"/>
                <a:ext cx="2045430" cy="665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72629C4-E7CB-FE05-2C78-709025820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618" y="2662407"/>
                <a:ext cx="2045430" cy="665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6795CE04-38B1-B294-DA7F-0E157E5D29F1}"/>
                  </a:ext>
                </a:extLst>
              </p:cNvPr>
              <p:cNvSpPr txBox="1"/>
              <p:nvPr/>
            </p:nvSpPr>
            <p:spPr>
              <a:xfrm>
                <a:off x="6417091" y="4053424"/>
                <a:ext cx="4477994" cy="664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6795CE04-38B1-B294-DA7F-0E157E5D2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091" y="4053424"/>
                <a:ext cx="4477994" cy="6643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FFB1580-9DC0-698B-9459-35A68D2398E1}"/>
                  </a:ext>
                </a:extLst>
              </p:cNvPr>
              <p:cNvSpPr txBox="1"/>
              <p:nvPr/>
            </p:nvSpPr>
            <p:spPr>
              <a:xfrm>
                <a:off x="6795545" y="3588911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latin typeface="Bodoni 72 Oldstyle Book" pitchFamily="2" charset="0"/>
                  </a:rPr>
                  <a:t>Since E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ore-K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kumimoji="1" lang="en-US" altLang="ko-Kore-KR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is not affected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,</a:t>
                </a:r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FFB1580-9DC0-698B-9459-35A68D239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545" y="3588911"/>
                <a:ext cx="4566063" cy="369332"/>
              </a:xfrm>
              <a:prstGeom prst="rect">
                <a:avLst/>
              </a:prstGeom>
              <a:blipFill>
                <a:blip r:embed="rId7"/>
                <a:stretch>
                  <a:fillRect l="-1389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7A87782-FFA1-472F-2C9A-70E5776CC479}"/>
                  </a:ext>
                </a:extLst>
              </p:cNvPr>
              <p:cNvSpPr txBox="1"/>
              <p:nvPr/>
            </p:nvSpPr>
            <p:spPr>
              <a:xfrm>
                <a:off x="6795544" y="4892198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latin typeface="Bodoni 72 Oldstyle Book" pitchFamily="2" charset="0"/>
                  </a:rPr>
                  <a:t>and we already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! </a:t>
                </a:r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7A87782-FFA1-472F-2C9A-70E5776CC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544" y="4892198"/>
                <a:ext cx="4566063" cy="369332"/>
              </a:xfrm>
              <a:prstGeom prst="rect">
                <a:avLst/>
              </a:prstGeom>
              <a:blipFill>
                <a:blip r:embed="rId8"/>
                <a:stretch>
                  <a:fillRect l="-1389" t="-6667" b="-2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70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F2966FE-D113-DC99-8CA9-DD200B74523F}"/>
                  </a:ext>
                </a:extLst>
              </p:cNvPr>
              <p:cNvSpPr txBox="1"/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latin typeface="Bodoni 72 Oldstyle Book" pitchFamily="2" charset="0"/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latin typeface="Bodoni 72 Oldstyle Book" pitchFamily="2" charset="0"/>
                  </a:rPr>
                  <a:t> affect E?</a:t>
                </a:r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F2966FE-D113-DC99-8CA9-DD200B745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blipFill>
                <a:blip r:embed="rId3"/>
                <a:stretch>
                  <a:fillRect l="-1111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75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3806E83-1387-D92E-EB9C-A5416B1DBD28}"/>
                  </a:ext>
                </a:extLst>
              </p:cNvPr>
              <p:cNvSpPr txBox="1"/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latin typeface="Bodoni 72 Oldstyle Book" pitchFamily="2" charset="0"/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latin typeface="Bodoni 72 Oldstyle Book" pitchFamily="2" charset="0"/>
                  </a:rPr>
                  <a:t> affect E?</a:t>
                </a:r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3806E83-1387-D92E-EB9C-A5416B1DB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blipFill>
                <a:blip r:embed="rId3"/>
                <a:stretch>
                  <a:fillRect l="-1111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/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>
                    <a:latin typeface="Bodoni 72 Oldstyle Book" pitchFamily="2" charset="0"/>
                    <a:cs typeface="Arial" panose="020B0604020202020204" pitchFamily="34" charset="0"/>
                  </a:rPr>
                  <a:t> - E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blipFill>
                <a:blip r:embed="rId4"/>
                <a:stretch>
                  <a:fillRect l="-952" t="-6452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05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3806E83-1387-D92E-EB9C-A5416B1DBD28}"/>
                  </a:ext>
                </a:extLst>
              </p:cNvPr>
              <p:cNvSpPr txBox="1"/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latin typeface="Bodoni 72 Oldstyle Book" pitchFamily="2" charset="0"/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latin typeface="Bodoni 72 Oldstyle Book" pitchFamily="2" charset="0"/>
                  </a:rPr>
                  <a:t> affect E?</a:t>
                </a:r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3806E83-1387-D92E-EB9C-A5416B1DB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blipFill>
                <a:blip r:embed="rId3"/>
                <a:stretch>
                  <a:fillRect l="-1111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/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E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blipFill>
                <a:blip r:embed="rId4"/>
                <a:stretch>
                  <a:fillRect l="-952" t="-6452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/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latin typeface="Bodoni 72 Oldstyle Book" pitchFamily="2" charset="0"/>
                    <a:cs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/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−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/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E</m:t>
                    </m:r>
                  </m:oMath>
                </a14:m>
                <a:endParaRPr kumimoji="1" lang="en-US" altLang="ko-Kore-KR"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blipFill>
                <a:blip r:embed="rId5"/>
                <a:stretch>
                  <a:fillRect l="-952" t="-1000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12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3806E83-1387-D92E-EB9C-A5416B1DBD28}"/>
                  </a:ext>
                </a:extLst>
              </p:cNvPr>
              <p:cNvSpPr txBox="1"/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latin typeface="Bodoni 72 Oldstyle Book" pitchFamily="2" charset="0"/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latin typeface="Bodoni 72 Oldstyle Book" pitchFamily="2" charset="0"/>
                  </a:rPr>
                  <a:t> affect E?</a:t>
                </a:r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3806E83-1387-D92E-EB9C-A5416B1DB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blipFill>
                <a:blip r:embed="rId3"/>
                <a:stretch>
                  <a:fillRect l="-1111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/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/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/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/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/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/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E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blipFill>
                <a:blip r:embed="rId4"/>
                <a:stretch>
                  <a:fillRect l="-952" t="-6452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/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latin typeface="Bodoni 72 Oldstyle Book" pitchFamily="2" charset="0"/>
                    <a:cs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/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−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/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E</m:t>
                    </m:r>
                  </m:oMath>
                </a14:m>
                <a:endParaRPr kumimoji="1" lang="en-US" altLang="ko-Kore-KR"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blipFill>
                <a:blip r:embed="rId5"/>
                <a:stretch>
                  <a:fillRect l="-952" t="-1000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TextBox 152">
            <a:extLst>
              <a:ext uri="{FF2B5EF4-FFF2-40B4-BE49-F238E27FC236}">
                <a16:creationId xmlns:a16="http://schemas.microsoft.com/office/drawing/2014/main" id="{3230F168-FAFD-2BC9-5B57-CD6D1A114D13}"/>
              </a:ext>
            </a:extLst>
          </p:cNvPr>
          <p:cNvSpPr txBox="1"/>
          <p:nvPr/>
        </p:nvSpPr>
        <p:spPr>
          <a:xfrm>
            <a:off x="6254538" y="2681733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We can calculate these as follows,</a:t>
            </a:r>
            <a:endParaRPr kumimoji="1" lang="ko-Kore-KR" altLang="en-US">
              <a:latin typeface="Bodoni 72 Oldstyle Book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/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f>
                        <m:fPr>
                          <m:ctrlP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+ </m:t>
                      </m:r>
                      <m:f>
                        <m:fPr>
                          <m:ctrlP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모서리가 둥근 직사각형 155">
            <a:extLst>
              <a:ext uri="{FF2B5EF4-FFF2-40B4-BE49-F238E27FC236}">
                <a16:creationId xmlns:a16="http://schemas.microsoft.com/office/drawing/2014/main" id="{D3D1E078-AA7A-FA75-8DC6-90A207062A47}"/>
              </a:ext>
            </a:extLst>
          </p:cNvPr>
          <p:cNvSpPr/>
          <p:nvPr/>
        </p:nvSpPr>
        <p:spPr>
          <a:xfrm>
            <a:off x="8585541" y="3089264"/>
            <a:ext cx="527774" cy="771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8" name="모서리가 둥근 직사각형 157">
            <a:extLst>
              <a:ext uri="{FF2B5EF4-FFF2-40B4-BE49-F238E27FC236}">
                <a16:creationId xmlns:a16="http://schemas.microsoft.com/office/drawing/2014/main" id="{22DAC609-66CC-2C78-8735-48C84480A2BF}"/>
              </a:ext>
            </a:extLst>
          </p:cNvPr>
          <p:cNvSpPr/>
          <p:nvPr/>
        </p:nvSpPr>
        <p:spPr>
          <a:xfrm>
            <a:off x="9314822" y="3085827"/>
            <a:ext cx="527774" cy="771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0D1D099-87D8-6E7F-614D-FF842A83D72C}"/>
              </a:ext>
            </a:extLst>
          </p:cNvPr>
          <p:cNvSpPr txBox="1"/>
          <p:nvPr/>
        </p:nvSpPr>
        <p:spPr>
          <a:xfrm>
            <a:off x="8537569" y="3885761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path </a:t>
            </a:r>
            <a:r>
              <a:rPr kumimoji="1" lang="en-US" altLang="ko-Kore-KR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ko-Kore-KR" altLang="en-US">
              <a:latin typeface="Bodoni 72 Oldstyle Book" pitchFamily="2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66EFFC8-24CA-FBD9-33C8-AD20A92FA707}"/>
              </a:ext>
            </a:extLst>
          </p:cNvPr>
          <p:cNvSpPr txBox="1"/>
          <p:nvPr/>
        </p:nvSpPr>
        <p:spPr>
          <a:xfrm>
            <a:off x="9294068" y="3885160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path </a:t>
            </a:r>
            <a:r>
              <a:rPr kumimoji="1" lang="en-US" altLang="ko-Kore-KR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ko-Kore-KR" altLang="en-US">
              <a:latin typeface="Bodoni 72 Oldstyle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48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3806E83-1387-D92E-EB9C-A5416B1DBD28}"/>
                  </a:ext>
                </a:extLst>
              </p:cNvPr>
              <p:cNvSpPr txBox="1"/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affect E?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3806E83-1387-D92E-EB9C-A5416B1DB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blipFill>
                <a:blip r:embed="rId3"/>
                <a:stretch>
                  <a:fillRect l="-1111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/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/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/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/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/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/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E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blipFill>
                <a:blip r:embed="rId4"/>
                <a:stretch>
                  <a:fillRect l="-952" t="-6452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/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>
                            <a:alpha val="15000"/>
                          </a:schemeClr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−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>
                            <a:alpha val="15000"/>
                          </a:schemeClr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E</m:t>
                    </m:r>
                  </m:oMath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blipFill>
                <a:blip r:embed="rId5"/>
                <a:stretch>
                  <a:fillRect l="-952" t="-1000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TextBox 152">
            <a:extLst>
              <a:ext uri="{FF2B5EF4-FFF2-40B4-BE49-F238E27FC236}">
                <a16:creationId xmlns:a16="http://schemas.microsoft.com/office/drawing/2014/main" id="{3230F168-FAFD-2BC9-5B57-CD6D1A114D13}"/>
              </a:ext>
            </a:extLst>
          </p:cNvPr>
          <p:cNvSpPr txBox="1"/>
          <p:nvPr/>
        </p:nvSpPr>
        <p:spPr>
          <a:xfrm>
            <a:off x="6254538" y="2681733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  <a:latin typeface="Bodoni 72 Oldstyle Book" pitchFamily="2" charset="0"/>
              </a:rPr>
              <a:t>We can calculate these as follows,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  <a:latin typeface="Bodoni 72 Oldstyle Book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/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+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모서리가 둥근 직사각형 155">
            <a:extLst>
              <a:ext uri="{FF2B5EF4-FFF2-40B4-BE49-F238E27FC236}">
                <a16:creationId xmlns:a16="http://schemas.microsoft.com/office/drawing/2014/main" id="{D3D1E078-AA7A-FA75-8DC6-90A207062A47}"/>
              </a:ext>
            </a:extLst>
          </p:cNvPr>
          <p:cNvSpPr/>
          <p:nvPr/>
        </p:nvSpPr>
        <p:spPr>
          <a:xfrm>
            <a:off x="8585541" y="3089264"/>
            <a:ext cx="527774" cy="771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493A1F7-1D1B-1855-CD99-97A18D626AFB}"/>
                  </a:ext>
                </a:extLst>
              </p:cNvPr>
              <p:cNvSpPr txBox="1"/>
              <p:nvPr/>
            </p:nvSpPr>
            <p:spPr>
              <a:xfrm>
                <a:off x="7168866" y="4102377"/>
                <a:ext cx="4566063" cy="543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latin typeface="Bodoni 72 Oldstyle Book" pitchFamily="2" charset="0"/>
                  </a:rPr>
                  <a:t>It can be calculated  in the same way as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</a:t>
                </a:r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493A1F7-1D1B-1855-CD99-97A18D626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866" y="4102377"/>
                <a:ext cx="4566063" cy="543482"/>
              </a:xfrm>
              <a:prstGeom prst="rect">
                <a:avLst/>
              </a:prstGeom>
              <a:blipFill>
                <a:blip r:embed="rId7"/>
                <a:stretch>
                  <a:fillRect l="-110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오른쪽 중괄호[R] 163">
            <a:extLst>
              <a:ext uri="{FF2B5EF4-FFF2-40B4-BE49-F238E27FC236}">
                <a16:creationId xmlns:a16="http://schemas.microsoft.com/office/drawing/2014/main" id="{73CC3ED9-FD1F-0FF0-E206-5928AB4632D9}"/>
              </a:ext>
            </a:extLst>
          </p:cNvPr>
          <p:cNvSpPr/>
          <p:nvPr/>
        </p:nvSpPr>
        <p:spPr>
          <a:xfrm rot="5400000">
            <a:off x="8773282" y="3713248"/>
            <a:ext cx="171833" cy="60642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272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3806E83-1387-D92E-EB9C-A5416B1DBD28}"/>
                  </a:ext>
                </a:extLst>
              </p:cNvPr>
              <p:cNvSpPr txBox="1"/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affect E?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3806E83-1387-D92E-EB9C-A5416B1DB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blipFill>
                <a:blip r:embed="rId3"/>
                <a:stretch>
                  <a:fillRect l="-1111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/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E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blipFill>
                <a:blip r:embed="rId4"/>
                <a:stretch>
                  <a:fillRect l="-952" t="-6452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/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/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/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/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/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/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/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−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/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E</m:t>
                    </m:r>
                  </m:oMath>
                </a14:m>
                <a:endParaRPr kumimoji="1" lang="en-US" altLang="ko-Kore-KR">
                  <a:solidFill>
                    <a:schemeClr val="tx1"/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blipFill>
                <a:blip r:embed="rId5"/>
                <a:stretch>
                  <a:fillRect l="-952" t="-1000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TextBox 152">
            <a:extLst>
              <a:ext uri="{FF2B5EF4-FFF2-40B4-BE49-F238E27FC236}">
                <a16:creationId xmlns:a16="http://schemas.microsoft.com/office/drawing/2014/main" id="{3230F168-FAFD-2BC9-5B57-CD6D1A114D13}"/>
              </a:ext>
            </a:extLst>
          </p:cNvPr>
          <p:cNvSpPr txBox="1"/>
          <p:nvPr/>
        </p:nvSpPr>
        <p:spPr>
          <a:xfrm>
            <a:off x="6254538" y="2681733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  <a:latin typeface="Bodoni 72 Oldstyle Book" pitchFamily="2" charset="0"/>
              </a:rPr>
              <a:t>We can calculate these as follows,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  <a:latin typeface="Bodoni 72 Oldstyle Book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/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+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모서리가 둥근 직사각형 157">
            <a:extLst>
              <a:ext uri="{FF2B5EF4-FFF2-40B4-BE49-F238E27FC236}">
                <a16:creationId xmlns:a16="http://schemas.microsoft.com/office/drawing/2014/main" id="{22DAC609-66CC-2C78-8735-48C84480A2BF}"/>
              </a:ext>
            </a:extLst>
          </p:cNvPr>
          <p:cNvSpPr/>
          <p:nvPr/>
        </p:nvSpPr>
        <p:spPr>
          <a:xfrm>
            <a:off x="9314822" y="3085827"/>
            <a:ext cx="527774" cy="771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493A1F7-1D1B-1855-CD99-97A18D626AFB}"/>
                  </a:ext>
                </a:extLst>
              </p:cNvPr>
              <p:cNvSpPr txBox="1"/>
              <p:nvPr/>
            </p:nvSpPr>
            <p:spPr>
              <a:xfrm>
                <a:off x="8197917" y="4136026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latin typeface="Bodoni 72 Oldstyle Book" pitchFamily="2" charset="0"/>
                  </a:rPr>
                  <a:t>But it must be calculated differently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</a:t>
                </a:r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493A1F7-1D1B-1855-CD99-97A18D626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917" y="4136026"/>
                <a:ext cx="4566063" cy="369332"/>
              </a:xfrm>
              <a:prstGeom prst="rect">
                <a:avLst/>
              </a:prstGeom>
              <a:blipFill>
                <a:blip r:embed="rId7"/>
                <a:stretch>
                  <a:fillRect l="-1108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오른쪽 중괄호[R] 163">
            <a:extLst>
              <a:ext uri="{FF2B5EF4-FFF2-40B4-BE49-F238E27FC236}">
                <a16:creationId xmlns:a16="http://schemas.microsoft.com/office/drawing/2014/main" id="{73CC3ED9-FD1F-0FF0-E206-5928AB4632D9}"/>
              </a:ext>
            </a:extLst>
          </p:cNvPr>
          <p:cNvSpPr/>
          <p:nvPr/>
        </p:nvSpPr>
        <p:spPr>
          <a:xfrm rot="5400000">
            <a:off x="9500927" y="3724159"/>
            <a:ext cx="171833" cy="54404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258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2</a:t>
            </a:r>
            <a:endParaRPr kumimoji="1" lang="ko-Kore-KR" alt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3</a:t>
            </a:r>
            <a:endParaRPr kumimoji="1" lang="ko-Kore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4</a:t>
            </a:r>
            <a:endParaRPr kumimoji="1" lang="ko-Kore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5</a:t>
            </a:r>
            <a:endParaRPr kumimoji="1" lang="ko-Kore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6</a:t>
            </a:r>
            <a:endParaRPr kumimoji="1" lang="ko-Kore-KR" alt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7</a:t>
            </a:r>
            <a:endParaRPr kumimoji="1" lang="ko-Kore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8</a:t>
            </a:r>
            <a:endParaRPr kumimoji="1" lang="ko-Kore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9</a:t>
            </a:r>
            <a:endParaRPr kumimoji="1" lang="ko-Kore-KR" altLang="en-US" sz="16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10</a:t>
            </a:r>
            <a:endParaRPr kumimoji="1" lang="ko-Kore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11</a:t>
            </a:r>
            <a:endParaRPr kumimoji="1" lang="ko-Kore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3</a:t>
            </a:r>
            <a:endParaRPr kumimoji="1" lang="ko-Kore-KR" altLang="en-US" sz="1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4</a:t>
            </a:r>
            <a:endParaRPr kumimoji="1" lang="ko-Kore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5</a:t>
            </a:r>
            <a:endParaRPr kumimoji="1" lang="ko-Kore-KR" altLang="en-US" sz="160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오른쪽 중괄호[R] 58">
            <a:extLst>
              <a:ext uri="{FF2B5EF4-FFF2-40B4-BE49-F238E27FC236}">
                <a16:creationId xmlns:a16="http://schemas.microsoft.com/office/drawing/2014/main" id="{A7674637-7BCE-1BCE-AC4E-4CDC6C0A7531}"/>
              </a:ext>
            </a:extLst>
          </p:cNvPr>
          <p:cNvSpPr/>
          <p:nvPr/>
        </p:nvSpPr>
        <p:spPr>
          <a:xfrm rot="16200000">
            <a:off x="2836663" y="338625"/>
            <a:ext cx="165604" cy="640973"/>
          </a:xfrm>
          <a:prstGeom prst="rightBrace">
            <a:avLst/>
          </a:prstGeom>
          <a:ln w="158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38447"/>
                      <a:gd name="connsiteY0" fmla="*/ 0 h 985652"/>
                      <a:gd name="connsiteX1" fmla="*/ 169224 w 338447"/>
                      <a:gd name="connsiteY1" fmla="*/ 28203 h 985652"/>
                      <a:gd name="connsiteX2" fmla="*/ 169224 w 338447"/>
                      <a:gd name="connsiteY2" fmla="*/ 464623 h 985652"/>
                      <a:gd name="connsiteX3" fmla="*/ 338448 w 338447"/>
                      <a:gd name="connsiteY3" fmla="*/ 492826 h 985652"/>
                      <a:gd name="connsiteX4" fmla="*/ 169224 w 338447"/>
                      <a:gd name="connsiteY4" fmla="*/ 521029 h 985652"/>
                      <a:gd name="connsiteX5" fmla="*/ 169224 w 338447"/>
                      <a:gd name="connsiteY5" fmla="*/ 957449 h 985652"/>
                      <a:gd name="connsiteX6" fmla="*/ 0 w 338447"/>
                      <a:gd name="connsiteY6" fmla="*/ 985652 h 985652"/>
                      <a:gd name="connsiteX7" fmla="*/ 0 w 338447"/>
                      <a:gd name="connsiteY7" fmla="*/ 473113 h 985652"/>
                      <a:gd name="connsiteX8" fmla="*/ 0 w 338447"/>
                      <a:gd name="connsiteY8" fmla="*/ 0 h 985652"/>
                      <a:gd name="connsiteX0" fmla="*/ 0 w 338447"/>
                      <a:gd name="connsiteY0" fmla="*/ 0 h 985652"/>
                      <a:gd name="connsiteX1" fmla="*/ 169224 w 338447"/>
                      <a:gd name="connsiteY1" fmla="*/ 28203 h 985652"/>
                      <a:gd name="connsiteX2" fmla="*/ 169224 w 338447"/>
                      <a:gd name="connsiteY2" fmla="*/ 464623 h 985652"/>
                      <a:gd name="connsiteX3" fmla="*/ 338448 w 338447"/>
                      <a:gd name="connsiteY3" fmla="*/ 492826 h 985652"/>
                      <a:gd name="connsiteX4" fmla="*/ 169224 w 338447"/>
                      <a:gd name="connsiteY4" fmla="*/ 521029 h 985652"/>
                      <a:gd name="connsiteX5" fmla="*/ 169224 w 338447"/>
                      <a:gd name="connsiteY5" fmla="*/ 957449 h 985652"/>
                      <a:gd name="connsiteX6" fmla="*/ 0 w 338447"/>
                      <a:gd name="connsiteY6" fmla="*/ 985652 h 9856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8447" h="985652" stroke="0" extrusionOk="0">
                        <a:moveTo>
                          <a:pt x="0" y="0"/>
                        </a:moveTo>
                        <a:cubicBezTo>
                          <a:pt x="90672" y="-1720"/>
                          <a:pt x="168111" y="13045"/>
                          <a:pt x="169224" y="28203"/>
                        </a:cubicBezTo>
                        <a:cubicBezTo>
                          <a:pt x="184529" y="236075"/>
                          <a:pt x="138561" y="255770"/>
                          <a:pt x="169224" y="464623"/>
                        </a:cubicBezTo>
                        <a:cubicBezTo>
                          <a:pt x="159876" y="473089"/>
                          <a:pt x="241839" y="499288"/>
                          <a:pt x="338448" y="492826"/>
                        </a:cubicBezTo>
                        <a:cubicBezTo>
                          <a:pt x="245011" y="494593"/>
                          <a:pt x="168796" y="504075"/>
                          <a:pt x="169224" y="521029"/>
                        </a:cubicBezTo>
                        <a:cubicBezTo>
                          <a:pt x="171763" y="697352"/>
                          <a:pt x="159021" y="840291"/>
                          <a:pt x="169224" y="957449"/>
                        </a:cubicBezTo>
                        <a:cubicBezTo>
                          <a:pt x="157229" y="984318"/>
                          <a:pt x="93157" y="982766"/>
                          <a:pt x="0" y="985652"/>
                        </a:cubicBezTo>
                        <a:cubicBezTo>
                          <a:pt x="-44938" y="777498"/>
                          <a:pt x="45067" y="713130"/>
                          <a:pt x="0" y="473113"/>
                        </a:cubicBezTo>
                        <a:cubicBezTo>
                          <a:pt x="-45067" y="233096"/>
                          <a:pt x="45496" y="234553"/>
                          <a:pt x="0" y="0"/>
                        </a:cubicBezTo>
                        <a:close/>
                      </a:path>
                      <a:path w="338447" h="985652" fill="none" extrusionOk="0">
                        <a:moveTo>
                          <a:pt x="0" y="0"/>
                        </a:moveTo>
                        <a:cubicBezTo>
                          <a:pt x="95566" y="1722"/>
                          <a:pt x="170168" y="14033"/>
                          <a:pt x="169224" y="28203"/>
                        </a:cubicBezTo>
                        <a:cubicBezTo>
                          <a:pt x="172964" y="169357"/>
                          <a:pt x="143909" y="266021"/>
                          <a:pt x="169224" y="464623"/>
                        </a:cubicBezTo>
                        <a:cubicBezTo>
                          <a:pt x="148874" y="474992"/>
                          <a:pt x="249706" y="486968"/>
                          <a:pt x="338448" y="492826"/>
                        </a:cubicBezTo>
                        <a:cubicBezTo>
                          <a:pt x="240954" y="491266"/>
                          <a:pt x="168122" y="502704"/>
                          <a:pt x="169224" y="521029"/>
                        </a:cubicBezTo>
                        <a:cubicBezTo>
                          <a:pt x="215291" y="636227"/>
                          <a:pt x="160170" y="766062"/>
                          <a:pt x="169224" y="957449"/>
                        </a:cubicBezTo>
                        <a:cubicBezTo>
                          <a:pt x="170834" y="951246"/>
                          <a:pt x="77958" y="994704"/>
                          <a:pt x="0" y="98565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56E903EC-D93B-6E43-55CA-7ADC10D1AC3C}"/>
              </a:ext>
            </a:extLst>
          </p:cNvPr>
          <p:cNvCxnSpPr>
            <a:cxnSpLocks/>
          </p:cNvCxnSpPr>
          <p:nvPr/>
        </p:nvCxnSpPr>
        <p:spPr>
          <a:xfrm flipV="1">
            <a:off x="2913527" y="342750"/>
            <a:ext cx="1723787" cy="233206"/>
          </a:xfrm>
          <a:prstGeom prst="bentConnector3">
            <a:avLst>
              <a:gd name="adj1" fmla="val 3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46B3564-2E16-9B30-4E55-CBA80168582E}"/>
              </a:ext>
            </a:extLst>
          </p:cNvPr>
          <p:cNvSpPr txBox="1"/>
          <p:nvPr/>
        </p:nvSpPr>
        <p:spPr>
          <a:xfrm>
            <a:off x="4637314" y="173120"/>
            <a:ext cx="6322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latin typeface="Bodoni 72 Oldstyle Book" pitchFamily="2" charset="0"/>
                <a:ea typeface="Microsoft Himalaya" pitchFamily="2" charset="0"/>
                <a:cs typeface="Microsoft Himalaya" pitchFamily="2" charset="0"/>
              </a:rPr>
              <a:t>We assume that our network is “fully connected” for the sake of generality.</a:t>
            </a:r>
            <a:endParaRPr kumimoji="1" lang="ko-Kore-KR" altLang="en-US" sz="1600">
              <a:latin typeface="Bodoni 72 Oldstyle Book" pitchFamily="2" charset="0"/>
              <a:ea typeface="AppleMyungjo" pitchFamily="2" charset="-127"/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896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3806E83-1387-D92E-EB9C-A5416B1DBD28}"/>
                  </a:ext>
                </a:extLst>
              </p:cNvPr>
              <p:cNvSpPr txBox="1"/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affect E?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3806E83-1387-D92E-EB9C-A5416B1DB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blipFill>
                <a:blip r:embed="rId3"/>
                <a:stretch>
                  <a:fillRect l="-1111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/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E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blipFill>
                <a:blip r:embed="rId4"/>
                <a:stretch>
                  <a:fillRect l="-952" t="-6452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/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/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/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/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/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/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/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−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/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E</m:t>
                    </m:r>
                  </m:oMath>
                </a14:m>
                <a:endParaRPr kumimoji="1" lang="en-US" altLang="ko-Kore-KR">
                  <a:solidFill>
                    <a:schemeClr val="tx1"/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blipFill>
                <a:blip r:embed="rId5"/>
                <a:stretch>
                  <a:fillRect l="-952" t="-1000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TextBox 152">
            <a:extLst>
              <a:ext uri="{FF2B5EF4-FFF2-40B4-BE49-F238E27FC236}">
                <a16:creationId xmlns:a16="http://schemas.microsoft.com/office/drawing/2014/main" id="{3230F168-FAFD-2BC9-5B57-CD6D1A114D13}"/>
              </a:ext>
            </a:extLst>
          </p:cNvPr>
          <p:cNvSpPr txBox="1"/>
          <p:nvPr/>
        </p:nvSpPr>
        <p:spPr>
          <a:xfrm>
            <a:off x="6254538" y="2681733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  <a:latin typeface="Bodoni 72 Oldstyle Book" pitchFamily="2" charset="0"/>
              </a:rPr>
              <a:t>We can calculate these as follows,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  <a:latin typeface="Bodoni 72 Oldstyle Book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/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+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모서리가 둥근 직사각형 157">
            <a:extLst>
              <a:ext uri="{FF2B5EF4-FFF2-40B4-BE49-F238E27FC236}">
                <a16:creationId xmlns:a16="http://schemas.microsoft.com/office/drawing/2014/main" id="{22DAC609-66CC-2C78-8735-48C84480A2BF}"/>
              </a:ext>
            </a:extLst>
          </p:cNvPr>
          <p:cNvSpPr/>
          <p:nvPr/>
        </p:nvSpPr>
        <p:spPr>
          <a:xfrm>
            <a:off x="9314822" y="3085827"/>
            <a:ext cx="527774" cy="771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0372E68D-1F59-AC75-60C7-ED17CF7B5E6B}"/>
                  </a:ext>
                </a:extLst>
              </p:cNvPr>
              <p:cNvSpPr txBox="1"/>
              <p:nvPr/>
            </p:nvSpPr>
            <p:spPr>
              <a:xfrm>
                <a:off x="4915389" y="4308486"/>
                <a:ext cx="4566063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kumimoji="1" lang="en-US" altLang="ko-Kore-K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×</m:t>
                      </m:r>
                      <m:f>
                        <m:f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0372E68D-1F59-AC75-60C7-ED17CF7B5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389" y="4308486"/>
                <a:ext cx="4566063" cy="6819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TextBox 170">
            <a:extLst>
              <a:ext uri="{FF2B5EF4-FFF2-40B4-BE49-F238E27FC236}">
                <a16:creationId xmlns:a16="http://schemas.microsoft.com/office/drawing/2014/main" id="{83841F4D-AC97-5C38-4168-8C6D29119E6B}"/>
              </a:ext>
            </a:extLst>
          </p:cNvPr>
          <p:cNvSpPr txBox="1"/>
          <p:nvPr/>
        </p:nvSpPr>
        <p:spPr>
          <a:xfrm>
            <a:off x="6198283" y="3900405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We can express the path </a:t>
            </a:r>
            <a:r>
              <a:rPr kumimoji="1" lang="en-US" altLang="ko-Kore-KR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1" lang="en-US" altLang="ko-Kore-KR">
                <a:latin typeface="Bodoni 72 Oldstyle Book" pitchFamily="2" charset="0"/>
                <a:cs typeface="Arial" panose="020B0604020202020204" pitchFamily="34" charset="0"/>
              </a:rPr>
              <a:t> </a:t>
            </a:r>
            <a:r>
              <a:rPr kumimoji="1" lang="en-US" altLang="ko-Kore-KR">
                <a:latin typeface="Bodoni 72 Oldstyle Book" pitchFamily="2" charset="0"/>
              </a:rPr>
              <a:t> as follows,</a:t>
            </a:r>
            <a:endParaRPr kumimoji="1" lang="ko-Kore-KR" altLang="en-US">
              <a:latin typeface="Bodoni 72 Oldstyle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79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3806E83-1387-D92E-EB9C-A5416B1DBD28}"/>
                  </a:ext>
                </a:extLst>
              </p:cNvPr>
              <p:cNvSpPr txBox="1"/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affect E?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3806E83-1387-D92E-EB9C-A5416B1DB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blipFill>
                <a:blip r:embed="rId3"/>
                <a:stretch>
                  <a:fillRect l="-1111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/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E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blipFill>
                <a:blip r:embed="rId4"/>
                <a:stretch>
                  <a:fillRect l="-952" t="-6452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/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>
                            <a:alpha val="15000"/>
                          </a:schemeClr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−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>
                            <a:alpha val="15000"/>
                          </a:schemeClr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E</m:t>
                    </m:r>
                  </m:oMath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blipFill>
                <a:blip r:embed="rId5"/>
                <a:stretch>
                  <a:fillRect l="-952" t="-1000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TextBox 152">
            <a:extLst>
              <a:ext uri="{FF2B5EF4-FFF2-40B4-BE49-F238E27FC236}">
                <a16:creationId xmlns:a16="http://schemas.microsoft.com/office/drawing/2014/main" id="{3230F168-FAFD-2BC9-5B57-CD6D1A114D13}"/>
              </a:ext>
            </a:extLst>
          </p:cNvPr>
          <p:cNvSpPr txBox="1"/>
          <p:nvPr/>
        </p:nvSpPr>
        <p:spPr>
          <a:xfrm>
            <a:off x="6254538" y="2681733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  <a:latin typeface="Bodoni 72 Oldstyle Book" pitchFamily="2" charset="0"/>
              </a:rPr>
              <a:t>We can calculate these as follows,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  <a:latin typeface="Bodoni 72 Oldstyle Book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/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+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모서리가 둥근 직사각형 161">
            <a:extLst>
              <a:ext uri="{FF2B5EF4-FFF2-40B4-BE49-F238E27FC236}">
                <a16:creationId xmlns:a16="http://schemas.microsoft.com/office/drawing/2014/main" id="{45EAF9E2-120F-D521-6070-67EF41B0BD89}"/>
              </a:ext>
            </a:extLst>
          </p:cNvPr>
          <p:cNvSpPr/>
          <p:nvPr/>
        </p:nvSpPr>
        <p:spPr>
          <a:xfrm>
            <a:off x="7608276" y="4276553"/>
            <a:ext cx="527774" cy="771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4" name="오른쪽 중괄호[R] 163">
            <a:extLst>
              <a:ext uri="{FF2B5EF4-FFF2-40B4-BE49-F238E27FC236}">
                <a16:creationId xmlns:a16="http://schemas.microsoft.com/office/drawing/2014/main" id="{4D435485-87E4-690C-CF12-440DB952E01A}"/>
              </a:ext>
            </a:extLst>
          </p:cNvPr>
          <p:cNvSpPr/>
          <p:nvPr/>
        </p:nvSpPr>
        <p:spPr>
          <a:xfrm rot="5400000">
            <a:off x="7794381" y="4900585"/>
            <a:ext cx="171833" cy="54404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9CEA2D4-B97F-4501-613B-290E8D3B04B6}"/>
              </a:ext>
            </a:extLst>
          </p:cNvPr>
          <p:cNvSpPr txBox="1"/>
          <p:nvPr/>
        </p:nvSpPr>
        <p:spPr>
          <a:xfrm>
            <a:off x="5556103" y="5248693"/>
            <a:ext cx="5986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In this part, the most important property of backpropagation appear. This means that already calculated gradients can be reused.</a:t>
            </a:r>
            <a:endParaRPr kumimoji="1" lang="ko-Kore-KR" altLang="en-US">
              <a:latin typeface="Bodoni 72 Oldstyle Book" pitchFamily="2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27D5F97-884C-A311-920C-DB3881FEA4DF}"/>
              </a:ext>
            </a:extLst>
          </p:cNvPr>
          <p:cNvSpPr txBox="1"/>
          <p:nvPr/>
        </p:nvSpPr>
        <p:spPr>
          <a:xfrm>
            <a:off x="6198283" y="3900405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  <a:latin typeface="Bodoni 72 Oldstyle Book" pitchFamily="2" charset="0"/>
              </a:rPr>
              <a:t>We can express the path </a:t>
            </a:r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  <a:latin typeface="Bodoni 72 Oldstyle Book" pitchFamily="2" charset="0"/>
                <a:cs typeface="Arial" panose="020B0604020202020204" pitchFamily="34" charset="0"/>
              </a:rPr>
              <a:t> </a:t>
            </a:r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  <a:latin typeface="Bodoni 72 Oldstyle Book" pitchFamily="2" charset="0"/>
              </a:rPr>
              <a:t> as follows,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  <a:latin typeface="Bodoni 72 Oldstyle Book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C833974-2445-D784-6D30-00584B988379}"/>
                  </a:ext>
                </a:extLst>
              </p:cNvPr>
              <p:cNvSpPr txBox="1"/>
              <p:nvPr/>
            </p:nvSpPr>
            <p:spPr>
              <a:xfrm>
                <a:off x="4915389" y="4308486"/>
                <a:ext cx="4566063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×</m:t>
                      </m:r>
                      <m:f>
                        <m:f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C833974-2445-D784-6D30-00584B988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389" y="4308486"/>
                <a:ext cx="4566063" cy="6819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94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3806E83-1387-D92E-EB9C-A5416B1DBD28}"/>
                  </a:ext>
                </a:extLst>
              </p:cNvPr>
              <p:cNvSpPr txBox="1"/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affect E?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3806E83-1387-D92E-EB9C-A5416B1DB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blipFill>
                <a:blip r:embed="rId3"/>
                <a:stretch>
                  <a:fillRect l="-1111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/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E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blipFill>
                <a:blip r:embed="rId4"/>
                <a:stretch>
                  <a:fillRect l="-952" t="-6452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/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>
                            <a:alpha val="15000"/>
                          </a:schemeClr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−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>
                            <a:alpha val="15000"/>
                          </a:schemeClr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E</m:t>
                    </m:r>
                  </m:oMath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blipFill>
                <a:blip r:embed="rId5"/>
                <a:stretch>
                  <a:fillRect l="-952" t="-1000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TextBox 152">
            <a:extLst>
              <a:ext uri="{FF2B5EF4-FFF2-40B4-BE49-F238E27FC236}">
                <a16:creationId xmlns:a16="http://schemas.microsoft.com/office/drawing/2014/main" id="{3230F168-FAFD-2BC9-5B57-CD6D1A114D13}"/>
              </a:ext>
            </a:extLst>
          </p:cNvPr>
          <p:cNvSpPr txBox="1"/>
          <p:nvPr/>
        </p:nvSpPr>
        <p:spPr>
          <a:xfrm>
            <a:off x="6254538" y="2681733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  <a:latin typeface="Bodoni 72 Oldstyle Book" pitchFamily="2" charset="0"/>
              </a:rPr>
              <a:t>We can calculate these as follows,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  <a:latin typeface="Bodoni 72 Oldstyle Book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/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+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모서리가 둥근 직사각형 161">
            <a:extLst>
              <a:ext uri="{FF2B5EF4-FFF2-40B4-BE49-F238E27FC236}">
                <a16:creationId xmlns:a16="http://schemas.microsoft.com/office/drawing/2014/main" id="{45EAF9E2-120F-D521-6070-67EF41B0BD89}"/>
              </a:ext>
            </a:extLst>
          </p:cNvPr>
          <p:cNvSpPr/>
          <p:nvPr/>
        </p:nvSpPr>
        <p:spPr>
          <a:xfrm>
            <a:off x="6951626" y="4276553"/>
            <a:ext cx="527774" cy="771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4" name="오른쪽 중괄호[R] 163">
            <a:extLst>
              <a:ext uri="{FF2B5EF4-FFF2-40B4-BE49-F238E27FC236}">
                <a16:creationId xmlns:a16="http://schemas.microsoft.com/office/drawing/2014/main" id="{4D435485-87E4-690C-CF12-440DB952E01A}"/>
              </a:ext>
            </a:extLst>
          </p:cNvPr>
          <p:cNvSpPr/>
          <p:nvPr/>
        </p:nvSpPr>
        <p:spPr>
          <a:xfrm rot="5400000">
            <a:off x="7137731" y="4900585"/>
            <a:ext cx="171833" cy="54404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27D5F97-884C-A311-920C-DB3881FEA4DF}"/>
              </a:ext>
            </a:extLst>
          </p:cNvPr>
          <p:cNvSpPr txBox="1"/>
          <p:nvPr/>
        </p:nvSpPr>
        <p:spPr>
          <a:xfrm>
            <a:off x="6198283" y="3900405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  <a:latin typeface="Bodoni 72 Oldstyle Book" pitchFamily="2" charset="0"/>
              </a:rPr>
              <a:t>We can express the path </a:t>
            </a:r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  <a:latin typeface="Bodoni 72 Oldstyle Book" pitchFamily="2" charset="0"/>
                <a:cs typeface="Arial" panose="020B0604020202020204" pitchFamily="34" charset="0"/>
              </a:rPr>
              <a:t> </a:t>
            </a:r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  <a:latin typeface="Bodoni 72 Oldstyle Book" pitchFamily="2" charset="0"/>
              </a:rPr>
              <a:t> as follows,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  <a:latin typeface="Bodoni 72 Oldstyle Book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C833974-2445-D784-6D30-00584B988379}"/>
                  </a:ext>
                </a:extLst>
              </p:cNvPr>
              <p:cNvSpPr txBox="1"/>
              <p:nvPr/>
            </p:nvSpPr>
            <p:spPr>
              <a:xfrm>
                <a:off x="4915389" y="4308486"/>
                <a:ext cx="4566063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×</m:t>
                      </m:r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C833974-2445-D784-6D30-00584B988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389" y="4308486"/>
                <a:ext cx="4566063" cy="6819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81FD8838-0401-85B9-AF21-91280B94BB2C}"/>
                  </a:ext>
                </a:extLst>
              </p:cNvPr>
              <p:cNvSpPr txBox="1"/>
              <p:nvPr/>
            </p:nvSpPr>
            <p:spPr>
              <a:xfrm>
                <a:off x="4915389" y="5286000"/>
                <a:ext cx="5673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latin typeface="Bodoni 72 Oldstyle Book" pitchFamily="2" charset="0"/>
                  </a:rPr>
                  <a:t>Now, we will figure out the relationship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. </a:t>
                </a:r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81FD8838-0401-85B9-AF21-91280B94B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389" y="5286000"/>
                <a:ext cx="5673339" cy="369332"/>
              </a:xfrm>
              <a:prstGeom prst="rect">
                <a:avLst/>
              </a:prstGeom>
              <a:blipFill>
                <a:blip r:embed="rId8"/>
                <a:stretch>
                  <a:fillRect l="-670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23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3806E83-1387-D92E-EB9C-A5416B1DBD28}"/>
                  </a:ext>
                </a:extLst>
              </p:cNvPr>
              <p:cNvSpPr txBox="1"/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affect E?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3806E83-1387-D92E-EB9C-A5416B1DB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blipFill>
                <a:blip r:embed="rId3"/>
                <a:stretch>
                  <a:fillRect l="-1111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/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E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blipFill>
                <a:blip r:embed="rId4"/>
                <a:stretch>
                  <a:fillRect l="-952" t="-6452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/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>
                            <a:alpha val="15000"/>
                          </a:schemeClr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−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>
                            <a:alpha val="15000"/>
                          </a:schemeClr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E</m:t>
                    </m:r>
                  </m:oMath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blipFill>
                <a:blip r:embed="rId5"/>
                <a:stretch>
                  <a:fillRect l="-952" t="-1000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TextBox 152">
            <a:extLst>
              <a:ext uri="{FF2B5EF4-FFF2-40B4-BE49-F238E27FC236}">
                <a16:creationId xmlns:a16="http://schemas.microsoft.com/office/drawing/2014/main" id="{3230F168-FAFD-2BC9-5B57-CD6D1A114D13}"/>
              </a:ext>
            </a:extLst>
          </p:cNvPr>
          <p:cNvSpPr txBox="1"/>
          <p:nvPr/>
        </p:nvSpPr>
        <p:spPr>
          <a:xfrm>
            <a:off x="6254538" y="2681733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  <a:latin typeface="Bodoni 72 Oldstyle Book" pitchFamily="2" charset="0"/>
              </a:rPr>
              <a:t>We can calculate these as follows,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  <a:latin typeface="Bodoni 72 Oldstyle Book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/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+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모서리가 둥근 직사각형 161">
            <a:extLst>
              <a:ext uri="{FF2B5EF4-FFF2-40B4-BE49-F238E27FC236}">
                <a16:creationId xmlns:a16="http://schemas.microsoft.com/office/drawing/2014/main" id="{45EAF9E2-120F-D521-6070-67EF41B0BD89}"/>
              </a:ext>
            </a:extLst>
          </p:cNvPr>
          <p:cNvSpPr/>
          <p:nvPr/>
        </p:nvSpPr>
        <p:spPr>
          <a:xfrm>
            <a:off x="6951626" y="4276553"/>
            <a:ext cx="527774" cy="771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27D5F97-884C-A311-920C-DB3881FEA4DF}"/>
              </a:ext>
            </a:extLst>
          </p:cNvPr>
          <p:cNvSpPr txBox="1"/>
          <p:nvPr/>
        </p:nvSpPr>
        <p:spPr>
          <a:xfrm>
            <a:off x="6198283" y="3900405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  <a:latin typeface="Bodoni 72 Oldstyle Book" pitchFamily="2" charset="0"/>
              </a:rPr>
              <a:t>We can express the path </a:t>
            </a:r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  <a:latin typeface="Bodoni 72 Oldstyle Book" pitchFamily="2" charset="0"/>
                <a:cs typeface="Arial" panose="020B0604020202020204" pitchFamily="34" charset="0"/>
              </a:rPr>
              <a:t> </a:t>
            </a:r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  <a:latin typeface="Bodoni 72 Oldstyle Book" pitchFamily="2" charset="0"/>
              </a:rPr>
              <a:t> as follows,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  <a:latin typeface="Bodoni 72 Oldstyle Book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C833974-2445-D784-6D30-00584B988379}"/>
                  </a:ext>
                </a:extLst>
              </p:cNvPr>
              <p:cNvSpPr txBox="1"/>
              <p:nvPr/>
            </p:nvSpPr>
            <p:spPr>
              <a:xfrm>
                <a:off x="4915389" y="4308486"/>
                <a:ext cx="4566063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×</m:t>
                      </m:r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C833974-2445-D784-6D30-00584B988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389" y="4308486"/>
                <a:ext cx="4566063" cy="6819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F6664E4-9818-7B74-EB90-6EE38782B05A}"/>
                  </a:ext>
                </a:extLst>
              </p:cNvPr>
              <p:cNvSpPr txBox="1"/>
              <p:nvPr/>
            </p:nvSpPr>
            <p:spPr>
              <a:xfrm>
                <a:off x="6254537" y="5604156"/>
                <a:ext cx="4566063" cy="412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F6664E4-9818-7B74-EB90-6EE38782B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7" y="5604156"/>
                <a:ext cx="4566063" cy="412870"/>
              </a:xfrm>
              <a:prstGeom prst="rect">
                <a:avLst/>
              </a:prstGeom>
              <a:blipFill>
                <a:blip r:embed="rId8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3D5DFFFE-986E-DCC7-6EAC-490532D48FF8}"/>
                  </a:ext>
                </a:extLst>
              </p:cNvPr>
              <p:cNvSpPr txBox="1"/>
              <p:nvPr/>
            </p:nvSpPr>
            <p:spPr>
              <a:xfrm>
                <a:off x="6254458" y="6096683"/>
                <a:ext cx="6086873" cy="613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𝜕𝜎</m:t>
                        </m:r>
                        <m:d>
                          <m:d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𝑛𝑒𝑡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kumimoji="1" lang="en-US" altLang="ko-Kore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1" lang="en-US" altLang="ko-Kore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num>
                      <m:den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f>
                      <m:f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𝜕𝜎</m:t>
                        </m:r>
                        <m:d>
                          <m:d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𝑛𝑒𝑡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kumimoji="1" lang="en-US" altLang="ko-Kore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1" lang="en-US" altLang="ko-Kore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num>
                      <m:den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𝑛𝑒𝑡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)</a:t>
                </a:r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3D5DFFFE-986E-DCC7-6EAC-490532D48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58" y="6096683"/>
                <a:ext cx="6086873" cy="6136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TextBox 164">
            <a:extLst>
              <a:ext uri="{FF2B5EF4-FFF2-40B4-BE49-F238E27FC236}">
                <a16:creationId xmlns:a16="http://schemas.microsoft.com/office/drawing/2014/main" id="{865AB0A0-8F3C-12C2-FC8B-A1E39EE50D1B}"/>
              </a:ext>
            </a:extLst>
          </p:cNvPr>
          <p:cNvSpPr txBox="1"/>
          <p:nvPr/>
        </p:nvSpPr>
        <p:spPr>
          <a:xfrm>
            <a:off x="6254459" y="5217688"/>
            <a:ext cx="567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To calculate this, we use chain rule.</a:t>
            </a:r>
            <a:endParaRPr kumimoji="1" lang="ko-Kore-KR" altLang="en-US">
              <a:latin typeface="Bodoni 72 Oldstyle Book" pitchFamily="2" charset="0"/>
            </a:endParaRPr>
          </a:p>
        </p:txBody>
      </p:sp>
      <p:sp>
        <p:nvSpPr>
          <p:cNvPr id="167" name="오른쪽 중괄호[R] 166">
            <a:extLst>
              <a:ext uri="{FF2B5EF4-FFF2-40B4-BE49-F238E27FC236}">
                <a16:creationId xmlns:a16="http://schemas.microsoft.com/office/drawing/2014/main" id="{1CE06470-9D54-21DD-30E7-44AC849C29B1}"/>
              </a:ext>
            </a:extLst>
          </p:cNvPr>
          <p:cNvSpPr/>
          <p:nvPr/>
        </p:nvSpPr>
        <p:spPr>
          <a:xfrm rot="5400000">
            <a:off x="7137731" y="4900585"/>
            <a:ext cx="171833" cy="54404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372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3806E83-1387-D92E-EB9C-A5416B1DBD28}"/>
                  </a:ext>
                </a:extLst>
              </p:cNvPr>
              <p:cNvSpPr txBox="1"/>
              <p:nvPr/>
            </p:nvSpPr>
            <p:spPr>
              <a:xfrm>
                <a:off x="6190387" y="1978751"/>
                <a:ext cx="5778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latin typeface="Bodoni 72 Oldstyle Book" pitchFamily="2" charset="0"/>
                  </a:rPr>
                  <a:t>So,  we know how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/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latin typeface="Bodoni 72 Oldstyle Book" pitchFamily="2" charset="0"/>
                  </a:rPr>
                  <a:t>affects E.</a:t>
                </a:r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3806E83-1387-D92E-EB9C-A5416B1DB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387" y="1978751"/>
                <a:ext cx="5778926" cy="369332"/>
              </a:xfrm>
              <a:prstGeom prst="rect">
                <a:avLst/>
              </a:prstGeom>
              <a:blipFill>
                <a:blip r:embed="rId3"/>
                <a:stretch>
                  <a:fillRect l="-877" t="-10345" b="-275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A1218A2-6237-8049-7C06-0B12A52ED51A}"/>
                  </a:ext>
                </a:extLst>
              </p:cNvPr>
              <p:cNvSpPr txBox="1"/>
              <p:nvPr/>
            </p:nvSpPr>
            <p:spPr>
              <a:xfrm>
                <a:off x="6190387" y="2300533"/>
                <a:ext cx="5778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latin typeface="Bodoni 72 Oldstyle Book" pitchFamily="2" charset="0"/>
                  </a:rPr>
                  <a:t>Based on this, we can change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/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latin typeface="Bodoni 72 Oldstyle Book" pitchFamily="2" charset="0"/>
                  </a:rPr>
                  <a:t>directly.</a:t>
                </a:r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A1218A2-6237-8049-7C06-0B12A52ED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387" y="2300533"/>
                <a:ext cx="5778926" cy="369332"/>
              </a:xfrm>
              <a:prstGeom prst="rect">
                <a:avLst/>
              </a:prstGeom>
              <a:blipFill>
                <a:blip r:embed="rId4"/>
                <a:stretch>
                  <a:fillRect l="-877" t="-3226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34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3806E83-1387-D92E-EB9C-A5416B1DBD28}"/>
                  </a:ext>
                </a:extLst>
              </p:cNvPr>
              <p:cNvSpPr txBox="1"/>
              <p:nvPr/>
            </p:nvSpPr>
            <p:spPr>
              <a:xfrm>
                <a:off x="6190387" y="1978751"/>
                <a:ext cx="5778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So,  we know how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affects E.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3806E83-1387-D92E-EB9C-A5416B1DB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387" y="1978751"/>
                <a:ext cx="5778926" cy="369332"/>
              </a:xfrm>
              <a:prstGeom prst="rect">
                <a:avLst/>
              </a:prstGeom>
              <a:blipFill>
                <a:blip r:embed="rId3"/>
                <a:stretch>
                  <a:fillRect l="-877" t="-10345" b="-275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A1218A2-6237-8049-7C06-0B12A52ED51A}"/>
                  </a:ext>
                </a:extLst>
              </p:cNvPr>
              <p:cNvSpPr txBox="1"/>
              <p:nvPr/>
            </p:nvSpPr>
            <p:spPr>
              <a:xfrm>
                <a:off x="6190387" y="2300533"/>
                <a:ext cx="5778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Based on this, we can change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directly.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A1218A2-6237-8049-7C06-0B12A52ED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387" y="2300533"/>
                <a:ext cx="5778926" cy="369332"/>
              </a:xfrm>
              <a:prstGeom prst="rect">
                <a:avLst/>
              </a:prstGeom>
              <a:blipFill>
                <a:blip r:embed="rId4"/>
                <a:stretch>
                  <a:fillRect l="-877" t="-3226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DF81383-7BE7-574C-462A-33BA8B63C2D1}"/>
                  </a:ext>
                </a:extLst>
              </p:cNvPr>
              <p:cNvSpPr txBox="1"/>
              <p:nvPr/>
            </p:nvSpPr>
            <p:spPr>
              <a:xfrm>
                <a:off x="6190387" y="2786808"/>
                <a:ext cx="5778926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latin typeface="Bodoni 72 Oldstyle Book" pitchFamily="2" charset="0"/>
                  </a:rPr>
                  <a:t>In fact, however, we do not change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/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en-US" altLang="ko-Kore-KR">
                    <a:latin typeface="Bodoni 72 Oldstyle Book" pitchFamily="2" charset="0"/>
                  </a:rPr>
                  <a:t>  directly, but change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DF81383-7BE7-574C-462A-33BA8B63C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387" y="2786808"/>
                <a:ext cx="5778926" cy="393121"/>
              </a:xfrm>
              <a:prstGeom prst="rect">
                <a:avLst/>
              </a:prstGeom>
              <a:blipFill>
                <a:blip r:embed="rId5"/>
                <a:stretch>
                  <a:fillRect l="-877" t="-6250" b="-187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416E8F3D-1F8F-AEAB-FB4A-500669151B26}"/>
                  </a:ext>
                </a:extLst>
              </p:cNvPr>
              <p:cNvSpPr txBox="1"/>
              <p:nvPr/>
            </p:nvSpPr>
            <p:spPr>
              <a:xfrm>
                <a:off x="4473333" y="3329308"/>
                <a:ext cx="1088759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ore-KR" altLang="en-US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416E8F3D-1F8F-AEAB-FB4A-500669151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333" y="3329308"/>
                <a:ext cx="1088759" cy="3931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1028CD9E-E820-3A73-7B40-CED4BEA85F02}"/>
                  </a:ext>
                </a:extLst>
              </p:cNvPr>
              <p:cNvSpPr txBox="1"/>
              <p:nvPr/>
            </p:nvSpPr>
            <p:spPr>
              <a:xfrm>
                <a:off x="6190387" y="4070427"/>
                <a:ext cx="5595920" cy="575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𝑛𝑒𝑡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1028CD9E-E820-3A73-7B40-CED4BEA85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387" y="4070427"/>
                <a:ext cx="5595920" cy="5751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9A66C86-69F3-0C38-2CE8-A418EF3CCCE3}"/>
                  </a:ext>
                </a:extLst>
              </p:cNvPr>
              <p:cNvSpPr txBox="1"/>
              <p:nvPr/>
            </p:nvSpPr>
            <p:spPr>
              <a:xfrm>
                <a:off x="6254537" y="3645465"/>
                <a:ext cx="4566063" cy="412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9A66C86-69F3-0C38-2CE8-A418EF3CC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7" y="3645465"/>
                <a:ext cx="4566063" cy="412870"/>
              </a:xfrm>
              <a:prstGeom prst="rect">
                <a:avLst/>
              </a:prstGeom>
              <a:blipFill>
                <a:blip r:embed="rId8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TextBox 160">
            <a:extLst>
              <a:ext uri="{FF2B5EF4-FFF2-40B4-BE49-F238E27FC236}">
                <a16:creationId xmlns:a16="http://schemas.microsoft.com/office/drawing/2014/main" id="{C9FDFFA0-9FC5-9837-B333-039BC965F5C9}"/>
              </a:ext>
            </a:extLst>
          </p:cNvPr>
          <p:cNvSpPr txBox="1"/>
          <p:nvPr/>
        </p:nvSpPr>
        <p:spPr>
          <a:xfrm>
            <a:off x="6203087" y="3107721"/>
            <a:ext cx="577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For this, we use the chain rule as before:</a:t>
            </a:r>
            <a:endParaRPr kumimoji="1" lang="ko-Kore-KR" altLang="en-US">
              <a:latin typeface="Bodoni 72 Oldstyle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04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3806E83-1387-D92E-EB9C-A5416B1DBD28}"/>
                  </a:ext>
                </a:extLst>
              </p:cNvPr>
              <p:cNvSpPr txBox="1"/>
              <p:nvPr/>
            </p:nvSpPr>
            <p:spPr>
              <a:xfrm>
                <a:off x="6190387" y="1978751"/>
                <a:ext cx="5778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So,  we know how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affects E.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3806E83-1387-D92E-EB9C-A5416B1DB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387" y="1978751"/>
                <a:ext cx="5778926" cy="369332"/>
              </a:xfrm>
              <a:prstGeom prst="rect">
                <a:avLst/>
              </a:prstGeom>
              <a:blipFill>
                <a:blip r:embed="rId3"/>
                <a:stretch>
                  <a:fillRect l="-877" t="-10345" b="-275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A1218A2-6237-8049-7C06-0B12A52ED51A}"/>
                  </a:ext>
                </a:extLst>
              </p:cNvPr>
              <p:cNvSpPr txBox="1"/>
              <p:nvPr/>
            </p:nvSpPr>
            <p:spPr>
              <a:xfrm>
                <a:off x="6190387" y="2300533"/>
                <a:ext cx="5778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Based on this, we can change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directly.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A1218A2-6237-8049-7C06-0B12A52ED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387" y="2300533"/>
                <a:ext cx="5778926" cy="369332"/>
              </a:xfrm>
              <a:prstGeom prst="rect">
                <a:avLst/>
              </a:prstGeom>
              <a:blipFill>
                <a:blip r:embed="rId4"/>
                <a:stretch>
                  <a:fillRect l="-877" t="-3226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DF81383-7BE7-574C-462A-33BA8B63C2D1}"/>
                  </a:ext>
                </a:extLst>
              </p:cNvPr>
              <p:cNvSpPr txBox="1"/>
              <p:nvPr/>
            </p:nvSpPr>
            <p:spPr>
              <a:xfrm>
                <a:off x="6190387" y="2786808"/>
                <a:ext cx="5778926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In fact, however, we do not change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 directly, but change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DF81383-7BE7-574C-462A-33BA8B63C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387" y="2786808"/>
                <a:ext cx="5778926" cy="393121"/>
              </a:xfrm>
              <a:prstGeom prst="rect">
                <a:avLst/>
              </a:prstGeom>
              <a:blipFill>
                <a:blip r:embed="rId5"/>
                <a:stretch>
                  <a:fillRect l="-877" t="-6250" b="-187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1028CD9E-E820-3A73-7B40-CED4BEA85F02}"/>
                  </a:ext>
                </a:extLst>
              </p:cNvPr>
              <p:cNvSpPr txBox="1"/>
              <p:nvPr/>
            </p:nvSpPr>
            <p:spPr>
              <a:xfrm>
                <a:off x="6190387" y="4070427"/>
                <a:ext cx="5595920" cy="575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kumimoji="1" lang="en-US" altLang="ko-Kore-KR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kumimoji="1" lang="en-US" altLang="ko-Kore-KR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kumimoji="1" lang="en-US" altLang="ko-Kore-KR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𝑛𝑒𝑡</m:t>
                        </m:r>
                      </m:e>
                      <m:sub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1028CD9E-E820-3A73-7B40-CED4BEA85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387" y="4070427"/>
                <a:ext cx="5595920" cy="575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9A66C86-69F3-0C38-2CE8-A418EF3CCCE3}"/>
                  </a:ext>
                </a:extLst>
              </p:cNvPr>
              <p:cNvSpPr txBox="1"/>
              <p:nvPr/>
            </p:nvSpPr>
            <p:spPr>
              <a:xfrm>
                <a:off x="6254537" y="3645465"/>
                <a:ext cx="4566063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9A66C86-69F3-0C38-2CE8-A418EF3CC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7" y="3645465"/>
                <a:ext cx="4566063" cy="404213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TextBox 160">
            <a:extLst>
              <a:ext uri="{FF2B5EF4-FFF2-40B4-BE49-F238E27FC236}">
                <a16:creationId xmlns:a16="http://schemas.microsoft.com/office/drawing/2014/main" id="{C9FDFFA0-9FC5-9837-B333-039BC965F5C9}"/>
              </a:ext>
            </a:extLst>
          </p:cNvPr>
          <p:cNvSpPr txBox="1"/>
          <p:nvPr/>
        </p:nvSpPr>
        <p:spPr>
          <a:xfrm>
            <a:off x="6203087" y="3107721"/>
            <a:ext cx="577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  <a:latin typeface="Bodoni 72 Oldstyle Book" pitchFamily="2" charset="0"/>
              </a:rPr>
              <a:t>For this, we use the chain rule as before: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  <a:latin typeface="Bodoni 72 Oldstyle Book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AB73CCAC-731B-5D3A-F5D9-AD54B0AE5C71}"/>
                  </a:ext>
                </a:extLst>
              </p:cNvPr>
              <p:cNvSpPr txBox="1"/>
              <p:nvPr/>
            </p:nvSpPr>
            <p:spPr>
              <a:xfrm>
                <a:off x="6203087" y="4936884"/>
                <a:ext cx="5778926" cy="532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latin typeface="Bodoni 72 Oldstyle Book" pitchFamily="2" charset="0"/>
                  </a:rPr>
                  <a:t>Then wouldn’t it have been meaningless to calculate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?</m:t>
                    </m:r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 </a:t>
                </a:r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AB73CCAC-731B-5D3A-F5D9-AD54B0AE5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087" y="4936884"/>
                <a:ext cx="5778926" cy="532390"/>
              </a:xfrm>
              <a:prstGeom prst="rect">
                <a:avLst/>
              </a:prstGeom>
              <a:blipFill>
                <a:blip r:embed="rId8"/>
                <a:stretch>
                  <a:fillRect l="-877" b="-23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5B6DBA36-808A-F473-D192-99C6AC3DAA2E}"/>
                  </a:ext>
                </a:extLst>
              </p:cNvPr>
              <p:cNvSpPr txBox="1"/>
              <p:nvPr/>
            </p:nvSpPr>
            <p:spPr>
              <a:xfrm>
                <a:off x="6203087" y="5269887"/>
                <a:ext cx="5778926" cy="532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latin typeface="Bodoni 72 Oldstyle Book" pitchFamily="2" charset="0"/>
                  </a:rPr>
                  <a:t>No, this value will be reused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5B6DBA36-808A-F473-D192-99C6AC3DA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087" y="5269887"/>
                <a:ext cx="5778926" cy="532390"/>
              </a:xfrm>
              <a:prstGeom prst="rect">
                <a:avLst/>
              </a:prstGeom>
              <a:blipFill>
                <a:blip r:embed="rId9"/>
                <a:stretch>
                  <a:fillRect l="-877" b="-23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26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391FA8D-3B41-6545-C2CA-043FF9A824D8}"/>
                  </a:ext>
                </a:extLst>
              </p:cNvPr>
              <p:cNvSpPr txBox="1"/>
              <p:nvPr/>
            </p:nvSpPr>
            <p:spPr>
              <a:xfrm>
                <a:off x="3016464" y="2893174"/>
                <a:ext cx="1088759" cy="404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ore-KR" altLang="en-US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391FA8D-3B41-6545-C2CA-043FF9A82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464" y="2893174"/>
                <a:ext cx="1088759" cy="404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ABFCE0D-248B-C17A-E21B-E90270428713}"/>
                  </a:ext>
                </a:extLst>
              </p:cNvPr>
              <p:cNvSpPr txBox="1"/>
              <p:nvPr/>
            </p:nvSpPr>
            <p:spPr>
              <a:xfrm>
                <a:off x="6096000" y="2706418"/>
                <a:ext cx="5778926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latin typeface="Bodoni 72 Oldstyle Book" pitchFamily="2" charset="0"/>
                  </a:rPr>
                  <a:t>For example, if we want to calculate gradient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,</a:t>
                </a:r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ABFCE0D-248B-C17A-E21B-E90270428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06418"/>
                <a:ext cx="5778926" cy="393121"/>
              </a:xfrm>
              <a:prstGeom prst="rect">
                <a:avLst/>
              </a:prstGeom>
              <a:blipFill>
                <a:blip r:embed="rId4"/>
                <a:stretch>
                  <a:fillRect l="-877" t="-6452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8E2D853-83A0-B45E-3347-B92FFC075971}"/>
                  </a:ext>
                </a:extLst>
              </p:cNvPr>
              <p:cNvSpPr txBox="1"/>
              <p:nvPr/>
            </p:nvSpPr>
            <p:spPr>
              <a:xfrm>
                <a:off x="6096000" y="3121868"/>
                <a:ext cx="5595920" cy="575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𝑛𝑒𝑡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8E2D853-83A0-B45E-3347-B92FFC075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21868"/>
                <a:ext cx="5595920" cy="5751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74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391FA8D-3B41-6545-C2CA-043FF9A824D8}"/>
                  </a:ext>
                </a:extLst>
              </p:cNvPr>
              <p:cNvSpPr txBox="1"/>
              <p:nvPr/>
            </p:nvSpPr>
            <p:spPr>
              <a:xfrm>
                <a:off x="3016464" y="2893174"/>
                <a:ext cx="1088759" cy="404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ore-KR" altLang="en-US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391FA8D-3B41-6545-C2CA-043FF9A82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464" y="2893174"/>
                <a:ext cx="1088759" cy="404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ABFCE0D-248B-C17A-E21B-E90270428713}"/>
                  </a:ext>
                </a:extLst>
              </p:cNvPr>
              <p:cNvSpPr txBox="1"/>
              <p:nvPr/>
            </p:nvSpPr>
            <p:spPr>
              <a:xfrm>
                <a:off x="6096000" y="2706418"/>
                <a:ext cx="5778926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For example, if we want to calculate gradient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,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ABFCE0D-248B-C17A-E21B-E90270428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06418"/>
                <a:ext cx="5778926" cy="393121"/>
              </a:xfrm>
              <a:prstGeom prst="rect">
                <a:avLst/>
              </a:prstGeom>
              <a:blipFill>
                <a:blip r:embed="rId4"/>
                <a:stretch>
                  <a:fillRect l="-877" t="-6452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3249A054-650A-1205-8839-21181235B4EC}"/>
              </a:ext>
            </a:extLst>
          </p:cNvPr>
          <p:cNvSpPr txBox="1"/>
          <p:nvPr/>
        </p:nvSpPr>
        <p:spPr>
          <a:xfrm>
            <a:off x="9566230" y="3885761"/>
            <a:ext cx="577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we already know this!</a:t>
            </a:r>
            <a:endParaRPr kumimoji="1" lang="ko-Kore-KR" altLang="en-US">
              <a:latin typeface="Bodoni 72 Oldstyle Book" pitchFamily="2" charset="0"/>
            </a:endParaRPr>
          </a:p>
        </p:txBody>
      </p:sp>
      <p:sp>
        <p:nvSpPr>
          <p:cNvPr id="152" name="모서리가 둥근 직사각형 151">
            <a:extLst>
              <a:ext uri="{FF2B5EF4-FFF2-40B4-BE49-F238E27FC236}">
                <a16:creationId xmlns:a16="http://schemas.microsoft.com/office/drawing/2014/main" id="{208C3756-544A-16AA-BF72-3D47A471E373}"/>
              </a:ext>
            </a:extLst>
          </p:cNvPr>
          <p:cNvSpPr/>
          <p:nvPr/>
        </p:nvSpPr>
        <p:spPr>
          <a:xfrm>
            <a:off x="10327302" y="3109124"/>
            <a:ext cx="357894" cy="5751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3" name="오른쪽 중괄호[R] 152">
            <a:extLst>
              <a:ext uri="{FF2B5EF4-FFF2-40B4-BE49-F238E27FC236}">
                <a16:creationId xmlns:a16="http://schemas.microsoft.com/office/drawing/2014/main" id="{2339EF0D-DD60-AA76-9422-6665B434C3B5}"/>
              </a:ext>
            </a:extLst>
          </p:cNvPr>
          <p:cNvSpPr/>
          <p:nvPr/>
        </p:nvSpPr>
        <p:spPr>
          <a:xfrm rot="5400000">
            <a:off x="10420332" y="3627507"/>
            <a:ext cx="171833" cy="35789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D7F3F1FD-A9AC-5FA7-E726-AC516A0358C1}"/>
                  </a:ext>
                </a:extLst>
              </p:cNvPr>
              <p:cNvSpPr txBox="1"/>
              <p:nvPr/>
            </p:nvSpPr>
            <p:spPr>
              <a:xfrm>
                <a:off x="6096000" y="3121868"/>
                <a:ext cx="5595920" cy="575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kumimoji="1" lang="en-US" altLang="ko-Kore-KR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kumimoji="1" lang="en-US" altLang="ko-Kore-KR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kumimoji="1" lang="en-US" altLang="ko-Kore-KR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𝑛𝑒𝑡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D7F3F1FD-A9AC-5FA7-E726-AC516A035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21868"/>
                <a:ext cx="5595920" cy="5751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24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3</a:t>
            </a:r>
            <a:endParaRPr kumimoji="1" lang="ko-Kore-KR" altLang="en-US" sz="1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4</a:t>
            </a:r>
            <a:endParaRPr kumimoji="1" lang="ko-Kore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5</a:t>
            </a:r>
            <a:endParaRPr kumimoji="1" lang="ko-Kore-KR" altLang="en-US" sz="1600"/>
          </a:p>
        </p:txBody>
      </p:sp>
      <p:grpSp>
        <p:nvGrpSpPr>
          <p:cNvPr id="543" name="그룹 542">
            <a:extLst>
              <a:ext uri="{FF2B5EF4-FFF2-40B4-BE49-F238E27FC236}">
                <a16:creationId xmlns:a16="http://schemas.microsoft.com/office/drawing/2014/main" id="{A78868D8-6CAE-A54B-3C3F-0F8810769CEA}"/>
              </a:ext>
            </a:extLst>
          </p:cNvPr>
          <p:cNvGrpSpPr/>
          <p:nvPr/>
        </p:nvGrpSpPr>
        <p:grpSpPr>
          <a:xfrm>
            <a:off x="2686799" y="3048335"/>
            <a:ext cx="1389884" cy="3419571"/>
            <a:chOff x="2686799" y="3048335"/>
            <a:chExt cx="1389884" cy="3419571"/>
          </a:xfrm>
        </p:grpSpPr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id="{14E37528-FDF8-8B70-CAD5-D4CB6427AF4B}"/>
                </a:ext>
              </a:extLst>
            </p:cNvPr>
            <p:cNvGrpSpPr/>
            <p:nvPr/>
          </p:nvGrpSpPr>
          <p:grpSpPr>
            <a:xfrm>
              <a:off x="2697211" y="3048335"/>
              <a:ext cx="1379472" cy="3209796"/>
              <a:chOff x="2697211" y="3048335"/>
              <a:chExt cx="1379472" cy="3209796"/>
            </a:xfrm>
          </p:grpSpPr>
          <p:grpSp>
            <p:nvGrpSpPr>
              <p:cNvPr id="235" name="그룹 234">
                <a:extLst>
                  <a:ext uri="{FF2B5EF4-FFF2-40B4-BE49-F238E27FC236}">
                    <a16:creationId xmlns:a16="http://schemas.microsoft.com/office/drawing/2014/main" id="{2B1B5128-77C9-8108-D91B-EE01421D2B73}"/>
                  </a:ext>
                </a:extLst>
              </p:cNvPr>
              <p:cNvGrpSpPr/>
              <p:nvPr/>
            </p:nvGrpSpPr>
            <p:grpSpPr>
              <a:xfrm>
                <a:off x="2697211" y="3048335"/>
                <a:ext cx="1379472" cy="2372519"/>
                <a:chOff x="2697211" y="3048335"/>
                <a:chExt cx="1379472" cy="2372519"/>
              </a:xfrm>
            </p:grpSpPr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6F24536-13A1-CCCA-59CC-62D1820C457F}"/>
                    </a:ext>
                  </a:extLst>
                </p:cNvPr>
                <p:cNvSpPr txBox="1"/>
                <p:nvPr/>
              </p:nvSpPr>
              <p:spPr>
                <a:xfrm>
                  <a:off x="2722425" y="5029279"/>
                  <a:ext cx="51906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600"/>
                    <a:t>H</a:t>
                  </a:r>
                  <a:r>
                    <a:rPr kumimoji="1" lang="en-US" altLang="ko-KR" sz="1600" baseline="-25000"/>
                    <a:t>9</a:t>
                  </a:r>
                  <a:endParaRPr kumimoji="1" lang="ko-Kore-KR" altLang="en-US" sz="1600"/>
                </a:p>
              </p:txBody>
            </p:sp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D5FE48B5-6C7E-234B-BC47-823465C301B5}"/>
                    </a:ext>
                  </a:extLst>
                </p:cNvPr>
                <p:cNvSpPr/>
                <p:nvPr/>
              </p:nvSpPr>
              <p:spPr>
                <a:xfrm>
                  <a:off x="2697211" y="5001304"/>
                  <a:ext cx="419550" cy="41955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214" name="구부러진 연결선[U] 213">
                  <a:extLst>
                    <a:ext uri="{FF2B5EF4-FFF2-40B4-BE49-F238E27FC236}">
                      <a16:creationId xmlns:a16="http://schemas.microsoft.com/office/drawing/2014/main" id="{EFBC9CA2-AEB4-72D0-1BAB-3073135C8639}"/>
                    </a:ext>
                  </a:extLst>
                </p:cNvPr>
                <p:cNvCxnSpPr>
                  <a:cxnSpLocks/>
                  <a:stCxn id="6" idx="6"/>
                  <a:endCxn id="8" idx="2"/>
                </p:cNvCxnSpPr>
                <p:nvPr/>
              </p:nvCxnSpPr>
              <p:spPr>
                <a:xfrm flipV="1">
                  <a:off x="3116761" y="3048335"/>
                  <a:ext cx="959922" cy="2162744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구부러진 연결선[U] 216">
                  <a:extLst>
                    <a:ext uri="{FF2B5EF4-FFF2-40B4-BE49-F238E27FC236}">
                      <a16:creationId xmlns:a16="http://schemas.microsoft.com/office/drawing/2014/main" id="{AE52BEC5-2AA1-1DFC-1BDA-C490D400CA96}"/>
                    </a:ext>
                  </a:extLst>
                </p:cNvPr>
                <p:cNvCxnSpPr>
                  <a:cxnSpLocks/>
                  <a:stCxn id="6" idx="6"/>
                  <a:endCxn id="7" idx="2"/>
                </p:cNvCxnSpPr>
                <p:nvPr/>
              </p:nvCxnSpPr>
              <p:spPr>
                <a:xfrm flipV="1">
                  <a:off x="3116761" y="4070427"/>
                  <a:ext cx="959922" cy="1140652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0" name="구부러진 연결선[U] 219">
                <a:extLst>
                  <a:ext uri="{FF2B5EF4-FFF2-40B4-BE49-F238E27FC236}">
                    <a16:creationId xmlns:a16="http://schemas.microsoft.com/office/drawing/2014/main" id="{6D303AA8-99DD-F144-38DF-21B966639E62}"/>
                  </a:ext>
                </a:extLst>
              </p:cNvPr>
              <p:cNvCxnSpPr>
                <a:cxnSpLocks/>
                <a:stCxn id="6" idx="6"/>
                <a:endCxn id="4" idx="6"/>
              </p:cNvCxnSpPr>
              <p:nvPr/>
            </p:nvCxnSpPr>
            <p:spPr>
              <a:xfrm>
                <a:off x="3116761" y="5211079"/>
                <a:ext cx="12700" cy="523526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구부러진 연결선[U] 222">
                <a:extLst>
                  <a:ext uri="{FF2B5EF4-FFF2-40B4-BE49-F238E27FC236}">
                    <a16:creationId xmlns:a16="http://schemas.microsoft.com/office/drawing/2014/main" id="{155E5B0B-CAAF-ECFC-5525-32770F64B29A}"/>
                  </a:ext>
                </a:extLst>
              </p:cNvPr>
              <p:cNvCxnSpPr>
                <a:cxnSpLocks/>
                <a:stCxn id="6" idx="6"/>
                <a:endCxn id="9" idx="6"/>
              </p:cNvCxnSpPr>
              <p:nvPr/>
            </p:nvCxnSpPr>
            <p:spPr>
              <a:xfrm flipH="1">
                <a:off x="3106349" y="5211079"/>
                <a:ext cx="10412" cy="1047052"/>
              </a:xfrm>
              <a:prstGeom prst="curvedConnector3">
                <a:avLst>
                  <a:gd name="adj1" fmla="val -219554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2" name="그룹 541">
              <a:extLst>
                <a:ext uri="{FF2B5EF4-FFF2-40B4-BE49-F238E27FC236}">
                  <a16:creationId xmlns:a16="http://schemas.microsoft.com/office/drawing/2014/main" id="{1C5199F4-E6A8-AD9C-A868-8734077B176D}"/>
                </a:ext>
              </a:extLst>
            </p:cNvPr>
            <p:cNvGrpSpPr/>
            <p:nvPr/>
          </p:nvGrpSpPr>
          <p:grpSpPr>
            <a:xfrm>
              <a:off x="2686799" y="3048335"/>
              <a:ext cx="1389884" cy="3419571"/>
              <a:chOff x="2686799" y="3048335"/>
              <a:chExt cx="1389884" cy="3419571"/>
            </a:xfrm>
          </p:grpSpPr>
          <p:grpSp>
            <p:nvGrpSpPr>
              <p:cNvPr id="233" name="그룹 232">
                <a:extLst>
                  <a:ext uri="{FF2B5EF4-FFF2-40B4-BE49-F238E27FC236}">
                    <a16:creationId xmlns:a16="http://schemas.microsoft.com/office/drawing/2014/main" id="{9E9C655D-D8B2-2B31-CA4C-948957AA01B0}"/>
                  </a:ext>
                </a:extLst>
              </p:cNvPr>
              <p:cNvGrpSpPr/>
              <p:nvPr/>
            </p:nvGrpSpPr>
            <p:grpSpPr>
              <a:xfrm>
                <a:off x="2697211" y="3048335"/>
                <a:ext cx="1379472" cy="3209796"/>
                <a:chOff x="2697211" y="3048335"/>
                <a:chExt cx="1379472" cy="3209796"/>
              </a:xfrm>
            </p:grpSpPr>
            <p:grpSp>
              <p:nvGrpSpPr>
                <p:cNvPr id="232" name="그룹 231">
                  <a:extLst>
                    <a:ext uri="{FF2B5EF4-FFF2-40B4-BE49-F238E27FC236}">
                      <a16:creationId xmlns:a16="http://schemas.microsoft.com/office/drawing/2014/main" id="{1EA71F84-1E53-46C2-387B-6FC3EB615BDD}"/>
                    </a:ext>
                  </a:extLst>
                </p:cNvPr>
                <p:cNvGrpSpPr/>
                <p:nvPr/>
              </p:nvGrpSpPr>
              <p:grpSpPr>
                <a:xfrm>
                  <a:off x="2697211" y="5524830"/>
                  <a:ext cx="544278" cy="733301"/>
                  <a:chOff x="2697211" y="5524830"/>
                  <a:chExt cx="544278" cy="733301"/>
                </a:xfrm>
              </p:grpSpPr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22DE318-8D6B-D0D8-B352-C4A8740E8964}"/>
                      </a:ext>
                    </a:extLst>
                  </p:cNvPr>
                  <p:cNvSpPr txBox="1"/>
                  <p:nvPr/>
                </p:nvSpPr>
                <p:spPr>
                  <a:xfrm>
                    <a:off x="2722424" y="5556470"/>
                    <a:ext cx="5190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ko-Kore-KR" sz="1600"/>
                      <a:t>H</a:t>
                    </a:r>
                    <a:r>
                      <a:rPr kumimoji="1" lang="en-US" altLang="ko-KR" sz="1600" baseline="-25000"/>
                      <a:t>10</a:t>
                    </a:r>
                    <a:endParaRPr kumimoji="1" lang="ko-Kore-KR" altLang="en-US" sz="1600"/>
                  </a:p>
                </p:txBody>
              </p:sp>
              <p:sp>
                <p:nvSpPr>
                  <p:cNvPr id="4" name="타원 3">
                    <a:extLst>
                      <a:ext uri="{FF2B5EF4-FFF2-40B4-BE49-F238E27FC236}">
                        <a16:creationId xmlns:a16="http://schemas.microsoft.com/office/drawing/2014/main" id="{E59CDACF-D9DE-29F9-77C6-56651BE31A9B}"/>
                      </a:ext>
                    </a:extLst>
                  </p:cNvPr>
                  <p:cNvSpPr/>
                  <p:nvPr/>
                </p:nvSpPr>
                <p:spPr>
                  <a:xfrm>
                    <a:off x="2697211" y="5524830"/>
                    <a:ext cx="419550" cy="4195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226" name="구부러진 연결선[U] 225">
                    <a:extLst>
                      <a:ext uri="{FF2B5EF4-FFF2-40B4-BE49-F238E27FC236}">
                        <a16:creationId xmlns:a16="http://schemas.microsoft.com/office/drawing/2014/main" id="{2EB72233-7715-7524-9BE3-23063837288C}"/>
                      </a:ext>
                    </a:extLst>
                  </p:cNvPr>
                  <p:cNvCxnSpPr>
                    <a:cxnSpLocks/>
                    <a:stCxn id="4" idx="6"/>
                    <a:endCxn id="9" idx="6"/>
                  </p:cNvCxnSpPr>
                  <p:nvPr/>
                </p:nvCxnSpPr>
                <p:spPr>
                  <a:xfrm flipH="1">
                    <a:off x="3106349" y="5734605"/>
                    <a:ext cx="10412" cy="523526"/>
                  </a:xfrm>
                  <a:prstGeom prst="curvedConnector3">
                    <a:avLst>
                      <a:gd name="adj1" fmla="val -219554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30" name="구부러진 연결선[U] 229">
                  <a:extLst>
                    <a:ext uri="{FF2B5EF4-FFF2-40B4-BE49-F238E27FC236}">
                      <a16:creationId xmlns:a16="http://schemas.microsoft.com/office/drawing/2014/main" id="{7260CAD2-4F23-E0C9-4FD7-5F579F4B3334}"/>
                    </a:ext>
                  </a:extLst>
                </p:cNvPr>
                <p:cNvCxnSpPr>
                  <a:cxnSpLocks/>
                  <a:stCxn id="4" idx="6"/>
                  <a:endCxn id="8" idx="2"/>
                </p:cNvCxnSpPr>
                <p:nvPr/>
              </p:nvCxnSpPr>
              <p:spPr>
                <a:xfrm flipV="1">
                  <a:off x="3116761" y="3048335"/>
                  <a:ext cx="959922" cy="2686270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구부러진 연결선[U] 233">
                  <a:extLst>
                    <a:ext uri="{FF2B5EF4-FFF2-40B4-BE49-F238E27FC236}">
                      <a16:creationId xmlns:a16="http://schemas.microsoft.com/office/drawing/2014/main" id="{7CC94EDF-19A0-B07E-AEC6-E4DB95FBF04F}"/>
                    </a:ext>
                  </a:extLst>
                </p:cNvPr>
                <p:cNvCxnSpPr>
                  <a:cxnSpLocks/>
                  <a:stCxn id="4" idx="6"/>
                  <a:endCxn id="7" idx="2"/>
                </p:cNvCxnSpPr>
                <p:nvPr/>
              </p:nvCxnSpPr>
              <p:spPr>
                <a:xfrm flipV="1">
                  <a:off x="3116761" y="4070427"/>
                  <a:ext cx="959922" cy="1664178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그룹 230">
                <a:extLst>
                  <a:ext uri="{FF2B5EF4-FFF2-40B4-BE49-F238E27FC236}">
                    <a16:creationId xmlns:a16="http://schemas.microsoft.com/office/drawing/2014/main" id="{2AAA370B-69E5-6FC9-338C-D1D1DFC2CFCA}"/>
                  </a:ext>
                </a:extLst>
              </p:cNvPr>
              <p:cNvGrpSpPr/>
              <p:nvPr/>
            </p:nvGrpSpPr>
            <p:grpSpPr>
              <a:xfrm>
                <a:off x="2686799" y="3048335"/>
                <a:ext cx="1389884" cy="3419571"/>
                <a:chOff x="2686799" y="3048335"/>
                <a:chExt cx="1389884" cy="3419571"/>
              </a:xfrm>
            </p:grpSpPr>
            <p:grpSp>
              <p:nvGrpSpPr>
                <p:cNvPr id="229" name="그룹 228">
                  <a:extLst>
                    <a:ext uri="{FF2B5EF4-FFF2-40B4-BE49-F238E27FC236}">
                      <a16:creationId xmlns:a16="http://schemas.microsoft.com/office/drawing/2014/main" id="{4E0187C4-159D-7725-5534-CAE26C83373F}"/>
                    </a:ext>
                  </a:extLst>
                </p:cNvPr>
                <p:cNvGrpSpPr/>
                <p:nvPr/>
              </p:nvGrpSpPr>
              <p:grpSpPr>
                <a:xfrm>
                  <a:off x="2686799" y="6048356"/>
                  <a:ext cx="540325" cy="419550"/>
                  <a:chOff x="2686799" y="6048356"/>
                  <a:chExt cx="540325" cy="419550"/>
                </a:xfrm>
              </p:grpSpPr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8A9D1DC7-F019-7E6B-5E78-1A85DDF3B67B}"/>
                      </a:ext>
                    </a:extLst>
                  </p:cNvPr>
                  <p:cNvSpPr txBox="1"/>
                  <p:nvPr/>
                </p:nvSpPr>
                <p:spPr>
                  <a:xfrm>
                    <a:off x="2708059" y="6088854"/>
                    <a:ext cx="5190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ko-Kore-KR" sz="1600"/>
                      <a:t>H</a:t>
                    </a:r>
                    <a:r>
                      <a:rPr kumimoji="1" lang="en-US" altLang="ko-KR" sz="1600" baseline="-25000"/>
                      <a:t>11</a:t>
                    </a:r>
                    <a:endParaRPr kumimoji="1" lang="ko-Kore-KR" altLang="en-US" sz="1600"/>
                  </a:p>
                </p:txBody>
              </p:sp>
              <p:sp>
                <p:nvSpPr>
                  <p:cNvPr id="9" name="타원 8">
                    <a:extLst>
                      <a:ext uri="{FF2B5EF4-FFF2-40B4-BE49-F238E27FC236}">
                        <a16:creationId xmlns:a16="http://schemas.microsoft.com/office/drawing/2014/main" id="{68179A40-DFE5-CB3D-7CC7-8C8D7F151F70}"/>
                      </a:ext>
                    </a:extLst>
                  </p:cNvPr>
                  <p:cNvSpPr/>
                  <p:nvPr/>
                </p:nvSpPr>
                <p:spPr>
                  <a:xfrm>
                    <a:off x="2686799" y="6048356"/>
                    <a:ext cx="419550" cy="4195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</p:grpSp>
            <p:cxnSp>
              <p:nvCxnSpPr>
                <p:cNvPr id="237" name="구부러진 연결선[U] 236">
                  <a:extLst>
                    <a:ext uri="{FF2B5EF4-FFF2-40B4-BE49-F238E27FC236}">
                      <a16:creationId xmlns:a16="http://schemas.microsoft.com/office/drawing/2014/main" id="{6B926722-8C46-0A79-D594-CA3C84BB4D96}"/>
                    </a:ext>
                  </a:extLst>
                </p:cNvPr>
                <p:cNvCxnSpPr>
                  <a:cxnSpLocks/>
                  <a:stCxn id="9" idx="6"/>
                  <a:endCxn id="8" idx="2"/>
                </p:cNvCxnSpPr>
                <p:nvPr/>
              </p:nvCxnSpPr>
              <p:spPr>
                <a:xfrm flipV="1">
                  <a:off x="3106349" y="3048335"/>
                  <a:ext cx="970334" cy="3209796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구부러진 연결선[U] 239">
                  <a:extLst>
                    <a:ext uri="{FF2B5EF4-FFF2-40B4-BE49-F238E27FC236}">
                      <a16:creationId xmlns:a16="http://schemas.microsoft.com/office/drawing/2014/main" id="{72A6C8F7-EDFC-FF73-D341-881B1204F705}"/>
                    </a:ext>
                  </a:extLst>
                </p:cNvPr>
                <p:cNvCxnSpPr>
                  <a:cxnSpLocks/>
                  <a:stCxn id="9" idx="6"/>
                  <a:endCxn id="7" idx="2"/>
                </p:cNvCxnSpPr>
                <p:nvPr/>
              </p:nvCxnSpPr>
              <p:spPr>
                <a:xfrm flipV="1">
                  <a:off x="3106349" y="4070427"/>
                  <a:ext cx="970334" cy="2187704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44" name="그룹 443">
            <a:extLst>
              <a:ext uri="{FF2B5EF4-FFF2-40B4-BE49-F238E27FC236}">
                <a16:creationId xmlns:a16="http://schemas.microsoft.com/office/drawing/2014/main" id="{66E028A5-1DB1-12EE-BA18-05C15BC6B55C}"/>
              </a:ext>
            </a:extLst>
          </p:cNvPr>
          <p:cNvGrpSpPr/>
          <p:nvPr/>
        </p:nvGrpSpPr>
        <p:grpSpPr>
          <a:xfrm>
            <a:off x="4076683" y="3809666"/>
            <a:ext cx="1448724" cy="470536"/>
            <a:chOff x="4076683" y="3809666"/>
            <a:chExt cx="1448724" cy="470536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04673E8-C925-3519-3DEF-13D0978C1557}"/>
                </a:ext>
              </a:extLst>
            </p:cNvPr>
            <p:cNvSpPr txBox="1"/>
            <p:nvPr/>
          </p:nvSpPr>
          <p:spPr>
            <a:xfrm>
              <a:off x="4128153" y="3892371"/>
              <a:ext cx="5190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/>
                <a:t>Y</a:t>
              </a:r>
              <a:r>
                <a:rPr kumimoji="1" lang="en-US" altLang="ko-Kore-KR" sz="1600" baseline="-25000"/>
                <a:t>2</a:t>
              </a:r>
              <a:endParaRPr kumimoji="1" lang="ko-Kore-KR" altLang="en-US" sz="160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A7D3AB3-D4F8-EFA3-40C5-08002BE8BDF2}"/>
                </a:ext>
              </a:extLst>
            </p:cNvPr>
            <p:cNvSpPr/>
            <p:nvPr/>
          </p:nvSpPr>
          <p:spPr>
            <a:xfrm>
              <a:off x="4076683" y="3860652"/>
              <a:ext cx="419550" cy="4195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80" name="꺾인 연결선[E] 79">
              <a:extLst>
                <a:ext uri="{FF2B5EF4-FFF2-40B4-BE49-F238E27FC236}">
                  <a16:creationId xmlns:a16="http://schemas.microsoft.com/office/drawing/2014/main" id="{7389AD92-839B-3B7F-7948-46567ECD680F}"/>
                </a:ext>
              </a:extLst>
            </p:cNvPr>
            <p:cNvCxnSpPr>
              <a:cxnSpLocks/>
              <a:stCxn id="7" idx="6"/>
              <a:endCxn id="33" idx="4"/>
            </p:cNvCxnSpPr>
            <p:nvPr/>
          </p:nvCxnSpPr>
          <p:spPr>
            <a:xfrm flipV="1">
              <a:off x="4496233" y="3809666"/>
              <a:ext cx="1029174" cy="260761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5" name="그룹 444">
            <a:extLst>
              <a:ext uri="{FF2B5EF4-FFF2-40B4-BE49-F238E27FC236}">
                <a16:creationId xmlns:a16="http://schemas.microsoft.com/office/drawing/2014/main" id="{E8639448-E635-5785-4877-E149AB517FCE}"/>
              </a:ext>
            </a:extLst>
          </p:cNvPr>
          <p:cNvGrpSpPr/>
          <p:nvPr/>
        </p:nvGrpSpPr>
        <p:grpSpPr>
          <a:xfrm>
            <a:off x="4076683" y="2838560"/>
            <a:ext cx="1448724" cy="1231867"/>
            <a:chOff x="4076683" y="2838560"/>
            <a:chExt cx="1448724" cy="1231867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3BD2818-A11F-2BAF-0C01-7E237763928B}"/>
                </a:ext>
              </a:extLst>
            </p:cNvPr>
            <p:cNvSpPr txBox="1"/>
            <p:nvPr/>
          </p:nvSpPr>
          <p:spPr>
            <a:xfrm>
              <a:off x="4124187" y="2866925"/>
              <a:ext cx="5190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/>
                <a:t>Y</a:t>
              </a:r>
              <a:r>
                <a:rPr kumimoji="1" lang="en-US" altLang="ko-Kore-KR" sz="1600" baseline="-25000"/>
                <a:t>1</a:t>
              </a:r>
              <a:endParaRPr kumimoji="1" lang="ko-Kore-KR" altLang="en-US" sz="160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84BBC78-317E-D0D3-41E2-6414081A3696}"/>
                </a:ext>
              </a:extLst>
            </p:cNvPr>
            <p:cNvSpPr/>
            <p:nvPr/>
          </p:nvSpPr>
          <p:spPr>
            <a:xfrm>
              <a:off x="4076683" y="2838560"/>
              <a:ext cx="419550" cy="4195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4" name="구부러진 연결선[U] 23">
              <a:extLst>
                <a:ext uri="{FF2B5EF4-FFF2-40B4-BE49-F238E27FC236}">
                  <a16:creationId xmlns:a16="http://schemas.microsoft.com/office/drawing/2014/main" id="{B051852A-D2A2-9EC8-7ABF-64F564B96D55}"/>
                </a:ext>
              </a:extLst>
            </p:cNvPr>
            <p:cNvCxnSpPr>
              <a:cxnSpLocks/>
              <a:stCxn id="8" idx="6"/>
              <a:endCxn id="7" idx="6"/>
            </p:cNvCxnSpPr>
            <p:nvPr/>
          </p:nvCxnSpPr>
          <p:spPr>
            <a:xfrm>
              <a:off x="4496233" y="3048335"/>
              <a:ext cx="12700" cy="1022092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꺾인 연결선[E] 85">
              <a:extLst>
                <a:ext uri="{FF2B5EF4-FFF2-40B4-BE49-F238E27FC236}">
                  <a16:creationId xmlns:a16="http://schemas.microsoft.com/office/drawing/2014/main" id="{2CBEB2E6-9DA2-2B91-AB42-E385B884CE93}"/>
                </a:ext>
              </a:extLst>
            </p:cNvPr>
            <p:cNvCxnSpPr>
              <a:cxnSpLocks/>
              <a:stCxn id="8" idx="6"/>
              <a:endCxn id="33" idx="0"/>
            </p:cNvCxnSpPr>
            <p:nvPr/>
          </p:nvCxnSpPr>
          <p:spPr>
            <a:xfrm>
              <a:off x="4496233" y="3048335"/>
              <a:ext cx="1029174" cy="330250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1" name="그룹 540">
            <a:extLst>
              <a:ext uri="{FF2B5EF4-FFF2-40B4-BE49-F238E27FC236}">
                <a16:creationId xmlns:a16="http://schemas.microsoft.com/office/drawing/2014/main" id="{880EE615-56CB-B460-5B44-C491BB60BFBD}"/>
              </a:ext>
            </a:extLst>
          </p:cNvPr>
          <p:cNvGrpSpPr/>
          <p:nvPr/>
        </p:nvGrpSpPr>
        <p:grpSpPr>
          <a:xfrm>
            <a:off x="1716465" y="1042446"/>
            <a:ext cx="982207" cy="5215685"/>
            <a:chOff x="1716465" y="1042446"/>
            <a:chExt cx="982207" cy="5215685"/>
          </a:xfrm>
        </p:grpSpPr>
        <p:cxnSp>
          <p:nvCxnSpPr>
            <p:cNvPr id="27" name="구부러진 연결선[U] 26">
              <a:extLst>
                <a:ext uri="{FF2B5EF4-FFF2-40B4-BE49-F238E27FC236}">
                  <a16:creationId xmlns:a16="http://schemas.microsoft.com/office/drawing/2014/main" id="{D92D2306-639B-7BD5-19DC-F43911A00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1042446"/>
              <a:ext cx="970334" cy="138887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구부러진 연결선[U] 41">
              <a:extLst>
                <a:ext uri="{FF2B5EF4-FFF2-40B4-BE49-F238E27FC236}">
                  <a16:creationId xmlns:a16="http://schemas.microsoft.com/office/drawing/2014/main" id="{C353F1FC-95FC-3A5A-45E4-1CFE2A9707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1552732"/>
              <a:ext cx="970334" cy="87858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구부러진 연결선[U] 45">
              <a:extLst>
                <a:ext uri="{FF2B5EF4-FFF2-40B4-BE49-F238E27FC236}">
                  <a16:creationId xmlns:a16="http://schemas.microsoft.com/office/drawing/2014/main" id="{9F5627F1-3DEB-DFFB-CD0D-81564D8CA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2076565"/>
              <a:ext cx="970334" cy="35475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구부러진 연결선[U] 47">
              <a:extLst>
                <a:ext uri="{FF2B5EF4-FFF2-40B4-BE49-F238E27FC236}">
                  <a16:creationId xmlns:a16="http://schemas.microsoft.com/office/drawing/2014/main" id="{87D0C397-4A47-6D2C-CF60-6FF907DF17F9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2431318"/>
              <a:ext cx="970334" cy="16908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구부러진 연결선[U] 51">
              <a:extLst>
                <a:ext uri="{FF2B5EF4-FFF2-40B4-BE49-F238E27FC236}">
                  <a16:creationId xmlns:a16="http://schemas.microsoft.com/office/drawing/2014/main" id="{0E0B7E0C-8615-FB7C-2F44-1ADD95891AC4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2431318"/>
              <a:ext cx="970334" cy="69887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구부러진 연결선[U] 57">
              <a:extLst>
                <a:ext uri="{FF2B5EF4-FFF2-40B4-BE49-F238E27FC236}">
                  <a16:creationId xmlns:a16="http://schemas.microsoft.com/office/drawing/2014/main" id="{3CBC50B4-5FA0-FBB8-E07A-A2230D250151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2431318"/>
              <a:ext cx="970334" cy="122240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구부러진 연결선[U] 63">
              <a:extLst>
                <a:ext uri="{FF2B5EF4-FFF2-40B4-BE49-F238E27FC236}">
                  <a16:creationId xmlns:a16="http://schemas.microsoft.com/office/drawing/2014/main" id="{4F09A8C7-7BF9-546F-BF81-F105391AE5A6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2431318"/>
              <a:ext cx="980746" cy="174592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구부러진 연결선[U] 69">
              <a:extLst>
                <a:ext uri="{FF2B5EF4-FFF2-40B4-BE49-F238E27FC236}">
                  <a16:creationId xmlns:a16="http://schemas.microsoft.com/office/drawing/2014/main" id="{86ED15B1-A816-B54A-EF6A-20FC5620E77D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2431318"/>
              <a:ext cx="970334" cy="226945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구부러진 연결선[U] 72">
              <a:extLst>
                <a:ext uri="{FF2B5EF4-FFF2-40B4-BE49-F238E27FC236}">
                  <a16:creationId xmlns:a16="http://schemas.microsoft.com/office/drawing/2014/main" id="{EEC7ADFB-E933-1819-D7C9-18D76B157174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2431318"/>
              <a:ext cx="980746" cy="277976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구부러진 연결선[U] 76">
              <a:extLst>
                <a:ext uri="{FF2B5EF4-FFF2-40B4-BE49-F238E27FC236}">
                  <a16:creationId xmlns:a16="http://schemas.microsoft.com/office/drawing/2014/main" id="{3A212E3B-2734-CC65-FD18-28E02FF238AD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2431318"/>
              <a:ext cx="980746" cy="330328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구부러진 연결선[U] 86">
              <a:extLst>
                <a:ext uri="{FF2B5EF4-FFF2-40B4-BE49-F238E27FC236}">
                  <a16:creationId xmlns:a16="http://schemas.microsoft.com/office/drawing/2014/main" id="{39D99A8F-99F2-B500-32FE-58595610BC7C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2431318"/>
              <a:ext cx="970334" cy="382681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구부러진 연결선[U] 88">
              <a:extLst>
                <a:ext uri="{FF2B5EF4-FFF2-40B4-BE49-F238E27FC236}">
                  <a16:creationId xmlns:a16="http://schemas.microsoft.com/office/drawing/2014/main" id="{EA676053-471E-5812-E088-2D7798C475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1042446"/>
              <a:ext cx="970334" cy="200588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구부러진 연결선[U] 89">
              <a:extLst>
                <a:ext uri="{FF2B5EF4-FFF2-40B4-BE49-F238E27FC236}">
                  <a16:creationId xmlns:a16="http://schemas.microsoft.com/office/drawing/2014/main" id="{C83B7631-8729-210C-DB55-361C11BEA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1552732"/>
              <a:ext cx="970334" cy="149560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구부러진 연결선[U] 91">
              <a:extLst>
                <a:ext uri="{FF2B5EF4-FFF2-40B4-BE49-F238E27FC236}">
                  <a16:creationId xmlns:a16="http://schemas.microsoft.com/office/drawing/2014/main" id="{0B452C60-F1D0-6150-0272-8DC0F4FCB1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2076565"/>
              <a:ext cx="970334" cy="97177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구부러진 연결선[U] 92">
              <a:extLst>
                <a:ext uri="{FF2B5EF4-FFF2-40B4-BE49-F238E27FC236}">
                  <a16:creationId xmlns:a16="http://schemas.microsoft.com/office/drawing/2014/main" id="{56CAB997-9E71-2F25-2AD7-1E5CF48DB3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2600398"/>
              <a:ext cx="970334" cy="44793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구부러진 연결선[U] 94">
              <a:extLst>
                <a:ext uri="{FF2B5EF4-FFF2-40B4-BE49-F238E27FC236}">
                  <a16:creationId xmlns:a16="http://schemas.microsoft.com/office/drawing/2014/main" id="{5A86DE7D-3E4F-2786-374C-2532BFCAAB5B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3048335"/>
              <a:ext cx="970334" cy="8185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구부러진 연결선[U] 95">
              <a:extLst>
                <a:ext uri="{FF2B5EF4-FFF2-40B4-BE49-F238E27FC236}">
                  <a16:creationId xmlns:a16="http://schemas.microsoft.com/office/drawing/2014/main" id="{280C3A79-418C-1185-67BC-98D3305425B4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3048335"/>
              <a:ext cx="970334" cy="60538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구부러진 연결선[U] 97">
              <a:extLst>
                <a:ext uri="{FF2B5EF4-FFF2-40B4-BE49-F238E27FC236}">
                  <a16:creationId xmlns:a16="http://schemas.microsoft.com/office/drawing/2014/main" id="{E2947960-E226-4142-8DA3-687E3E2908CB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3048335"/>
              <a:ext cx="980746" cy="112891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구부러진 연결선[U] 98">
              <a:extLst>
                <a:ext uri="{FF2B5EF4-FFF2-40B4-BE49-F238E27FC236}">
                  <a16:creationId xmlns:a16="http://schemas.microsoft.com/office/drawing/2014/main" id="{D9CD8471-0D9B-414B-9FBD-AC1288B42B2D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3048335"/>
              <a:ext cx="970334" cy="165243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구부러진 연결선[U] 100">
              <a:extLst>
                <a:ext uri="{FF2B5EF4-FFF2-40B4-BE49-F238E27FC236}">
                  <a16:creationId xmlns:a16="http://schemas.microsoft.com/office/drawing/2014/main" id="{05F455EE-E8D2-7BC2-A799-6986387D85B0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3048335"/>
              <a:ext cx="980746" cy="216274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구부러진 연결선[U] 101">
              <a:extLst>
                <a:ext uri="{FF2B5EF4-FFF2-40B4-BE49-F238E27FC236}">
                  <a16:creationId xmlns:a16="http://schemas.microsoft.com/office/drawing/2014/main" id="{BD870836-CB0E-7207-9A27-2E76B116A641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3048335"/>
              <a:ext cx="980746" cy="268627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구부러진 연결선[U] 103">
              <a:extLst>
                <a:ext uri="{FF2B5EF4-FFF2-40B4-BE49-F238E27FC236}">
                  <a16:creationId xmlns:a16="http://schemas.microsoft.com/office/drawing/2014/main" id="{5FEC0578-9FBE-2D28-918B-D1BF8325E826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3048335"/>
              <a:ext cx="970334" cy="320979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구부러진 연결선[U] 104">
              <a:extLst>
                <a:ext uri="{FF2B5EF4-FFF2-40B4-BE49-F238E27FC236}">
                  <a16:creationId xmlns:a16="http://schemas.microsoft.com/office/drawing/2014/main" id="{5D1B9E6E-9204-9AFD-E784-456935754E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1042446"/>
              <a:ext cx="970334" cy="262290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구부러진 연결선[U] 106">
              <a:extLst>
                <a:ext uri="{FF2B5EF4-FFF2-40B4-BE49-F238E27FC236}">
                  <a16:creationId xmlns:a16="http://schemas.microsoft.com/office/drawing/2014/main" id="{48D6516F-B2CF-EDC0-DEF2-E7F53E9BE6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1552732"/>
              <a:ext cx="970334" cy="211262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구부러진 연결선[U] 107">
              <a:extLst>
                <a:ext uri="{FF2B5EF4-FFF2-40B4-BE49-F238E27FC236}">
                  <a16:creationId xmlns:a16="http://schemas.microsoft.com/office/drawing/2014/main" id="{3DC02D22-7625-ACF0-DE50-8A4835317F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2066212"/>
              <a:ext cx="982207" cy="159914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구부러진 연결선[U] 109">
              <a:extLst>
                <a:ext uri="{FF2B5EF4-FFF2-40B4-BE49-F238E27FC236}">
                  <a16:creationId xmlns:a16="http://schemas.microsoft.com/office/drawing/2014/main" id="{592E9F04-F2C9-6CB1-5B04-B7C092977A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2600398"/>
              <a:ext cx="970334" cy="106495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구부러진 연결선[U] 110">
              <a:extLst>
                <a:ext uri="{FF2B5EF4-FFF2-40B4-BE49-F238E27FC236}">
                  <a16:creationId xmlns:a16="http://schemas.microsoft.com/office/drawing/2014/main" id="{41CB15F5-5EF2-7DCB-BA8C-420789E42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3130194"/>
              <a:ext cx="970334" cy="53515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구부러진 연결선[U] 112">
              <a:extLst>
                <a:ext uri="{FF2B5EF4-FFF2-40B4-BE49-F238E27FC236}">
                  <a16:creationId xmlns:a16="http://schemas.microsoft.com/office/drawing/2014/main" id="{4164226A-2955-51D9-A86C-77DFDAAAA0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3653720"/>
              <a:ext cx="970334" cy="1163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구부러진 연결선[U] 113">
              <a:extLst>
                <a:ext uri="{FF2B5EF4-FFF2-40B4-BE49-F238E27FC236}">
                  <a16:creationId xmlns:a16="http://schemas.microsoft.com/office/drawing/2014/main" id="{37517473-B088-872D-CB53-23FF44A0C109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3665352"/>
              <a:ext cx="980746" cy="51189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구부러진 연결선[U] 115">
              <a:extLst>
                <a:ext uri="{FF2B5EF4-FFF2-40B4-BE49-F238E27FC236}">
                  <a16:creationId xmlns:a16="http://schemas.microsoft.com/office/drawing/2014/main" id="{EF5E6A0D-5BA1-FD77-DA1E-4436455CD964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3665352"/>
              <a:ext cx="970334" cy="103542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구부러진 연결선[U] 116">
              <a:extLst>
                <a:ext uri="{FF2B5EF4-FFF2-40B4-BE49-F238E27FC236}">
                  <a16:creationId xmlns:a16="http://schemas.microsoft.com/office/drawing/2014/main" id="{633DA622-4F80-AD0C-BDC9-2D3AD43D482B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3665352"/>
              <a:ext cx="980746" cy="154572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구부러진 연결선[U] 118">
              <a:extLst>
                <a:ext uri="{FF2B5EF4-FFF2-40B4-BE49-F238E27FC236}">
                  <a16:creationId xmlns:a16="http://schemas.microsoft.com/office/drawing/2014/main" id="{537D0230-7627-9943-8077-9CAF0F04F84B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3665352"/>
              <a:ext cx="980746" cy="206925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구부러진 연결선[U] 119">
              <a:extLst>
                <a:ext uri="{FF2B5EF4-FFF2-40B4-BE49-F238E27FC236}">
                  <a16:creationId xmlns:a16="http://schemas.microsoft.com/office/drawing/2014/main" id="{0BDFE858-DB0C-1620-F8ED-4AE99A3E0536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3665352"/>
              <a:ext cx="970334" cy="259277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구부러진 연결선[U] 121">
              <a:extLst>
                <a:ext uri="{FF2B5EF4-FFF2-40B4-BE49-F238E27FC236}">
                  <a16:creationId xmlns:a16="http://schemas.microsoft.com/office/drawing/2014/main" id="{C111CA29-A197-B58E-442A-42A703636E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1042446"/>
              <a:ext cx="970334" cy="323992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구부러진 연결선[U] 122">
              <a:extLst>
                <a:ext uri="{FF2B5EF4-FFF2-40B4-BE49-F238E27FC236}">
                  <a16:creationId xmlns:a16="http://schemas.microsoft.com/office/drawing/2014/main" id="{A1126F37-A3CB-C8E1-5768-3900F1B5C9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1552732"/>
              <a:ext cx="970334" cy="272963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구부러진 연결선[U] 124">
              <a:extLst>
                <a:ext uri="{FF2B5EF4-FFF2-40B4-BE49-F238E27FC236}">
                  <a16:creationId xmlns:a16="http://schemas.microsoft.com/office/drawing/2014/main" id="{35C5B0CE-7D89-9CA1-3998-8D9151A074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2076565"/>
              <a:ext cx="970334" cy="220580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구부러진 연결선[U] 125">
              <a:extLst>
                <a:ext uri="{FF2B5EF4-FFF2-40B4-BE49-F238E27FC236}">
                  <a16:creationId xmlns:a16="http://schemas.microsoft.com/office/drawing/2014/main" id="{76E8B0A5-C39D-A891-60DF-E457C0E2EC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2600398"/>
              <a:ext cx="970334" cy="168197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구부러진 연결선[U] 126">
              <a:extLst>
                <a:ext uri="{FF2B5EF4-FFF2-40B4-BE49-F238E27FC236}">
                  <a16:creationId xmlns:a16="http://schemas.microsoft.com/office/drawing/2014/main" id="{8BD166A4-FC0B-FDFB-1CF1-F692B828D9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3130194"/>
              <a:ext cx="970334" cy="115217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구부러진 연결선[U] 127">
              <a:extLst>
                <a:ext uri="{FF2B5EF4-FFF2-40B4-BE49-F238E27FC236}">
                  <a16:creationId xmlns:a16="http://schemas.microsoft.com/office/drawing/2014/main" id="{083AC45B-552B-BD9A-B195-E5325DF984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3653720"/>
              <a:ext cx="970334" cy="62864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구부러진 연결선[U] 128">
              <a:extLst>
                <a:ext uri="{FF2B5EF4-FFF2-40B4-BE49-F238E27FC236}">
                  <a16:creationId xmlns:a16="http://schemas.microsoft.com/office/drawing/2014/main" id="{35BE50F0-0F25-92C7-F222-2A5F373A3F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4177246"/>
              <a:ext cx="980746" cy="10512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구부러진 연결선[U] 129">
              <a:extLst>
                <a:ext uri="{FF2B5EF4-FFF2-40B4-BE49-F238E27FC236}">
                  <a16:creationId xmlns:a16="http://schemas.microsoft.com/office/drawing/2014/main" id="{FAD0ACF7-CA79-364A-1FC0-F9FB13CCDC0A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4282369"/>
              <a:ext cx="970334" cy="41840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구부러진 연결선[U] 131">
              <a:extLst>
                <a:ext uri="{FF2B5EF4-FFF2-40B4-BE49-F238E27FC236}">
                  <a16:creationId xmlns:a16="http://schemas.microsoft.com/office/drawing/2014/main" id="{C26E75DF-FBD1-42D5-16EC-51943538FDB4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4282369"/>
              <a:ext cx="980746" cy="92871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구부러진 연결선[U] 132">
              <a:extLst>
                <a:ext uri="{FF2B5EF4-FFF2-40B4-BE49-F238E27FC236}">
                  <a16:creationId xmlns:a16="http://schemas.microsoft.com/office/drawing/2014/main" id="{4886481C-8AFD-EC5E-9D91-B7F0286DA68D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4282369"/>
              <a:ext cx="980746" cy="145223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구부러진 연결선[U] 134">
              <a:extLst>
                <a:ext uri="{FF2B5EF4-FFF2-40B4-BE49-F238E27FC236}">
                  <a16:creationId xmlns:a16="http://schemas.microsoft.com/office/drawing/2014/main" id="{086F89F7-0B74-FE14-070D-E487CBF3FACF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4282369"/>
              <a:ext cx="970334" cy="197576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구부러진 연결선[U] 135">
              <a:extLst>
                <a:ext uri="{FF2B5EF4-FFF2-40B4-BE49-F238E27FC236}">
                  <a16:creationId xmlns:a16="http://schemas.microsoft.com/office/drawing/2014/main" id="{91E1C907-6797-EAD3-B845-7F551F7EF1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1042446"/>
              <a:ext cx="970334" cy="385694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구부러진 연결선[U] 137">
              <a:extLst>
                <a:ext uri="{FF2B5EF4-FFF2-40B4-BE49-F238E27FC236}">
                  <a16:creationId xmlns:a16="http://schemas.microsoft.com/office/drawing/2014/main" id="{1D54AA17-C097-4E51-3268-597BDE481A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1552732"/>
              <a:ext cx="970334" cy="334665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구부러진 연결선[U] 138">
              <a:extLst>
                <a:ext uri="{FF2B5EF4-FFF2-40B4-BE49-F238E27FC236}">
                  <a16:creationId xmlns:a16="http://schemas.microsoft.com/office/drawing/2014/main" id="{48B81E36-DDBA-E7BD-9883-82E269468D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2076565"/>
              <a:ext cx="970334" cy="282282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구부러진 연결선[U] 140">
              <a:extLst>
                <a:ext uri="{FF2B5EF4-FFF2-40B4-BE49-F238E27FC236}">
                  <a16:creationId xmlns:a16="http://schemas.microsoft.com/office/drawing/2014/main" id="{B42B6E05-00C0-E8F6-60E4-3B0BC26BAB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2600398"/>
              <a:ext cx="970334" cy="229898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구부러진 연결선[U] 141">
              <a:extLst>
                <a:ext uri="{FF2B5EF4-FFF2-40B4-BE49-F238E27FC236}">
                  <a16:creationId xmlns:a16="http://schemas.microsoft.com/office/drawing/2014/main" id="{21F96354-C2F3-C487-57BE-85644DDFF3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3130194"/>
              <a:ext cx="970334" cy="176919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구부러진 연결선[U] 143">
              <a:extLst>
                <a:ext uri="{FF2B5EF4-FFF2-40B4-BE49-F238E27FC236}">
                  <a16:creationId xmlns:a16="http://schemas.microsoft.com/office/drawing/2014/main" id="{02175949-D8AF-66E3-29DF-A6EECDE27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3653720"/>
              <a:ext cx="970334" cy="124566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구부러진 연결선[U] 144">
              <a:extLst>
                <a:ext uri="{FF2B5EF4-FFF2-40B4-BE49-F238E27FC236}">
                  <a16:creationId xmlns:a16="http://schemas.microsoft.com/office/drawing/2014/main" id="{4E3D7BB9-260A-F3BD-B9C2-176E24AF75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4177246"/>
              <a:ext cx="980746" cy="72214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구부러진 연결선[U] 145">
              <a:extLst>
                <a:ext uri="{FF2B5EF4-FFF2-40B4-BE49-F238E27FC236}">
                  <a16:creationId xmlns:a16="http://schemas.microsoft.com/office/drawing/2014/main" id="{609BCC51-D6E2-56B9-5B08-F2452B3B10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4700772"/>
              <a:ext cx="970334" cy="19861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구부러진 연결선[U] 147">
              <a:extLst>
                <a:ext uri="{FF2B5EF4-FFF2-40B4-BE49-F238E27FC236}">
                  <a16:creationId xmlns:a16="http://schemas.microsoft.com/office/drawing/2014/main" id="{D630BA85-88EC-503A-8BFA-D1760C1D12B6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4899386"/>
              <a:ext cx="980746" cy="31169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구부러진 연결선[U] 148">
              <a:extLst>
                <a:ext uri="{FF2B5EF4-FFF2-40B4-BE49-F238E27FC236}">
                  <a16:creationId xmlns:a16="http://schemas.microsoft.com/office/drawing/2014/main" id="{8DAAA384-8A8F-9C38-0165-78497A3DB601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4899386"/>
              <a:ext cx="980746" cy="83521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구부러진 연결선[U] 150">
              <a:extLst>
                <a:ext uri="{FF2B5EF4-FFF2-40B4-BE49-F238E27FC236}">
                  <a16:creationId xmlns:a16="http://schemas.microsoft.com/office/drawing/2014/main" id="{2383C3EF-78BC-31A3-96CC-ED5F4D8ACDC0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4899386"/>
              <a:ext cx="970334" cy="135874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85C2F13-2366-1923-9797-4183C5DF0199}"/>
              </a:ext>
            </a:extLst>
          </p:cNvPr>
          <p:cNvSpPr txBox="1"/>
          <p:nvPr/>
        </p:nvSpPr>
        <p:spPr>
          <a:xfrm>
            <a:off x="5985047" y="3130194"/>
            <a:ext cx="577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We calculate gradients backward and reuse them.</a:t>
            </a:r>
            <a:endParaRPr kumimoji="1" lang="ko-Kore-KR" altLang="en-US">
              <a:latin typeface="Bodoni 72 Oldstyle Book" pitchFamily="2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FE683CA-5813-2604-4225-1C7BED874466}"/>
              </a:ext>
            </a:extLst>
          </p:cNvPr>
          <p:cNvSpPr txBox="1"/>
          <p:nvPr/>
        </p:nvSpPr>
        <p:spPr>
          <a:xfrm>
            <a:off x="5985047" y="3561062"/>
            <a:ext cx="577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This is ‘backpropagation’.</a:t>
            </a:r>
            <a:endParaRPr kumimoji="1" lang="ko-Kore-KR" altLang="en-US">
              <a:latin typeface="Bodoni 72 Oldstyle Book" pitchFamily="2" charset="0"/>
            </a:endParaRPr>
          </a:p>
        </p:txBody>
      </p:sp>
      <p:grpSp>
        <p:nvGrpSpPr>
          <p:cNvPr id="545" name="그룹 544">
            <a:extLst>
              <a:ext uri="{FF2B5EF4-FFF2-40B4-BE49-F238E27FC236}">
                <a16:creationId xmlns:a16="http://schemas.microsoft.com/office/drawing/2014/main" id="{4535A5E9-A24D-6D98-7670-4D2BA67FCE8C}"/>
              </a:ext>
            </a:extLst>
          </p:cNvPr>
          <p:cNvGrpSpPr/>
          <p:nvPr/>
        </p:nvGrpSpPr>
        <p:grpSpPr>
          <a:xfrm>
            <a:off x="2686799" y="3048335"/>
            <a:ext cx="1389884" cy="3209796"/>
            <a:chOff x="2686799" y="3048335"/>
            <a:chExt cx="1389884" cy="3209796"/>
          </a:xfrm>
        </p:grpSpPr>
        <p:grpSp>
          <p:nvGrpSpPr>
            <p:cNvPr id="544" name="그룹 543">
              <a:extLst>
                <a:ext uri="{FF2B5EF4-FFF2-40B4-BE49-F238E27FC236}">
                  <a16:creationId xmlns:a16="http://schemas.microsoft.com/office/drawing/2014/main" id="{09C18FB4-6DCD-785E-B75C-2F0731D53AD8}"/>
                </a:ext>
              </a:extLst>
            </p:cNvPr>
            <p:cNvGrpSpPr/>
            <p:nvPr/>
          </p:nvGrpSpPr>
          <p:grpSpPr>
            <a:xfrm>
              <a:off x="2686799" y="3048335"/>
              <a:ext cx="1389884" cy="3209796"/>
              <a:chOff x="2686799" y="3048335"/>
              <a:chExt cx="1389884" cy="3209796"/>
            </a:xfrm>
          </p:grpSpPr>
          <p:grpSp>
            <p:nvGrpSpPr>
              <p:cNvPr id="284" name="그룹 283">
                <a:extLst>
                  <a:ext uri="{FF2B5EF4-FFF2-40B4-BE49-F238E27FC236}">
                    <a16:creationId xmlns:a16="http://schemas.microsoft.com/office/drawing/2014/main" id="{95F375BC-4A32-B709-2F0C-9E91256FAA4F}"/>
                  </a:ext>
                </a:extLst>
              </p:cNvPr>
              <p:cNvGrpSpPr/>
              <p:nvPr/>
            </p:nvGrpSpPr>
            <p:grpSpPr>
              <a:xfrm>
                <a:off x="2686799" y="3048335"/>
                <a:ext cx="1389884" cy="3209796"/>
                <a:chOff x="2686799" y="3048335"/>
                <a:chExt cx="1389884" cy="3209796"/>
              </a:xfrm>
            </p:grpSpPr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3DF81C4-E627-4037-FA94-34E1EB6AE863}"/>
                    </a:ext>
                  </a:extLst>
                </p:cNvPr>
                <p:cNvSpPr txBox="1"/>
                <p:nvPr/>
              </p:nvSpPr>
              <p:spPr>
                <a:xfrm>
                  <a:off x="2710548" y="4527572"/>
                  <a:ext cx="51906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600"/>
                    <a:t>H</a:t>
                  </a:r>
                  <a:r>
                    <a:rPr kumimoji="1" lang="en-US" altLang="ko-KR" sz="1600" baseline="-25000"/>
                    <a:t>8</a:t>
                  </a:r>
                  <a:endParaRPr kumimoji="1" lang="ko-Kore-KR" altLang="en-US" sz="1600"/>
                </a:p>
              </p:txBody>
            </p:sp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C35F8F8D-F26C-061D-1C50-C04F6CBAF3B2}"/>
                    </a:ext>
                  </a:extLst>
                </p:cNvPr>
                <p:cNvSpPr/>
                <p:nvPr/>
              </p:nvSpPr>
              <p:spPr>
                <a:xfrm>
                  <a:off x="2686799" y="4490997"/>
                  <a:ext cx="419550" cy="41955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grpSp>
              <p:nvGrpSpPr>
                <p:cNvPr id="283" name="그룹 282">
                  <a:extLst>
                    <a:ext uri="{FF2B5EF4-FFF2-40B4-BE49-F238E27FC236}">
                      <a16:creationId xmlns:a16="http://schemas.microsoft.com/office/drawing/2014/main" id="{79D9726E-9234-EFD8-739F-48E7879769C1}"/>
                    </a:ext>
                  </a:extLst>
                </p:cNvPr>
                <p:cNvGrpSpPr/>
                <p:nvPr/>
              </p:nvGrpSpPr>
              <p:grpSpPr>
                <a:xfrm>
                  <a:off x="3106349" y="3048335"/>
                  <a:ext cx="970334" cy="3209796"/>
                  <a:chOff x="3106349" y="3048335"/>
                  <a:chExt cx="970334" cy="3209796"/>
                </a:xfrm>
              </p:grpSpPr>
              <p:cxnSp>
                <p:nvCxnSpPr>
                  <p:cNvPr id="268" name="구부러진 연결선[U] 267">
                    <a:extLst>
                      <a:ext uri="{FF2B5EF4-FFF2-40B4-BE49-F238E27FC236}">
                        <a16:creationId xmlns:a16="http://schemas.microsoft.com/office/drawing/2014/main" id="{3A72A68A-8B06-3286-E7FC-B619FC965946}"/>
                      </a:ext>
                    </a:extLst>
                  </p:cNvPr>
                  <p:cNvCxnSpPr>
                    <a:cxnSpLocks/>
                    <a:stCxn id="10" idx="6"/>
                    <a:endCxn id="4" idx="6"/>
                  </p:cNvCxnSpPr>
                  <p:nvPr/>
                </p:nvCxnSpPr>
                <p:spPr>
                  <a:xfrm>
                    <a:off x="3106349" y="4700772"/>
                    <a:ext cx="10412" cy="1033833"/>
                  </a:xfrm>
                  <a:prstGeom prst="curvedConnector3">
                    <a:avLst>
                      <a:gd name="adj1" fmla="val 229554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구부러진 연결선[U] 270">
                    <a:extLst>
                      <a:ext uri="{FF2B5EF4-FFF2-40B4-BE49-F238E27FC236}">
                        <a16:creationId xmlns:a16="http://schemas.microsoft.com/office/drawing/2014/main" id="{F5062BD1-A0CA-2D46-ECA6-FD5674DD4F66}"/>
                      </a:ext>
                    </a:extLst>
                  </p:cNvPr>
                  <p:cNvCxnSpPr>
                    <a:cxnSpLocks/>
                    <a:stCxn id="10" idx="6"/>
                    <a:endCxn id="9" idx="6"/>
                  </p:cNvCxnSpPr>
                  <p:nvPr/>
                </p:nvCxnSpPr>
                <p:spPr>
                  <a:xfrm>
                    <a:off x="3106349" y="4700772"/>
                    <a:ext cx="12700" cy="1557359"/>
                  </a:xfrm>
                  <a:prstGeom prst="curvedConnector3">
                    <a:avLst>
                      <a:gd name="adj1" fmla="val 1800000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구부러진 연결선[U] 264">
                    <a:extLst>
                      <a:ext uri="{FF2B5EF4-FFF2-40B4-BE49-F238E27FC236}">
                        <a16:creationId xmlns:a16="http://schemas.microsoft.com/office/drawing/2014/main" id="{2CA8A301-7B29-C58E-0616-402B074DF7EC}"/>
                      </a:ext>
                    </a:extLst>
                  </p:cNvPr>
                  <p:cNvCxnSpPr>
                    <a:cxnSpLocks/>
                    <a:stCxn id="10" idx="6"/>
                    <a:endCxn id="6" idx="6"/>
                  </p:cNvCxnSpPr>
                  <p:nvPr/>
                </p:nvCxnSpPr>
                <p:spPr>
                  <a:xfrm>
                    <a:off x="3106349" y="4700772"/>
                    <a:ext cx="10412" cy="510307"/>
                  </a:xfrm>
                  <a:prstGeom prst="curvedConnector3">
                    <a:avLst>
                      <a:gd name="adj1" fmla="val 229554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구부러진 연결선[U] 273">
                    <a:extLst>
                      <a:ext uri="{FF2B5EF4-FFF2-40B4-BE49-F238E27FC236}">
                        <a16:creationId xmlns:a16="http://schemas.microsoft.com/office/drawing/2014/main" id="{80D0DBDB-0D38-7A8B-0FA2-6EA9357E514D}"/>
                      </a:ext>
                    </a:extLst>
                  </p:cNvPr>
                  <p:cNvCxnSpPr>
                    <a:cxnSpLocks/>
                    <a:stCxn id="10" idx="6"/>
                    <a:endCxn id="8" idx="2"/>
                  </p:cNvCxnSpPr>
                  <p:nvPr/>
                </p:nvCxnSpPr>
                <p:spPr>
                  <a:xfrm flipV="1">
                    <a:off x="3106349" y="3048335"/>
                    <a:ext cx="970334" cy="1652437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구부러진 연결선[U] 276">
                    <a:extLst>
                      <a:ext uri="{FF2B5EF4-FFF2-40B4-BE49-F238E27FC236}">
                        <a16:creationId xmlns:a16="http://schemas.microsoft.com/office/drawing/2014/main" id="{00EE13E5-28EB-3C98-720A-6F5492653E01}"/>
                      </a:ext>
                    </a:extLst>
                  </p:cNvPr>
                  <p:cNvCxnSpPr>
                    <a:cxnSpLocks/>
                    <a:stCxn id="10" idx="6"/>
                    <a:endCxn id="7" idx="2"/>
                  </p:cNvCxnSpPr>
                  <p:nvPr/>
                </p:nvCxnSpPr>
                <p:spPr>
                  <a:xfrm flipV="1">
                    <a:off x="3106349" y="4070427"/>
                    <a:ext cx="970334" cy="630345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6" name="그룹 305">
                <a:extLst>
                  <a:ext uri="{FF2B5EF4-FFF2-40B4-BE49-F238E27FC236}">
                    <a16:creationId xmlns:a16="http://schemas.microsoft.com/office/drawing/2014/main" id="{D33B109D-3003-632A-EDED-14E79B237CB6}"/>
                  </a:ext>
                </a:extLst>
              </p:cNvPr>
              <p:cNvGrpSpPr/>
              <p:nvPr/>
            </p:nvGrpSpPr>
            <p:grpSpPr>
              <a:xfrm>
                <a:off x="2697211" y="3048335"/>
                <a:ext cx="1379472" cy="3209796"/>
                <a:chOff x="2697211" y="3048335"/>
                <a:chExt cx="1379472" cy="3209796"/>
              </a:xfrm>
            </p:grpSpPr>
            <p:grpSp>
              <p:nvGrpSpPr>
                <p:cNvPr id="299" name="그룹 298">
                  <a:extLst>
                    <a:ext uri="{FF2B5EF4-FFF2-40B4-BE49-F238E27FC236}">
                      <a16:creationId xmlns:a16="http://schemas.microsoft.com/office/drawing/2014/main" id="{D961E856-346B-AF90-AB56-2481A8A1D66A}"/>
                    </a:ext>
                  </a:extLst>
                </p:cNvPr>
                <p:cNvGrpSpPr/>
                <p:nvPr/>
              </p:nvGrpSpPr>
              <p:grpSpPr>
                <a:xfrm>
                  <a:off x="2697211" y="3967471"/>
                  <a:ext cx="532402" cy="2290660"/>
                  <a:chOff x="2697211" y="3967471"/>
                  <a:chExt cx="532402" cy="2290660"/>
                </a:xfrm>
              </p:grpSpPr>
              <p:grpSp>
                <p:nvGrpSpPr>
                  <p:cNvPr id="295" name="그룹 294">
                    <a:extLst>
                      <a:ext uri="{FF2B5EF4-FFF2-40B4-BE49-F238E27FC236}">
                        <a16:creationId xmlns:a16="http://schemas.microsoft.com/office/drawing/2014/main" id="{11FC7B10-A7DA-BFAF-A017-5B5A4EAC2111}"/>
                      </a:ext>
                    </a:extLst>
                  </p:cNvPr>
                  <p:cNvGrpSpPr/>
                  <p:nvPr/>
                </p:nvGrpSpPr>
                <p:grpSpPr>
                  <a:xfrm>
                    <a:off x="2697211" y="3967471"/>
                    <a:ext cx="532402" cy="1767134"/>
                    <a:chOff x="2697211" y="3967471"/>
                    <a:chExt cx="532402" cy="1767134"/>
                  </a:xfrm>
                </p:grpSpPr>
                <p:grpSp>
                  <p:nvGrpSpPr>
                    <p:cNvPr id="291" name="그룹 290">
                      <a:extLst>
                        <a:ext uri="{FF2B5EF4-FFF2-40B4-BE49-F238E27FC236}">
                          <a16:creationId xmlns:a16="http://schemas.microsoft.com/office/drawing/2014/main" id="{10CF573C-404F-DE74-993E-25FCD27FFE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97211" y="3967471"/>
                      <a:ext cx="532402" cy="1243608"/>
                      <a:chOff x="2697211" y="3967471"/>
                      <a:chExt cx="532402" cy="1243608"/>
                    </a:xfrm>
                  </p:grpSpPr>
                  <p:sp>
                    <p:nvSpPr>
                      <p:cNvPr id="65" name="TextBox 64">
                        <a:extLst>
                          <a:ext uri="{FF2B5EF4-FFF2-40B4-BE49-F238E27FC236}">
                            <a16:creationId xmlns:a16="http://schemas.microsoft.com/office/drawing/2014/main" id="{831A5AB2-5B18-D6C0-DD4A-580ABDA9BA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10548" y="4002031"/>
                        <a:ext cx="519065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ko-Kore-KR" sz="1600"/>
                          <a:t>H</a:t>
                        </a:r>
                        <a:r>
                          <a:rPr kumimoji="1" lang="en-US" altLang="ko-KR" sz="1600" baseline="-25000"/>
                          <a:t>7</a:t>
                        </a:r>
                        <a:endParaRPr kumimoji="1" lang="ko-Kore-KR" altLang="en-US" sz="1600"/>
                      </a:p>
                    </p:txBody>
                  </p:sp>
                  <p:sp>
                    <p:nvSpPr>
                      <p:cNvPr id="11" name="타원 10">
                        <a:extLst>
                          <a:ext uri="{FF2B5EF4-FFF2-40B4-BE49-F238E27FC236}">
                            <a16:creationId xmlns:a16="http://schemas.microsoft.com/office/drawing/2014/main" id="{EDB816AE-C69E-9E0D-58D7-FCEBC1AABE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97211" y="3967471"/>
                        <a:ext cx="419550" cy="419550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cxnSp>
                    <p:nvCxnSpPr>
                      <p:cNvPr id="285" name="구부러진 연결선[U] 284">
                        <a:extLst>
                          <a:ext uri="{FF2B5EF4-FFF2-40B4-BE49-F238E27FC236}">
                            <a16:creationId xmlns:a16="http://schemas.microsoft.com/office/drawing/2014/main" id="{62A158F9-A0AB-AC90-0B5B-DFFB33D5CEF6}"/>
                          </a:ext>
                        </a:extLst>
                      </p:cNvPr>
                      <p:cNvCxnSpPr>
                        <a:cxnSpLocks/>
                        <a:stCxn id="11" idx="6"/>
                        <a:endCxn id="10" idx="6"/>
                      </p:cNvCxnSpPr>
                      <p:nvPr/>
                    </p:nvCxnSpPr>
                    <p:spPr>
                      <a:xfrm flipH="1">
                        <a:off x="3106349" y="4177246"/>
                        <a:ext cx="10412" cy="523526"/>
                      </a:xfrm>
                      <a:prstGeom prst="curvedConnector3">
                        <a:avLst>
                          <a:gd name="adj1" fmla="val -2195544"/>
                        </a:avLst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8" name="구부러진 연결선[U] 287">
                        <a:extLst>
                          <a:ext uri="{FF2B5EF4-FFF2-40B4-BE49-F238E27FC236}">
                            <a16:creationId xmlns:a16="http://schemas.microsoft.com/office/drawing/2014/main" id="{9CC552FB-B0A3-C448-F23E-7068C2C13EA0}"/>
                          </a:ext>
                        </a:extLst>
                      </p:cNvPr>
                      <p:cNvCxnSpPr>
                        <a:cxnSpLocks/>
                        <a:stCxn id="11" idx="6"/>
                        <a:endCxn id="6" idx="6"/>
                      </p:cNvCxnSpPr>
                      <p:nvPr/>
                    </p:nvCxnSpPr>
                    <p:spPr>
                      <a:xfrm>
                        <a:off x="3116761" y="4177246"/>
                        <a:ext cx="12700" cy="1033833"/>
                      </a:xfrm>
                      <a:prstGeom prst="curvedConnector3">
                        <a:avLst>
                          <a:gd name="adj1" fmla="val 1800000"/>
                        </a:avLst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92" name="구부러진 연결선[U] 291">
                      <a:extLst>
                        <a:ext uri="{FF2B5EF4-FFF2-40B4-BE49-F238E27FC236}">
                          <a16:creationId xmlns:a16="http://schemas.microsoft.com/office/drawing/2014/main" id="{ACD1E3D4-9FD5-37F2-B4A5-A6BB66C8D98A}"/>
                        </a:ext>
                      </a:extLst>
                    </p:cNvPr>
                    <p:cNvCxnSpPr>
                      <a:cxnSpLocks/>
                      <a:stCxn id="11" idx="6"/>
                      <a:endCxn id="4" idx="6"/>
                    </p:cNvCxnSpPr>
                    <p:nvPr/>
                  </p:nvCxnSpPr>
                  <p:spPr>
                    <a:xfrm>
                      <a:off x="3116761" y="4177246"/>
                      <a:ext cx="12700" cy="1557359"/>
                    </a:xfrm>
                    <a:prstGeom prst="curvedConnector3">
                      <a:avLst>
                        <a:gd name="adj1" fmla="val 1800000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96" name="구부러진 연결선[U] 295">
                    <a:extLst>
                      <a:ext uri="{FF2B5EF4-FFF2-40B4-BE49-F238E27FC236}">
                        <a16:creationId xmlns:a16="http://schemas.microsoft.com/office/drawing/2014/main" id="{9393E5F2-D0FC-AADF-5C2B-59CFC80C6B7D}"/>
                      </a:ext>
                    </a:extLst>
                  </p:cNvPr>
                  <p:cNvCxnSpPr>
                    <a:cxnSpLocks/>
                    <a:stCxn id="11" idx="6"/>
                    <a:endCxn id="9" idx="6"/>
                  </p:cNvCxnSpPr>
                  <p:nvPr/>
                </p:nvCxnSpPr>
                <p:spPr>
                  <a:xfrm flipH="1">
                    <a:off x="3106349" y="4177246"/>
                    <a:ext cx="10412" cy="2080885"/>
                  </a:xfrm>
                  <a:prstGeom prst="curvedConnector3">
                    <a:avLst>
                      <a:gd name="adj1" fmla="val -219554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0" name="구부러진 연결선[U] 299">
                  <a:extLst>
                    <a:ext uri="{FF2B5EF4-FFF2-40B4-BE49-F238E27FC236}">
                      <a16:creationId xmlns:a16="http://schemas.microsoft.com/office/drawing/2014/main" id="{47E0145B-71C2-EDAD-4370-478B5A7DB1EF}"/>
                    </a:ext>
                  </a:extLst>
                </p:cNvPr>
                <p:cNvCxnSpPr>
                  <a:cxnSpLocks/>
                  <a:stCxn id="11" idx="6"/>
                  <a:endCxn id="8" idx="2"/>
                </p:cNvCxnSpPr>
                <p:nvPr/>
              </p:nvCxnSpPr>
              <p:spPr>
                <a:xfrm flipV="1">
                  <a:off x="3116761" y="3048335"/>
                  <a:ext cx="959922" cy="1128911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구부러진 연결선[U] 302">
                  <a:extLst>
                    <a:ext uri="{FF2B5EF4-FFF2-40B4-BE49-F238E27FC236}">
                      <a16:creationId xmlns:a16="http://schemas.microsoft.com/office/drawing/2014/main" id="{F976ACC0-1F17-BB1E-CCDF-01FE5D79043E}"/>
                    </a:ext>
                  </a:extLst>
                </p:cNvPr>
                <p:cNvCxnSpPr>
                  <a:cxnSpLocks/>
                  <a:stCxn id="11" idx="6"/>
                  <a:endCxn id="7" idx="2"/>
                </p:cNvCxnSpPr>
                <p:nvPr/>
              </p:nvCxnSpPr>
              <p:spPr>
                <a:xfrm flipV="1">
                  <a:off x="3116761" y="4070427"/>
                  <a:ext cx="959922" cy="106819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5" name="그룹 334">
              <a:extLst>
                <a:ext uri="{FF2B5EF4-FFF2-40B4-BE49-F238E27FC236}">
                  <a16:creationId xmlns:a16="http://schemas.microsoft.com/office/drawing/2014/main" id="{A26A7714-7F9D-7B14-B7C0-F7D1332761A4}"/>
                </a:ext>
              </a:extLst>
            </p:cNvPr>
            <p:cNvGrpSpPr/>
            <p:nvPr/>
          </p:nvGrpSpPr>
          <p:grpSpPr>
            <a:xfrm>
              <a:off x="2686799" y="3048335"/>
              <a:ext cx="1389884" cy="3209796"/>
              <a:chOff x="2686799" y="3048335"/>
              <a:chExt cx="1389884" cy="3209796"/>
            </a:xfrm>
          </p:grpSpPr>
          <p:grpSp>
            <p:nvGrpSpPr>
              <p:cNvPr id="331" name="그룹 330">
                <a:extLst>
                  <a:ext uri="{FF2B5EF4-FFF2-40B4-BE49-F238E27FC236}">
                    <a16:creationId xmlns:a16="http://schemas.microsoft.com/office/drawing/2014/main" id="{F9A203A3-B713-3A88-2394-3986A19B92F1}"/>
                  </a:ext>
                </a:extLst>
              </p:cNvPr>
              <p:cNvGrpSpPr/>
              <p:nvPr/>
            </p:nvGrpSpPr>
            <p:grpSpPr>
              <a:xfrm>
                <a:off x="2686799" y="3048335"/>
                <a:ext cx="1389884" cy="3209796"/>
                <a:chOff x="2686799" y="3048335"/>
                <a:chExt cx="1389884" cy="3209796"/>
              </a:xfrm>
            </p:grpSpPr>
            <p:grpSp>
              <p:nvGrpSpPr>
                <p:cNvPr id="327" name="그룹 326">
                  <a:extLst>
                    <a:ext uri="{FF2B5EF4-FFF2-40B4-BE49-F238E27FC236}">
                      <a16:creationId xmlns:a16="http://schemas.microsoft.com/office/drawing/2014/main" id="{68FCD9D4-67CB-3B21-4CE4-C2E4C5DD207B}"/>
                    </a:ext>
                  </a:extLst>
                </p:cNvPr>
                <p:cNvGrpSpPr/>
                <p:nvPr/>
              </p:nvGrpSpPr>
              <p:grpSpPr>
                <a:xfrm>
                  <a:off x="2686799" y="3443945"/>
                  <a:ext cx="530938" cy="2814186"/>
                  <a:chOff x="2686799" y="3443945"/>
                  <a:chExt cx="530938" cy="2814186"/>
                </a:xfrm>
              </p:grpSpPr>
              <p:grpSp>
                <p:nvGrpSpPr>
                  <p:cNvPr id="323" name="그룹 322">
                    <a:extLst>
                      <a:ext uri="{FF2B5EF4-FFF2-40B4-BE49-F238E27FC236}">
                        <a16:creationId xmlns:a16="http://schemas.microsoft.com/office/drawing/2014/main" id="{D484E244-E439-749E-8A45-E9D524EF5C2E}"/>
                      </a:ext>
                    </a:extLst>
                  </p:cNvPr>
                  <p:cNvGrpSpPr/>
                  <p:nvPr/>
                </p:nvGrpSpPr>
                <p:grpSpPr>
                  <a:xfrm>
                    <a:off x="2686799" y="3443945"/>
                    <a:ext cx="530938" cy="2290660"/>
                    <a:chOff x="2686799" y="3443945"/>
                    <a:chExt cx="530938" cy="2290660"/>
                  </a:xfrm>
                </p:grpSpPr>
                <p:grpSp>
                  <p:nvGrpSpPr>
                    <p:cNvPr id="319" name="그룹 318">
                      <a:extLst>
                        <a:ext uri="{FF2B5EF4-FFF2-40B4-BE49-F238E27FC236}">
                          <a16:creationId xmlns:a16="http://schemas.microsoft.com/office/drawing/2014/main" id="{26354CD5-91D9-0386-FE22-931FF1F1395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86799" y="3443945"/>
                      <a:ext cx="530938" cy="1767134"/>
                      <a:chOff x="2686799" y="3443945"/>
                      <a:chExt cx="530938" cy="1767134"/>
                    </a:xfrm>
                  </p:grpSpPr>
                  <p:grpSp>
                    <p:nvGrpSpPr>
                      <p:cNvPr id="315" name="그룹 314">
                        <a:extLst>
                          <a:ext uri="{FF2B5EF4-FFF2-40B4-BE49-F238E27FC236}">
                            <a16:creationId xmlns:a16="http://schemas.microsoft.com/office/drawing/2014/main" id="{95027A0B-7664-1CCE-88E7-6AD779F644B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86799" y="3443945"/>
                        <a:ext cx="530938" cy="1256827"/>
                        <a:chOff x="2686799" y="3443945"/>
                        <a:chExt cx="530938" cy="1256827"/>
                      </a:xfrm>
                    </p:grpSpPr>
                    <p:grpSp>
                      <p:nvGrpSpPr>
                        <p:cNvPr id="311" name="그룹 310">
                          <a:extLst>
                            <a:ext uri="{FF2B5EF4-FFF2-40B4-BE49-F238E27FC236}">
                              <a16:creationId xmlns:a16="http://schemas.microsoft.com/office/drawing/2014/main" id="{6CA5EE9B-1A82-A440-E28B-4CCEE8E31C1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686799" y="3443945"/>
                          <a:ext cx="530938" cy="733301"/>
                          <a:chOff x="2686799" y="3443945"/>
                          <a:chExt cx="530938" cy="733301"/>
                        </a:xfrm>
                      </p:grpSpPr>
                      <p:sp>
                        <p:nvSpPr>
                          <p:cNvPr id="62" name="TextBox 61">
                            <a:extLst>
                              <a:ext uri="{FF2B5EF4-FFF2-40B4-BE49-F238E27FC236}">
                                <a16:creationId xmlns:a16="http://schemas.microsoft.com/office/drawing/2014/main" id="{CDAD3DAD-9C4B-B63A-7B6D-5AB45E81555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698672" y="3474368"/>
                            <a:ext cx="519065" cy="3385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ko-Kore-KR" sz="1600"/>
                              <a:t>H</a:t>
                            </a:r>
                            <a:r>
                              <a:rPr kumimoji="1" lang="en-US" altLang="ko-KR" sz="1600" baseline="-25000"/>
                              <a:t>6</a:t>
                            </a:r>
                            <a:endParaRPr kumimoji="1" lang="ko-Kore-KR" altLang="en-US" sz="1600"/>
                          </a:p>
                        </p:txBody>
                      </p:sp>
                      <p:sp>
                        <p:nvSpPr>
                          <p:cNvPr id="12" name="타원 11">
                            <a:extLst>
                              <a:ext uri="{FF2B5EF4-FFF2-40B4-BE49-F238E27FC236}">
                                <a16:creationId xmlns:a16="http://schemas.microsoft.com/office/drawing/2014/main" id="{EEFCD6B9-6929-83C1-537A-7186764B258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686799" y="3443945"/>
                            <a:ext cx="419550" cy="419550"/>
                          </a:xfrm>
                          <a:prstGeom prst="ellipse">
                            <a:avLst/>
                          </a:prstGeom>
                          <a:noFill/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ko-Kore-KR" altLang="en-US"/>
                          </a:p>
                        </p:txBody>
                      </p:sp>
                      <p:cxnSp>
                        <p:nvCxnSpPr>
                          <p:cNvPr id="308" name="구부러진 연결선[U] 307">
                            <a:extLst>
                              <a:ext uri="{FF2B5EF4-FFF2-40B4-BE49-F238E27FC236}">
                                <a16:creationId xmlns:a16="http://schemas.microsoft.com/office/drawing/2014/main" id="{5EBBE4B4-85E2-67BF-A7EE-CB25905C291A}"/>
                              </a:ext>
                            </a:extLst>
                          </p:cNvPr>
                          <p:cNvCxnSpPr>
                            <a:cxnSpLocks/>
                            <a:stCxn id="12" idx="6"/>
                            <a:endCxn id="11" idx="6"/>
                          </p:cNvCxnSpPr>
                          <p:nvPr/>
                        </p:nvCxnSpPr>
                        <p:spPr>
                          <a:xfrm>
                            <a:off x="3106349" y="3653720"/>
                            <a:ext cx="10412" cy="523526"/>
                          </a:xfrm>
                          <a:prstGeom prst="curvedConnector3">
                            <a:avLst>
                              <a:gd name="adj1" fmla="val 2295544"/>
                            </a:avLst>
                          </a:prstGeom>
                          <a:ln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312" name="구부러진 연결선[U] 311">
                          <a:extLst>
                            <a:ext uri="{FF2B5EF4-FFF2-40B4-BE49-F238E27FC236}">
                              <a16:creationId xmlns:a16="http://schemas.microsoft.com/office/drawing/2014/main" id="{ED0B00EB-D8CD-84F1-8507-CF60BDDABC70}"/>
                            </a:ext>
                          </a:extLst>
                        </p:cNvPr>
                        <p:cNvCxnSpPr>
                          <a:cxnSpLocks/>
                          <a:stCxn id="12" idx="6"/>
                          <a:endCxn id="10" idx="6"/>
                        </p:cNvCxnSpPr>
                        <p:nvPr/>
                      </p:nvCxnSpPr>
                      <p:spPr>
                        <a:xfrm>
                          <a:off x="3106349" y="3653720"/>
                          <a:ext cx="12700" cy="1047052"/>
                        </a:xfrm>
                        <a:prstGeom prst="curvedConnector3">
                          <a:avLst>
                            <a:gd name="adj1" fmla="val 1800000"/>
                          </a:avLst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16" name="구부러진 연결선[U] 315">
                        <a:extLst>
                          <a:ext uri="{FF2B5EF4-FFF2-40B4-BE49-F238E27FC236}">
                            <a16:creationId xmlns:a16="http://schemas.microsoft.com/office/drawing/2014/main" id="{1DC0FB5B-79C9-F8F3-586B-A391141EF25C}"/>
                          </a:ext>
                        </a:extLst>
                      </p:cNvPr>
                      <p:cNvCxnSpPr>
                        <a:cxnSpLocks/>
                        <a:stCxn id="12" idx="6"/>
                        <a:endCxn id="6" idx="6"/>
                      </p:cNvCxnSpPr>
                      <p:nvPr/>
                    </p:nvCxnSpPr>
                    <p:spPr>
                      <a:xfrm>
                        <a:off x="3106349" y="3653720"/>
                        <a:ext cx="10412" cy="1557359"/>
                      </a:xfrm>
                      <a:prstGeom prst="curvedConnector3">
                        <a:avLst>
                          <a:gd name="adj1" fmla="val 2295544"/>
                        </a:avLst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20" name="구부러진 연결선[U] 319">
                      <a:extLst>
                        <a:ext uri="{FF2B5EF4-FFF2-40B4-BE49-F238E27FC236}">
                          <a16:creationId xmlns:a16="http://schemas.microsoft.com/office/drawing/2014/main" id="{AD8BD49A-DEEA-6A41-8C82-057B8DA32BDE}"/>
                        </a:ext>
                      </a:extLst>
                    </p:cNvPr>
                    <p:cNvCxnSpPr>
                      <a:cxnSpLocks/>
                      <a:stCxn id="12" idx="6"/>
                      <a:endCxn id="4" idx="6"/>
                    </p:cNvCxnSpPr>
                    <p:nvPr/>
                  </p:nvCxnSpPr>
                  <p:spPr>
                    <a:xfrm>
                      <a:off x="3106349" y="3653720"/>
                      <a:ext cx="10412" cy="2080885"/>
                    </a:xfrm>
                    <a:prstGeom prst="curvedConnector3">
                      <a:avLst>
                        <a:gd name="adj1" fmla="val 2295544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24" name="구부러진 연결선[U] 323">
                    <a:extLst>
                      <a:ext uri="{FF2B5EF4-FFF2-40B4-BE49-F238E27FC236}">
                        <a16:creationId xmlns:a16="http://schemas.microsoft.com/office/drawing/2014/main" id="{1215ED36-CBEC-B05B-58FC-6DFA47270263}"/>
                      </a:ext>
                    </a:extLst>
                  </p:cNvPr>
                  <p:cNvCxnSpPr>
                    <a:cxnSpLocks/>
                    <a:stCxn id="12" idx="6"/>
                    <a:endCxn id="9" idx="6"/>
                  </p:cNvCxnSpPr>
                  <p:nvPr/>
                </p:nvCxnSpPr>
                <p:spPr>
                  <a:xfrm>
                    <a:off x="3106349" y="3653720"/>
                    <a:ext cx="12700" cy="2604411"/>
                  </a:xfrm>
                  <a:prstGeom prst="curvedConnector3">
                    <a:avLst>
                      <a:gd name="adj1" fmla="val 1800000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28" name="구부러진 연결선[U] 327">
                  <a:extLst>
                    <a:ext uri="{FF2B5EF4-FFF2-40B4-BE49-F238E27FC236}">
                      <a16:creationId xmlns:a16="http://schemas.microsoft.com/office/drawing/2014/main" id="{57954151-FBCF-585B-E986-6FB9C226A45D}"/>
                    </a:ext>
                  </a:extLst>
                </p:cNvPr>
                <p:cNvCxnSpPr>
                  <a:cxnSpLocks/>
                  <a:stCxn id="12" idx="6"/>
                  <a:endCxn id="8" idx="2"/>
                </p:cNvCxnSpPr>
                <p:nvPr/>
              </p:nvCxnSpPr>
              <p:spPr>
                <a:xfrm flipV="1">
                  <a:off x="3106349" y="3048335"/>
                  <a:ext cx="970334" cy="605385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2" name="구부러진 연결선[U] 331">
                <a:extLst>
                  <a:ext uri="{FF2B5EF4-FFF2-40B4-BE49-F238E27FC236}">
                    <a16:creationId xmlns:a16="http://schemas.microsoft.com/office/drawing/2014/main" id="{E82F6777-EAB9-8959-9B3D-66A45161A964}"/>
                  </a:ext>
                </a:extLst>
              </p:cNvPr>
              <p:cNvCxnSpPr>
                <a:cxnSpLocks/>
                <a:stCxn id="12" idx="6"/>
                <a:endCxn id="7" idx="2"/>
              </p:cNvCxnSpPr>
              <p:nvPr/>
            </p:nvCxnSpPr>
            <p:spPr>
              <a:xfrm>
                <a:off x="3106349" y="3653720"/>
                <a:ext cx="970334" cy="416707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6" name="그룹 545">
            <a:extLst>
              <a:ext uri="{FF2B5EF4-FFF2-40B4-BE49-F238E27FC236}">
                <a16:creationId xmlns:a16="http://schemas.microsoft.com/office/drawing/2014/main" id="{60A7D769-6512-31D9-F0BA-B6FC0A4B2F04}"/>
              </a:ext>
            </a:extLst>
          </p:cNvPr>
          <p:cNvGrpSpPr/>
          <p:nvPr/>
        </p:nvGrpSpPr>
        <p:grpSpPr>
          <a:xfrm>
            <a:off x="2686799" y="1866790"/>
            <a:ext cx="1389884" cy="4391341"/>
            <a:chOff x="2686799" y="1866790"/>
            <a:chExt cx="1389884" cy="4391341"/>
          </a:xfrm>
        </p:grpSpPr>
        <p:grpSp>
          <p:nvGrpSpPr>
            <p:cNvPr id="366" name="그룹 365">
              <a:extLst>
                <a:ext uri="{FF2B5EF4-FFF2-40B4-BE49-F238E27FC236}">
                  <a16:creationId xmlns:a16="http://schemas.microsoft.com/office/drawing/2014/main" id="{9F6AA7E6-2143-3EDA-1086-6F8752096F5C}"/>
                </a:ext>
              </a:extLst>
            </p:cNvPr>
            <p:cNvGrpSpPr/>
            <p:nvPr/>
          </p:nvGrpSpPr>
          <p:grpSpPr>
            <a:xfrm>
              <a:off x="2686799" y="2920419"/>
              <a:ext cx="1389884" cy="3337712"/>
              <a:chOff x="2686799" y="2920419"/>
              <a:chExt cx="1389884" cy="3337712"/>
            </a:xfrm>
          </p:grpSpPr>
          <p:grpSp>
            <p:nvGrpSpPr>
              <p:cNvPr id="359" name="그룹 358">
                <a:extLst>
                  <a:ext uri="{FF2B5EF4-FFF2-40B4-BE49-F238E27FC236}">
                    <a16:creationId xmlns:a16="http://schemas.microsoft.com/office/drawing/2014/main" id="{D680B4A4-239F-9C50-7925-1B13B8DFDAC2}"/>
                  </a:ext>
                </a:extLst>
              </p:cNvPr>
              <p:cNvGrpSpPr/>
              <p:nvPr/>
            </p:nvGrpSpPr>
            <p:grpSpPr>
              <a:xfrm>
                <a:off x="2686799" y="2920419"/>
                <a:ext cx="530938" cy="3337712"/>
                <a:chOff x="2686799" y="2920419"/>
                <a:chExt cx="530938" cy="3337712"/>
              </a:xfrm>
            </p:grpSpPr>
            <p:grpSp>
              <p:nvGrpSpPr>
                <p:cNvPr id="355" name="그룹 354">
                  <a:extLst>
                    <a:ext uri="{FF2B5EF4-FFF2-40B4-BE49-F238E27FC236}">
                      <a16:creationId xmlns:a16="http://schemas.microsoft.com/office/drawing/2014/main" id="{D09CD34A-B101-982F-FEC3-69795D51E6AB}"/>
                    </a:ext>
                  </a:extLst>
                </p:cNvPr>
                <p:cNvGrpSpPr/>
                <p:nvPr/>
              </p:nvGrpSpPr>
              <p:grpSpPr>
                <a:xfrm>
                  <a:off x="2686799" y="2920419"/>
                  <a:ext cx="530938" cy="2814186"/>
                  <a:chOff x="2686799" y="2920419"/>
                  <a:chExt cx="530938" cy="2814186"/>
                </a:xfrm>
              </p:grpSpPr>
              <p:grpSp>
                <p:nvGrpSpPr>
                  <p:cNvPr id="351" name="그룹 350">
                    <a:extLst>
                      <a:ext uri="{FF2B5EF4-FFF2-40B4-BE49-F238E27FC236}">
                        <a16:creationId xmlns:a16="http://schemas.microsoft.com/office/drawing/2014/main" id="{6B9FEC69-2D93-9195-BE60-02A5E1DC27DF}"/>
                      </a:ext>
                    </a:extLst>
                  </p:cNvPr>
                  <p:cNvGrpSpPr/>
                  <p:nvPr/>
                </p:nvGrpSpPr>
                <p:grpSpPr>
                  <a:xfrm>
                    <a:off x="2686799" y="2920419"/>
                    <a:ext cx="530938" cy="2290660"/>
                    <a:chOff x="2686799" y="2920419"/>
                    <a:chExt cx="530938" cy="2290660"/>
                  </a:xfrm>
                </p:grpSpPr>
                <p:grpSp>
                  <p:nvGrpSpPr>
                    <p:cNvPr id="346" name="그룹 345">
                      <a:extLst>
                        <a:ext uri="{FF2B5EF4-FFF2-40B4-BE49-F238E27FC236}">
                          <a16:creationId xmlns:a16="http://schemas.microsoft.com/office/drawing/2014/main" id="{465A9721-A9AF-1BC2-856E-56EC4E279A3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86799" y="2920419"/>
                      <a:ext cx="530938" cy="1780353"/>
                      <a:chOff x="2686799" y="2920419"/>
                      <a:chExt cx="530938" cy="1780353"/>
                    </a:xfrm>
                  </p:grpSpPr>
                  <p:grpSp>
                    <p:nvGrpSpPr>
                      <p:cNvPr id="342" name="그룹 341">
                        <a:extLst>
                          <a:ext uri="{FF2B5EF4-FFF2-40B4-BE49-F238E27FC236}">
                            <a16:creationId xmlns:a16="http://schemas.microsoft.com/office/drawing/2014/main" id="{D25B1034-5A5B-1F47-5132-E03327CBCDE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86799" y="2920419"/>
                        <a:ext cx="530938" cy="1256827"/>
                        <a:chOff x="2686799" y="2920419"/>
                        <a:chExt cx="530938" cy="1256827"/>
                      </a:xfrm>
                    </p:grpSpPr>
                    <p:sp>
                      <p:nvSpPr>
                        <p:cNvPr id="60" name="TextBox 59">
                          <a:extLst>
                            <a:ext uri="{FF2B5EF4-FFF2-40B4-BE49-F238E27FC236}">
                              <a16:creationId xmlns:a16="http://schemas.microsoft.com/office/drawing/2014/main" id="{25A4C999-C308-03EC-6E7B-0C03BC4EE04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98672" y="2952591"/>
                          <a:ext cx="519065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ko-Kore-KR" sz="1600"/>
                            <a:t>H</a:t>
                          </a:r>
                          <a:r>
                            <a:rPr kumimoji="1" lang="en-US" altLang="ko-KR" sz="1600" baseline="-25000"/>
                            <a:t>5</a:t>
                          </a:r>
                          <a:endParaRPr kumimoji="1" lang="ko-Kore-KR" altLang="en-US" sz="1600"/>
                        </a:p>
                      </p:txBody>
                    </p:sp>
                    <p:sp>
                      <p:nvSpPr>
                        <p:cNvPr id="13" name="타원 12">
                          <a:extLst>
                            <a:ext uri="{FF2B5EF4-FFF2-40B4-BE49-F238E27FC236}">
                              <a16:creationId xmlns:a16="http://schemas.microsoft.com/office/drawing/2014/main" id="{41A72612-3743-A9C4-2CBA-47335DA063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686799" y="2920419"/>
                          <a:ext cx="419550" cy="419550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ore-KR" altLang="en-US"/>
                        </a:p>
                      </p:txBody>
                    </p:sp>
                    <p:cxnSp>
                      <p:nvCxnSpPr>
                        <p:cNvPr id="336" name="구부러진 연결선[U] 335">
                          <a:extLst>
                            <a:ext uri="{FF2B5EF4-FFF2-40B4-BE49-F238E27FC236}">
                              <a16:creationId xmlns:a16="http://schemas.microsoft.com/office/drawing/2014/main" id="{19D900EE-46F3-439E-24F2-A5EA2D2A416C}"/>
                            </a:ext>
                          </a:extLst>
                        </p:cNvPr>
                        <p:cNvCxnSpPr>
                          <a:cxnSpLocks/>
                          <a:stCxn id="13" idx="6"/>
                          <a:endCxn id="12" idx="6"/>
                        </p:cNvCxnSpPr>
                        <p:nvPr/>
                      </p:nvCxnSpPr>
                      <p:spPr>
                        <a:xfrm>
                          <a:off x="3106349" y="3130194"/>
                          <a:ext cx="12700" cy="523526"/>
                        </a:xfrm>
                        <a:prstGeom prst="curvedConnector3">
                          <a:avLst>
                            <a:gd name="adj1" fmla="val 1800000"/>
                          </a:avLst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39" name="구부러진 연결선[U] 338">
                          <a:extLst>
                            <a:ext uri="{FF2B5EF4-FFF2-40B4-BE49-F238E27FC236}">
                              <a16:creationId xmlns:a16="http://schemas.microsoft.com/office/drawing/2014/main" id="{44BFF9C0-12A0-FA68-8877-013DB9D89FA8}"/>
                            </a:ext>
                          </a:extLst>
                        </p:cNvPr>
                        <p:cNvCxnSpPr>
                          <a:cxnSpLocks/>
                          <a:stCxn id="13" idx="6"/>
                          <a:endCxn id="11" idx="6"/>
                        </p:cNvCxnSpPr>
                        <p:nvPr/>
                      </p:nvCxnSpPr>
                      <p:spPr>
                        <a:xfrm>
                          <a:off x="3106349" y="3130194"/>
                          <a:ext cx="10412" cy="1047052"/>
                        </a:xfrm>
                        <a:prstGeom prst="curvedConnector3">
                          <a:avLst>
                            <a:gd name="adj1" fmla="val 2295544"/>
                          </a:avLst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43" name="구부러진 연결선[U] 342">
                        <a:extLst>
                          <a:ext uri="{FF2B5EF4-FFF2-40B4-BE49-F238E27FC236}">
                            <a16:creationId xmlns:a16="http://schemas.microsoft.com/office/drawing/2014/main" id="{B185EC6B-FD0E-0918-D44E-569BE0D1F27A}"/>
                          </a:ext>
                        </a:extLst>
                      </p:cNvPr>
                      <p:cNvCxnSpPr>
                        <a:cxnSpLocks/>
                        <a:stCxn id="13" idx="6"/>
                        <a:endCxn id="10" idx="6"/>
                      </p:cNvCxnSpPr>
                      <p:nvPr/>
                    </p:nvCxnSpPr>
                    <p:spPr>
                      <a:xfrm>
                        <a:off x="3106349" y="3130194"/>
                        <a:ext cx="12700" cy="1570578"/>
                      </a:xfrm>
                      <a:prstGeom prst="curvedConnector3">
                        <a:avLst>
                          <a:gd name="adj1" fmla="val 1800000"/>
                        </a:avLst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47" name="구부러진 연결선[U] 346">
                      <a:extLst>
                        <a:ext uri="{FF2B5EF4-FFF2-40B4-BE49-F238E27FC236}">
                          <a16:creationId xmlns:a16="http://schemas.microsoft.com/office/drawing/2014/main" id="{22127265-CF86-FC8F-D959-65DFE79883A9}"/>
                        </a:ext>
                      </a:extLst>
                    </p:cNvPr>
                    <p:cNvCxnSpPr>
                      <a:cxnSpLocks/>
                      <a:stCxn id="13" idx="6"/>
                      <a:endCxn id="6" idx="6"/>
                    </p:cNvCxnSpPr>
                    <p:nvPr/>
                  </p:nvCxnSpPr>
                  <p:spPr>
                    <a:xfrm>
                      <a:off x="3106349" y="3130194"/>
                      <a:ext cx="10412" cy="2080885"/>
                    </a:xfrm>
                    <a:prstGeom prst="curvedConnector3">
                      <a:avLst>
                        <a:gd name="adj1" fmla="val 2295544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52" name="구부러진 연결선[U] 351">
                    <a:extLst>
                      <a:ext uri="{FF2B5EF4-FFF2-40B4-BE49-F238E27FC236}">
                        <a16:creationId xmlns:a16="http://schemas.microsoft.com/office/drawing/2014/main" id="{197B604D-FC81-3E7D-4CFB-CAF70A03E73F}"/>
                      </a:ext>
                    </a:extLst>
                  </p:cNvPr>
                  <p:cNvCxnSpPr>
                    <a:cxnSpLocks/>
                    <a:stCxn id="13" idx="6"/>
                    <a:endCxn id="4" idx="6"/>
                  </p:cNvCxnSpPr>
                  <p:nvPr/>
                </p:nvCxnSpPr>
                <p:spPr>
                  <a:xfrm>
                    <a:off x="3106349" y="3130194"/>
                    <a:ext cx="10412" cy="2604411"/>
                  </a:xfrm>
                  <a:prstGeom prst="curvedConnector3">
                    <a:avLst>
                      <a:gd name="adj1" fmla="val 229554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6" name="구부러진 연결선[U] 355">
                  <a:extLst>
                    <a:ext uri="{FF2B5EF4-FFF2-40B4-BE49-F238E27FC236}">
                      <a16:creationId xmlns:a16="http://schemas.microsoft.com/office/drawing/2014/main" id="{BDAB13A0-2751-4673-9DAD-D219703C90DC}"/>
                    </a:ext>
                  </a:extLst>
                </p:cNvPr>
                <p:cNvCxnSpPr>
                  <a:cxnSpLocks/>
                  <a:stCxn id="13" idx="6"/>
                  <a:endCxn id="9" idx="6"/>
                </p:cNvCxnSpPr>
                <p:nvPr/>
              </p:nvCxnSpPr>
              <p:spPr>
                <a:xfrm>
                  <a:off x="3106349" y="3130194"/>
                  <a:ext cx="12700" cy="3127937"/>
                </a:xfrm>
                <a:prstGeom prst="curvedConnector3">
                  <a:avLst>
                    <a:gd name="adj1" fmla="val 180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0" name="구부러진 연결선[U] 359">
                <a:extLst>
                  <a:ext uri="{FF2B5EF4-FFF2-40B4-BE49-F238E27FC236}">
                    <a16:creationId xmlns:a16="http://schemas.microsoft.com/office/drawing/2014/main" id="{3C6FB4CD-6DFE-DF2B-337C-2C49421BC3F6}"/>
                  </a:ext>
                </a:extLst>
              </p:cNvPr>
              <p:cNvCxnSpPr>
                <a:cxnSpLocks/>
                <a:stCxn id="13" idx="6"/>
                <a:endCxn id="8" idx="2"/>
              </p:cNvCxnSpPr>
              <p:nvPr/>
            </p:nvCxnSpPr>
            <p:spPr>
              <a:xfrm flipV="1">
                <a:off x="3106349" y="3048335"/>
                <a:ext cx="970334" cy="81859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구부러진 연결선[U] 362">
                <a:extLst>
                  <a:ext uri="{FF2B5EF4-FFF2-40B4-BE49-F238E27FC236}">
                    <a16:creationId xmlns:a16="http://schemas.microsoft.com/office/drawing/2014/main" id="{FFEBCA70-F382-2E04-61A7-8689011121DC}"/>
                  </a:ext>
                </a:extLst>
              </p:cNvPr>
              <p:cNvCxnSpPr>
                <a:cxnSpLocks/>
                <a:stCxn id="13" idx="6"/>
                <a:endCxn id="7" idx="2"/>
              </p:cNvCxnSpPr>
              <p:nvPr/>
            </p:nvCxnSpPr>
            <p:spPr>
              <a:xfrm>
                <a:off x="3106349" y="3130194"/>
                <a:ext cx="970334" cy="940233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2" name="그룹 401">
              <a:extLst>
                <a:ext uri="{FF2B5EF4-FFF2-40B4-BE49-F238E27FC236}">
                  <a16:creationId xmlns:a16="http://schemas.microsoft.com/office/drawing/2014/main" id="{41BB6972-799C-68B6-1C3D-911B0A676597}"/>
                </a:ext>
              </a:extLst>
            </p:cNvPr>
            <p:cNvGrpSpPr/>
            <p:nvPr/>
          </p:nvGrpSpPr>
          <p:grpSpPr>
            <a:xfrm>
              <a:off x="2686799" y="2390623"/>
              <a:ext cx="1389884" cy="3867508"/>
              <a:chOff x="2686799" y="2390623"/>
              <a:chExt cx="1389884" cy="3867508"/>
            </a:xfrm>
          </p:grpSpPr>
          <p:grpSp>
            <p:nvGrpSpPr>
              <p:cNvPr id="398" name="그룹 397">
                <a:extLst>
                  <a:ext uri="{FF2B5EF4-FFF2-40B4-BE49-F238E27FC236}">
                    <a16:creationId xmlns:a16="http://schemas.microsoft.com/office/drawing/2014/main" id="{266097CF-D303-EB00-E2C7-C1207EEA7D3F}"/>
                  </a:ext>
                </a:extLst>
              </p:cNvPr>
              <p:cNvGrpSpPr/>
              <p:nvPr/>
            </p:nvGrpSpPr>
            <p:grpSpPr>
              <a:xfrm>
                <a:off x="2686799" y="2390623"/>
                <a:ext cx="1389884" cy="3867508"/>
                <a:chOff x="2686799" y="2390623"/>
                <a:chExt cx="1389884" cy="3867508"/>
              </a:xfrm>
            </p:grpSpPr>
            <p:grpSp>
              <p:nvGrpSpPr>
                <p:cNvPr id="394" name="그룹 393">
                  <a:extLst>
                    <a:ext uri="{FF2B5EF4-FFF2-40B4-BE49-F238E27FC236}">
                      <a16:creationId xmlns:a16="http://schemas.microsoft.com/office/drawing/2014/main" id="{8FDD232F-BBE7-F703-68B2-E5697767C3CB}"/>
                    </a:ext>
                  </a:extLst>
                </p:cNvPr>
                <p:cNvGrpSpPr/>
                <p:nvPr/>
              </p:nvGrpSpPr>
              <p:grpSpPr>
                <a:xfrm>
                  <a:off x="2686799" y="2390623"/>
                  <a:ext cx="530938" cy="3867508"/>
                  <a:chOff x="2686799" y="2390623"/>
                  <a:chExt cx="530938" cy="3867508"/>
                </a:xfrm>
              </p:grpSpPr>
              <p:grpSp>
                <p:nvGrpSpPr>
                  <p:cNvPr id="390" name="그룹 389">
                    <a:extLst>
                      <a:ext uri="{FF2B5EF4-FFF2-40B4-BE49-F238E27FC236}">
                        <a16:creationId xmlns:a16="http://schemas.microsoft.com/office/drawing/2014/main" id="{B81060B6-FFDD-AD3A-0CBE-45FAA6C459B1}"/>
                      </a:ext>
                    </a:extLst>
                  </p:cNvPr>
                  <p:cNvGrpSpPr/>
                  <p:nvPr/>
                </p:nvGrpSpPr>
                <p:grpSpPr>
                  <a:xfrm>
                    <a:off x="2686799" y="2390623"/>
                    <a:ext cx="530938" cy="3343982"/>
                    <a:chOff x="2686799" y="2390623"/>
                    <a:chExt cx="530938" cy="3343982"/>
                  </a:xfrm>
                </p:grpSpPr>
                <p:grpSp>
                  <p:nvGrpSpPr>
                    <p:cNvPr id="386" name="그룹 385">
                      <a:extLst>
                        <a:ext uri="{FF2B5EF4-FFF2-40B4-BE49-F238E27FC236}">
                          <a16:creationId xmlns:a16="http://schemas.microsoft.com/office/drawing/2014/main" id="{C7A91D83-CB80-BFCC-404C-D21BC7154E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86799" y="2390623"/>
                      <a:ext cx="530938" cy="2820456"/>
                      <a:chOff x="2686799" y="2390623"/>
                      <a:chExt cx="530938" cy="2820456"/>
                    </a:xfrm>
                  </p:grpSpPr>
                  <p:grpSp>
                    <p:nvGrpSpPr>
                      <p:cNvPr id="382" name="그룹 381">
                        <a:extLst>
                          <a:ext uri="{FF2B5EF4-FFF2-40B4-BE49-F238E27FC236}">
                            <a16:creationId xmlns:a16="http://schemas.microsoft.com/office/drawing/2014/main" id="{1C971972-8EB7-EA23-AB02-3AF1B70726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86799" y="2390623"/>
                        <a:ext cx="530938" cy="2310149"/>
                        <a:chOff x="2686799" y="2390623"/>
                        <a:chExt cx="530938" cy="2310149"/>
                      </a:xfrm>
                    </p:grpSpPr>
                    <p:grpSp>
                      <p:nvGrpSpPr>
                        <p:cNvPr id="378" name="그룹 377">
                          <a:extLst>
                            <a:ext uri="{FF2B5EF4-FFF2-40B4-BE49-F238E27FC236}">
                              <a16:creationId xmlns:a16="http://schemas.microsoft.com/office/drawing/2014/main" id="{1C04AB25-B7FA-3178-29F6-79865A4F499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686799" y="2390623"/>
                          <a:ext cx="530938" cy="1786623"/>
                          <a:chOff x="2686799" y="2390623"/>
                          <a:chExt cx="530938" cy="1786623"/>
                        </a:xfrm>
                      </p:grpSpPr>
                      <p:grpSp>
                        <p:nvGrpSpPr>
                          <p:cNvPr id="374" name="그룹 373">
                            <a:extLst>
                              <a:ext uri="{FF2B5EF4-FFF2-40B4-BE49-F238E27FC236}">
                                <a16:creationId xmlns:a16="http://schemas.microsoft.com/office/drawing/2014/main" id="{DC0DCEDA-B385-D9E8-3EB2-7B1740AFE10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686799" y="2390623"/>
                            <a:ext cx="530938" cy="1263097"/>
                            <a:chOff x="2686799" y="2390623"/>
                            <a:chExt cx="530938" cy="1263097"/>
                          </a:xfrm>
                        </p:grpSpPr>
                        <p:grpSp>
                          <p:nvGrpSpPr>
                            <p:cNvPr id="371" name="그룹 370">
                              <a:extLst>
                                <a:ext uri="{FF2B5EF4-FFF2-40B4-BE49-F238E27FC236}">
                                  <a16:creationId xmlns:a16="http://schemas.microsoft.com/office/drawing/2014/main" id="{D0E65B31-B68B-1B79-13AA-9BC7800F9C9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686799" y="2390623"/>
                              <a:ext cx="530938" cy="739571"/>
                              <a:chOff x="2686799" y="2390623"/>
                              <a:chExt cx="530938" cy="739571"/>
                            </a:xfrm>
                          </p:grpSpPr>
                          <p:sp>
                            <p:nvSpPr>
                              <p:cNvPr id="57" name="TextBox 56">
                                <a:extLst>
                                  <a:ext uri="{FF2B5EF4-FFF2-40B4-BE49-F238E27FC236}">
                                    <a16:creationId xmlns:a16="http://schemas.microsoft.com/office/drawing/2014/main" id="{B644B084-370A-01C3-7565-C38B2060ADC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2698672" y="2430814"/>
                                <a:ext cx="519065" cy="3385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kumimoji="1" lang="en-US" altLang="ko-Kore-KR" sz="1600"/>
                                  <a:t>H</a:t>
                                </a:r>
                                <a:r>
                                  <a:rPr kumimoji="1" lang="en-US" altLang="ko-KR" sz="1600" baseline="-25000"/>
                                  <a:t>4</a:t>
                                </a:r>
                                <a:endParaRPr kumimoji="1" lang="ko-Kore-KR" altLang="en-US" sz="1600"/>
                              </a:p>
                            </p:txBody>
                          </p:sp>
                          <p:sp>
                            <p:nvSpPr>
                              <p:cNvPr id="14" name="타원 13">
                                <a:extLst>
                                  <a:ext uri="{FF2B5EF4-FFF2-40B4-BE49-F238E27FC236}">
                                    <a16:creationId xmlns:a16="http://schemas.microsoft.com/office/drawing/2014/main" id="{50370FDC-A0B5-230F-6816-FECFB5979F2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686799" y="2390623"/>
                                <a:ext cx="419550" cy="419550"/>
                              </a:xfrm>
                              <a:prstGeom prst="ellips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ko-Kore-KR" altLang="en-US"/>
                              </a:p>
                            </p:txBody>
                          </p:sp>
                          <p:cxnSp>
                            <p:nvCxnSpPr>
                              <p:cNvPr id="367" name="구부러진 연결선[U] 366">
                                <a:extLst>
                                  <a:ext uri="{FF2B5EF4-FFF2-40B4-BE49-F238E27FC236}">
                                    <a16:creationId xmlns:a16="http://schemas.microsoft.com/office/drawing/2014/main" id="{A5951081-5F8F-34F0-AEBB-AE6366DEFDC0}"/>
                                  </a:ext>
                                </a:extLst>
                              </p:cNvPr>
                              <p:cNvCxnSpPr>
                                <a:cxnSpLocks/>
                                <a:stCxn id="14" idx="6"/>
                                <a:endCxn id="13" idx="6"/>
                              </p:cNvCxnSpPr>
                              <p:nvPr/>
                            </p:nvCxnSpPr>
                            <p:spPr>
                              <a:xfrm>
                                <a:off x="3106349" y="2600398"/>
                                <a:ext cx="12700" cy="529796"/>
                              </a:xfrm>
                              <a:prstGeom prst="curvedConnector3">
                                <a:avLst>
                                  <a:gd name="adj1" fmla="val 1800000"/>
                                </a:avLst>
                              </a:prstGeom>
                              <a:ln>
                                <a:solidFill>
                                  <a:schemeClr val="tx1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370" name="구부러진 연결선[U] 369">
                              <a:extLst>
                                <a:ext uri="{FF2B5EF4-FFF2-40B4-BE49-F238E27FC236}">
                                  <a16:creationId xmlns:a16="http://schemas.microsoft.com/office/drawing/2014/main" id="{EBE868A1-14AB-130B-E2F8-11840A56EDB6}"/>
                                </a:ext>
                              </a:extLst>
                            </p:cNvPr>
                            <p:cNvCxnSpPr>
                              <a:cxnSpLocks/>
                              <a:stCxn id="14" idx="6"/>
                              <a:endCxn id="12" idx="6"/>
                            </p:cNvCxnSpPr>
                            <p:nvPr/>
                          </p:nvCxnSpPr>
                          <p:spPr>
                            <a:xfrm>
                              <a:off x="3106349" y="2600398"/>
                              <a:ext cx="12700" cy="1053322"/>
                            </a:xfrm>
                            <a:prstGeom prst="curvedConnector3">
                              <a:avLst>
                                <a:gd name="adj1" fmla="val 1800000"/>
                              </a:avLst>
                            </a:prstGeom>
                            <a:ln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375" name="구부러진 연결선[U] 374">
                            <a:extLst>
                              <a:ext uri="{FF2B5EF4-FFF2-40B4-BE49-F238E27FC236}">
                                <a16:creationId xmlns:a16="http://schemas.microsoft.com/office/drawing/2014/main" id="{F8542C77-3D4F-5B0B-03E4-2B3567310D3F}"/>
                              </a:ext>
                            </a:extLst>
                          </p:cNvPr>
                          <p:cNvCxnSpPr>
                            <a:cxnSpLocks/>
                            <a:stCxn id="14" idx="6"/>
                            <a:endCxn id="11" idx="6"/>
                          </p:cNvCxnSpPr>
                          <p:nvPr/>
                        </p:nvCxnSpPr>
                        <p:spPr>
                          <a:xfrm>
                            <a:off x="3106349" y="2600398"/>
                            <a:ext cx="10412" cy="1576848"/>
                          </a:xfrm>
                          <a:prstGeom prst="curvedConnector3">
                            <a:avLst>
                              <a:gd name="adj1" fmla="val 2295544"/>
                            </a:avLst>
                          </a:prstGeom>
                          <a:ln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379" name="구부러진 연결선[U] 378">
                          <a:extLst>
                            <a:ext uri="{FF2B5EF4-FFF2-40B4-BE49-F238E27FC236}">
                              <a16:creationId xmlns:a16="http://schemas.microsoft.com/office/drawing/2014/main" id="{A60CA8DD-4A56-EA30-80E4-5EEE1AD8B398}"/>
                            </a:ext>
                          </a:extLst>
                        </p:cNvPr>
                        <p:cNvCxnSpPr>
                          <a:cxnSpLocks/>
                          <a:stCxn id="14" idx="6"/>
                          <a:endCxn id="10" idx="6"/>
                        </p:cNvCxnSpPr>
                        <p:nvPr/>
                      </p:nvCxnSpPr>
                      <p:spPr>
                        <a:xfrm>
                          <a:off x="3106349" y="2600398"/>
                          <a:ext cx="12700" cy="2100374"/>
                        </a:xfrm>
                        <a:prstGeom prst="curvedConnector3">
                          <a:avLst>
                            <a:gd name="adj1" fmla="val 1800000"/>
                          </a:avLst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83" name="구부러진 연결선[U] 382">
                        <a:extLst>
                          <a:ext uri="{FF2B5EF4-FFF2-40B4-BE49-F238E27FC236}">
                            <a16:creationId xmlns:a16="http://schemas.microsoft.com/office/drawing/2014/main" id="{89574167-86AB-0142-4CDC-B297DC95F106}"/>
                          </a:ext>
                        </a:extLst>
                      </p:cNvPr>
                      <p:cNvCxnSpPr>
                        <a:cxnSpLocks/>
                        <a:stCxn id="14" idx="6"/>
                        <a:endCxn id="6" idx="6"/>
                      </p:cNvCxnSpPr>
                      <p:nvPr/>
                    </p:nvCxnSpPr>
                    <p:spPr>
                      <a:xfrm>
                        <a:off x="3106349" y="2600398"/>
                        <a:ext cx="10412" cy="2610681"/>
                      </a:xfrm>
                      <a:prstGeom prst="curvedConnector3">
                        <a:avLst>
                          <a:gd name="adj1" fmla="val 2295544"/>
                        </a:avLst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87" name="구부러진 연결선[U] 386">
                      <a:extLst>
                        <a:ext uri="{FF2B5EF4-FFF2-40B4-BE49-F238E27FC236}">
                          <a16:creationId xmlns:a16="http://schemas.microsoft.com/office/drawing/2014/main" id="{3C8770F6-0CE6-BBC2-CB28-8E1E1A226F58}"/>
                        </a:ext>
                      </a:extLst>
                    </p:cNvPr>
                    <p:cNvCxnSpPr>
                      <a:cxnSpLocks/>
                      <a:stCxn id="14" idx="6"/>
                      <a:endCxn id="4" idx="6"/>
                    </p:cNvCxnSpPr>
                    <p:nvPr/>
                  </p:nvCxnSpPr>
                  <p:spPr>
                    <a:xfrm>
                      <a:off x="3106349" y="2600398"/>
                      <a:ext cx="10412" cy="3134207"/>
                    </a:xfrm>
                    <a:prstGeom prst="curvedConnector3">
                      <a:avLst>
                        <a:gd name="adj1" fmla="val 2295544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91" name="구부러진 연결선[U] 390">
                    <a:extLst>
                      <a:ext uri="{FF2B5EF4-FFF2-40B4-BE49-F238E27FC236}">
                        <a16:creationId xmlns:a16="http://schemas.microsoft.com/office/drawing/2014/main" id="{5DAA621F-AE60-5895-9629-588F1F0E4A80}"/>
                      </a:ext>
                    </a:extLst>
                  </p:cNvPr>
                  <p:cNvCxnSpPr>
                    <a:cxnSpLocks/>
                    <a:stCxn id="14" idx="6"/>
                    <a:endCxn id="9" idx="6"/>
                  </p:cNvCxnSpPr>
                  <p:nvPr/>
                </p:nvCxnSpPr>
                <p:spPr>
                  <a:xfrm>
                    <a:off x="3106349" y="2600398"/>
                    <a:ext cx="12700" cy="3657733"/>
                  </a:xfrm>
                  <a:prstGeom prst="curvedConnector3">
                    <a:avLst>
                      <a:gd name="adj1" fmla="val 1800000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95" name="구부러진 연결선[U] 394">
                  <a:extLst>
                    <a:ext uri="{FF2B5EF4-FFF2-40B4-BE49-F238E27FC236}">
                      <a16:creationId xmlns:a16="http://schemas.microsoft.com/office/drawing/2014/main" id="{F0D1EB42-681B-2221-36A7-BEAF28EF7BA6}"/>
                    </a:ext>
                  </a:extLst>
                </p:cNvPr>
                <p:cNvCxnSpPr>
                  <a:cxnSpLocks/>
                  <a:stCxn id="14" idx="6"/>
                  <a:endCxn id="8" idx="2"/>
                </p:cNvCxnSpPr>
                <p:nvPr/>
              </p:nvCxnSpPr>
              <p:spPr>
                <a:xfrm>
                  <a:off x="3106349" y="2600398"/>
                  <a:ext cx="970334" cy="447937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9" name="구부러진 연결선[U] 398">
                <a:extLst>
                  <a:ext uri="{FF2B5EF4-FFF2-40B4-BE49-F238E27FC236}">
                    <a16:creationId xmlns:a16="http://schemas.microsoft.com/office/drawing/2014/main" id="{D1DFC7BA-667E-688B-AB41-E2243A6BDF62}"/>
                  </a:ext>
                </a:extLst>
              </p:cNvPr>
              <p:cNvCxnSpPr>
                <a:cxnSpLocks/>
                <a:stCxn id="14" idx="6"/>
                <a:endCxn id="7" idx="2"/>
              </p:cNvCxnSpPr>
              <p:nvPr/>
            </p:nvCxnSpPr>
            <p:spPr>
              <a:xfrm>
                <a:off x="3106349" y="2600398"/>
                <a:ext cx="970334" cy="1470029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3" name="그룹 442">
              <a:extLst>
                <a:ext uri="{FF2B5EF4-FFF2-40B4-BE49-F238E27FC236}">
                  <a16:creationId xmlns:a16="http://schemas.microsoft.com/office/drawing/2014/main" id="{F23AE598-E4F2-AFD8-F254-855105C46756}"/>
                </a:ext>
              </a:extLst>
            </p:cNvPr>
            <p:cNvGrpSpPr/>
            <p:nvPr/>
          </p:nvGrpSpPr>
          <p:grpSpPr>
            <a:xfrm>
              <a:off x="2686799" y="1866790"/>
              <a:ext cx="1389884" cy="4391341"/>
              <a:chOff x="2686799" y="1866790"/>
              <a:chExt cx="1389884" cy="4391341"/>
            </a:xfrm>
          </p:grpSpPr>
          <p:grpSp>
            <p:nvGrpSpPr>
              <p:cNvPr id="439" name="그룹 438">
                <a:extLst>
                  <a:ext uri="{FF2B5EF4-FFF2-40B4-BE49-F238E27FC236}">
                    <a16:creationId xmlns:a16="http://schemas.microsoft.com/office/drawing/2014/main" id="{A5AD88C4-1A31-1B86-9DB8-607452E94589}"/>
                  </a:ext>
                </a:extLst>
              </p:cNvPr>
              <p:cNvGrpSpPr/>
              <p:nvPr/>
            </p:nvGrpSpPr>
            <p:grpSpPr>
              <a:xfrm>
                <a:off x="2686799" y="1866790"/>
                <a:ext cx="1389884" cy="4391341"/>
                <a:chOff x="2686799" y="1866790"/>
                <a:chExt cx="1389884" cy="4391341"/>
              </a:xfrm>
            </p:grpSpPr>
            <p:grpSp>
              <p:nvGrpSpPr>
                <p:cNvPr id="435" name="그룹 434">
                  <a:extLst>
                    <a:ext uri="{FF2B5EF4-FFF2-40B4-BE49-F238E27FC236}">
                      <a16:creationId xmlns:a16="http://schemas.microsoft.com/office/drawing/2014/main" id="{E30E1AE0-99D3-AC05-F890-E54E74955FC0}"/>
                    </a:ext>
                  </a:extLst>
                </p:cNvPr>
                <p:cNvGrpSpPr/>
                <p:nvPr/>
              </p:nvGrpSpPr>
              <p:grpSpPr>
                <a:xfrm>
                  <a:off x="2686799" y="1866790"/>
                  <a:ext cx="530938" cy="4391341"/>
                  <a:chOff x="2686799" y="1866790"/>
                  <a:chExt cx="530938" cy="4391341"/>
                </a:xfrm>
              </p:grpSpPr>
              <p:grpSp>
                <p:nvGrpSpPr>
                  <p:cNvPr id="431" name="그룹 430">
                    <a:extLst>
                      <a:ext uri="{FF2B5EF4-FFF2-40B4-BE49-F238E27FC236}">
                        <a16:creationId xmlns:a16="http://schemas.microsoft.com/office/drawing/2014/main" id="{074FD56B-5F51-E3AC-164A-B966CCB965B3}"/>
                      </a:ext>
                    </a:extLst>
                  </p:cNvPr>
                  <p:cNvGrpSpPr/>
                  <p:nvPr/>
                </p:nvGrpSpPr>
                <p:grpSpPr>
                  <a:xfrm>
                    <a:off x="2686799" y="1866790"/>
                    <a:ext cx="530938" cy="3867815"/>
                    <a:chOff x="2686799" y="1866790"/>
                    <a:chExt cx="530938" cy="3867815"/>
                  </a:xfrm>
                </p:grpSpPr>
                <p:grpSp>
                  <p:nvGrpSpPr>
                    <p:cNvPr id="427" name="그룹 426">
                      <a:extLst>
                        <a:ext uri="{FF2B5EF4-FFF2-40B4-BE49-F238E27FC236}">
                          <a16:creationId xmlns:a16="http://schemas.microsoft.com/office/drawing/2014/main" id="{94ABF99B-F010-A726-7646-FA631CDF12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86799" y="1866790"/>
                      <a:ext cx="530938" cy="3344289"/>
                      <a:chOff x="2686799" y="1866790"/>
                      <a:chExt cx="530938" cy="3344289"/>
                    </a:xfrm>
                  </p:grpSpPr>
                  <p:grpSp>
                    <p:nvGrpSpPr>
                      <p:cNvPr id="423" name="그룹 422">
                        <a:extLst>
                          <a:ext uri="{FF2B5EF4-FFF2-40B4-BE49-F238E27FC236}">
                            <a16:creationId xmlns:a16="http://schemas.microsoft.com/office/drawing/2014/main" id="{E7F933D6-0F28-3666-358F-146D228E814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86799" y="1866790"/>
                        <a:ext cx="530938" cy="2833982"/>
                        <a:chOff x="2686799" y="1866790"/>
                        <a:chExt cx="530938" cy="2833982"/>
                      </a:xfrm>
                    </p:grpSpPr>
                    <p:grpSp>
                      <p:nvGrpSpPr>
                        <p:cNvPr id="419" name="그룹 418">
                          <a:extLst>
                            <a:ext uri="{FF2B5EF4-FFF2-40B4-BE49-F238E27FC236}">
                              <a16:creationId xmlns:a16="http://schemas.microsoft.com/office/drawing/2014/main" id="{70864762-999F-3A90-65A7-1696267F20A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686799" y="1866790"/>
                          <a:ext cx="530938" cy="2310456"/>
                          <a:chOff x="2686799" y="1866790"/>
                          <a:chExt cx="530938" cy="2310456"/>
                        </a:xfrm>
                      </p:grpSpPr>
                      <p:grpSp>
                        <p:nvGrpSpPr>
                          <p:cNvPr id="414" name="그룹 413">
                            <a:extLst>
                              <a:ext uri="{FF2B5EF4-FFF2-40B4-BE49-F238E27FC236}">
                                <a16:creationId xmlns:a16="http://schemas.microsoft.com/office/drawing/2014/main" id="{CCE22C8D-F195-00EA-BEAB-F8DD0E287D0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686799" y="1866790"/>
                            <a:ext cx="530938" cy="1786930"/>
                            <a:chOff x="2686799" y="1866790"/>
                            <a:chExt cx="530938" cy="1786930"/>
                          </a:xfrm>
                        </p:grpSpPr>
                        <p:grpSp>
                          <p:nvGrpSpPr>
                            <p:cNvPr id="410" name="그룹 409">
                              <a:extLst>
                                <a:ext uri="{FF2B5EF4-FFF2-40B4-BE49-F238E27FC236}">
                                  <a16:creationId xmlns:a16="http://schemas.microsoft.com/office/drawing/2014/main" id="{41741DC4-7BD5-1ACF-10D3-D67C6678488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686799" y="1866790"/>
                              <a:ext cx="530938" cy="1263404"/>
                              <a:chOff x="2686799" y="1866790"/>
                              <a:chExt cx="530938" cy="1263404"/>
                            </a:xfrm>
                          </p:grpSpPr>
                          <p:grpSp>
                            <p:nvGrpSpPr>
                              <p:cNvPr id="407" name="그룹 406">
                                <a:extLst>
                                  <a:ext uri="{FF2B5EF4-FFF2-40B4-BE49-F238E27FC236}">
                                    <a16:creationId xmlns:a16="http://schemas.microsoft.com/office/drawing/2014/main" id="{ABEB5E12-7174-E8CC-7E1A-DB964374FB5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686799" y="1866790"/>
                                <a:ext cx="530938" cy="733608"/>
                                <a:chOff x="2686799" y="1866790"/>
                                <a:chExt cx="530938" cy="733608"/>
                              </a:xfrm>
                            </p:grpSpPr>
                            <p:sp>
                              <p:nvSpPr>
                                <p:cNvPr id="56" name="TextBox 55">
                                  <a:extLst>
                                    <a:ext uri="{FF2B5EF4-FFF2-40B4-BE49-F238E27FC236}">
                                      <a16:creationId xmlns:a16="http://schemas.microsoft.com/office/drawing/2014/main" id="{54365F1D-11EA-AA0F-89A6-4B2A25F8C261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2698672" y="1896935"/>
                                  <a:ext cx="519065" cy="338554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kumimoji="1" lang="en-US" altLang="ko-Kore-KR" sz="1600"/>
                                    <a:t>H</a:t>
                                  </a:r>
                                  <a:r>
                                    <a:rPr kumimoji="1" lang="en-US" altLang="ko-KR" sz="1600" baseline="-25000"/>
                                    <a:t>3</a:t>
                                  </a:r>
                                  <a:endParaRPr kumimoji="1" lang="ko-Kore-KR" altLang="en-US" sz="1600"/>
                                </a:p>
                              </p:txBody>
                            </p:sp>
                            <p:sp>
                              <p:nvSpPr>
                                <p:cNvPr id="15" name="타원 14">
                                  <a:extLst>
                                    <a:ext uri="{FF2B5EF4-FFF2-40B4-BE49-F238E27FC236}">
                                      <a16:creationId xmlns:a16="http://schemas.microsoft.com/office/drawing/2014/main" id="{B2593F94-4429-E84E-BF62-CEACA5729CB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2686799" y="1866790"/>
                                  <a:ext cx="419550" cy="419550"/>
                                </a:xfrm>
                                <a:prstGeom prst="ellipse">
                                  <a:avLst/>
                                </a:prstGeom>
                                <a:noFill/>
                                <a:ln w="1905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ko-Kore-KR" altLang="en-US"/>
                                </a:p>
                              </p:txBody>
                            </p:sp>
                            <p:cxnSp>
                              <p:nvCxnSpPr>
                                <p:cNvPr id="403" name="구부러진 연결선[U] 402">
                                  <a:extLst>
                                    <a:ext uri="{FF2B5EF4-FFF2-40B4-BE49-F238E27FC236}">
                                      <a16:creationId xmlns:a16="http://schemas.microsoft.com/office/drawing/2014/main" id="{73EFF50E-911E-DC6B-F388-F689FBAD890E}"/>
                                    </a:ext>
                                  </a:extLst>
                                </p:cNvPr>
                                <p:cNvCxnSpPr>
                                  <a:cxnSpLocks/>
                                  <a:stCxn id="15" idx="6"/>
                                  <a:endCxn id="14" idx="6"/>
                                </p:cNvCxnSpPr>
                                <p:nvPr/>
                              </p:nvCxnSpPr>
                              <p:spPr>
                                <a:xfrm>
                                  <a:off x="3106349" y="2076565"/>
                                  <a:ext cx="12700" cy="523833"/>
                                </a:xfrm>
                                <a:prstGeom prst="curvedConnector3">
                                  <a:avLst>
                                    <a:gd name="adj1" fmla="val 1800000"/>
                                  </a:avLst>
                                </a:prstGeom>
                                <a:ln>
                                  <a:solidFill>
                                    <a:schemeClr val="tx1"/>
                                  </a:solidFill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406" name="구부러진 연결선[U] 405">
                                <a:extLst>
                                  <a:ext uri="{FF2B5EF4-FFF2-40B4-BE49-F238E27FC236}">
                                    <a16:creationId xmlns:a16="http://schemas.microsoft.com/office/drawing/2014/main" id="{5B771639-A108-AD0E-AEC1-2A5B52B05DEA}"/>
                                  </a:ext>
                                </a:extLst>
                              </p:cNvPr>
                              <p:cNvCxnSpPr>
                                <a:cxnSpLocks/>
                                <a:stCxn id="15" idx="6"/>
                                <a:endCxn id="13" idx="6"/>
                              </p:cNvCxnSpPr>
                              <p:nvPr/>
                            </p:nvCxnSpPr>
                            <p:spPr>
                              <a:xfrm>
                                <a:off x="3106349" y="2076565"/>
                                <a:ext cx="12700" cy="1053629"/>
                              </a:xfrm>
                              <a:prstGeom prst="curvedConnector3">
                                <a:avLst>
                                  <a:gd name="adj1" fmla="val 1800000"/>
                                </a:avLst>
                              </a:prstGeom>
                              <a:ln>
                                <a:solidFill>
                                  <a:schemeClr val="tx1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411" name="구부러진 연결선[U] 410">
                              <a:extLst>
                                <a:ext uri="{FF2B5EF4-FFF2-40B4-BE49-F238E27FC236}">
                                  <a16:creationId xmlns:a16="http://schemas.microsoft.com/office/drawing/2014/main" id="{FC6CD391-EC5E-6287-9036-9C8C3B96B994}"/>
                                </a:ext>
                              </a:extLst>
                            </p:cNvPr>
                            <p:cNvCxnSpPr>
                              <a:cxnSpLocks/>
                              <a:stCxn id="15" idx="6"/>
                              <a:endCxn id="12" idx="6"/>
                            </p:cNvCxnSpPr>
                            <p:nvPr/>
                          </p:nvCxnSpPr>
                          <p:spPr>
                            <a:xfrm>
                              <a:off x="3106349" y="2076565"/>
                              <a:ext cx="12700" cy="1577155"/>
                            </a:xfrm>
                            <a:prstGeom prst="curvedConnector3">
                              <a:avLst>
                                <a:gd name="adj1" fmla="val 1800000"/>
                              </a:avLst>
                            </a:prstGeom>
                            <a:ln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415" name="구부러진 연결선[U] 414">
                            <a:extLst>
                              <a:ext uri="{FF2B5EF4-FFF2-40B4-BE49-F238E27FC236}">
                                <a16:creationId xmlns:a16="http://schemas.microsoft.com/office/drawing/2014/main" id="{8FF4F3C9-CF4D-E329-EBC7-B821AE5B6CEC}"/>
                              </a:ext>
                            </a:extLst>
                          </p:cNvPr>
                          <p:cNvCxnSpPr>
                            <a:cxnSpLocks/>
                            <a:stCxn id="15" idx="6"/>
                            <a:endCxn id="11" idx="6"/>
                          </p:cNvCxnSpPr>
                          <p:nvPr/>
                        </p:nvCxnSpPr>
                        <p:spPr>
                          <a:xfrm>
                            <a:off x="3106349" y="2076565"/>
                            <a:ext cx="10412" cy="2100681"/>
                          </a:xfrm>
                          <a:prstGeom prst="curvedConnector3">
                            <a:avLst>
                              <a:gd name="adj1" fmla="val 2295544"/>
                            </a:avLst>
                          </a:prstGeom>
                          <a:ln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420" name="구부러진 연결선[U] 419">
                          <a:extLst>
                            <a:ext uri="{FF2B5EF4-FFF2-40B4-BE49-F238E27FC236}">
                              <a16:creationId xmlns:a16="http://schemas.microsoft.com/office/drawing/2014/main" id="{7F61792E-A171-2A33-71D1-9813DC41E314}"/>
                            </a:ext>
                          </a:extLst>
                        </p:cNvPr>
                        <p:cNvCxnSpPr>
                          <a:cxnSpLocks/>
                          <a:stCxn id="15" idx="6"/>
                          <a:endCxn id="10" idx="6"/>
                        </p:cNvCxnSpPr>
                        <p:nvPr/>
                      </p:nvCxnSpPr>
                      <p:spPr>
                        <a:xfrm>
                          <a:off x="3106349" y="2076565"/>
                          <a:ext cx="12700" cy="2624207"/>
                        </a:xfrm>
                        <a:prstGeom prst="curvedConnector3">
                          <a:avLst>
                            <a:gd name="adj1" fmla="val 1800000"/>
                          </a:avLst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424" name="구부러진 연결선[U] 423">
                        <a:extLst>
                          <a:ext uri="{FF2B5EF4-FFF2-40B4-BE49-F238E27FC236}">
                            <a16:creationId xmlns:a16="http://schemas.microsoft.com/office/drawing/2014/main" id="{9CC26C42-15E3-D193-D8D5-891BAA497229}"/>
                          </a:ext>
                        </a:extLst>
                      </p:cNvPr>
                      <p:cNvCxnSpPr>
                        <a:cxnSpLocks/>
                        <a:stCxn id="15" idx="6"/>
                        <a:endCxn id="6" idx="6"/>
                      </p:cNvCxnSpPr>
                      <p:nvPr/>
                    </p:nvCxnSpPr>
                    <p:spPr>
                      <a:xfrm>
                        <a:off x="3106349" y="2076565"/>
                        <a:ext cx="10412" cy="3134514"/>
                      </a:xfrm>
                      <a:prstGeom prst="curvedConnector3">
                        <a:avLst>
                          <a:gd name="adj1" fmla="val 2295544"/>
                        </a:avLst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28" name="구부러진 연결선[U] 427">
                      <a:extLst>
                        <a:ext uri="{FF2B5EF4-FFF2-40B4-BE49-F238E27FC236}">
                          <a16:creationId xmlns:a16="http://schemas.microsoft.com/office/drawing/2014/main" id="{3888E5BB-E72E-60BE-A387-C15176BD9741}"/>
                        </a:ext>
                      </a:extLst>
                    </p:cNvPr>
                    <p:cNvCxnSpPr>
                      <a:cxnSpLocks/>
                      <a:stCxn id="15" idx="6"/>
                      <a:endCxn id="4" idx="6"/>
                    </p:cNvCxnSpPr>
                    <p:nvPr/>
                  </p:nvCxnSpPr>
                  <p:spPr>
                    <a:xfrm>
                      <a:off x="3106349" y="2076565"/>
                      <a:ext cx="10412" cy="3658040"/>
                    </a:xfrm>
                    <a:prstGeom prst="curvedConnector3">
                      <a:avLst>
                        <a:gd name="adj1" fmla="val 2295544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32" name="구부러진 연결선[U] 431">
                    <a:extLst>
                      <a:ext uri="{FF2B5EF4-FFF2-40B4-BE49-F238E27FC236}">
                        <a16:creationId xmlns:a16="http://schemas.microsoft.com/office/drawing/2014/main" id="{3390B3D6-950B-A212-FD64-16A90A9BA0F1}"/>
                      </a:ext>
                    </a:extLst>
                  </p:cNvPr>
                  <p:cNvCxnSpPr>
                    <a:cxnSpLocks/>
                    <a:stCxn id="15" idx="6"/>
                    <a:endCxn id="9" idx="6"/>
                  </p:cNvCxnSpPr>
                  <p:nvPr/>
                </p:nvCxnSpPr>
                <p:spPr>
                  <a:xfrm>
                    <a:off x="3106349" y="2076565"/>
                    <a:ext cx="12700" cy="4181566"/>
                  </a:xfrm>
                  <a:prstGeom prst="curvedConnector3">
                    <a:avLst>
                      <a:gd name="adj1" fmla="val 1800000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6" name="구부러진 연결선[U] 435">
                  <a:extLst>
                    <a:ext uri="{FF2B5EF4-FFF2-40B4-BE49-F238E27FC236}">
                      <a16:creationId xmlns:a16="http://schemas.microsoft.com/office/drawing/2014/main" id="{32723668-618D-2E68-954F-5CD566DD5491}"/>
                    </a:ext>
                  </a:extLst>
                </p:cNvPr>
                <p:cNvCxnSpPr>
                  <a:cxnSpLocks/>
                  <a:stCxn id="15" idx="6"/>
                  <a:endCxn id="8" idx="2"/>
                </p:cNvCxnSpPr>
                <p:nvPr/>
              </p:nvCxnSpPr>
              <p:spPr>
                <a:xfrm>
                  <a:off x="3106349" y="2076565"/>
                  <a:ext cx="970334" cy="971770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0" name="구부러진 연결선[U] 439">
                <a:extLst>
                  <a:ext uri="{FF2B5EF4-FFF2-40B4-BE49-F238E27FC236}">
                    <a16:creationId xmlns:a16="http://schemas.microsoft.com/office/drawing/2014/main" id="{7AC1554C-4C9A-A878-A500-3AF4C41846A4}"/>
                  </a:ext>
                </a:extLst>
              </p:cNvPr>
              <p:cNvCxnSpPr>
                <a:cxnSpLocks/>
                <a:stCxn id="15" idx="6"/>
                <a:endCxn id="7" idx="2"/>
              </p:cNvCxnSpPr>
              <p:nvPr/>
            </p:nvCxnSpPr>
            <p:spPr>
              <a:xfrm>
                <a:off x="3106349" y="2076565"/>
                <a:ext cx="970334" cy="1993862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7" name="그룹 546">
            <a:extLst>
              <a:ext uri="{FF2B5EF4-FFF2-40B4-BE49-F238E27FC236}">
                <a16:creationId xmlns:a16="http://schemas.microsoft.com/office/drawing/2014/main" id="{5EF98F22-B653-7BE7-52DC-C427235A6DE3}"/>
              </a:ext>
            </a:extLst>
          </p:cNvPr>
          <p:cNvGrpSpPr/>
          <p:nvPr/>
        </p:nvGrpSpPr>
        <p:grpSpPr>
          <a:xfrm>
            <a:off x="2686799" y="832671"/>
            <a:ext cx="1389884" cy="5425460"/>
            <a:chOff x="2686799" y="832671"/>
            <a:chExt cx="1389884" cy="5425460"/>
          </a:xfrm>
        </p:grpSpPr>
        <p:grpSp>
          <p:nvGrpSpPr>
            <p:cNvPr id="491" name="그룹 490">
              <a:extLst>
                <a:ext uri="{FF2B5EF4-FFF2-40B4-BE49-F238E27FC236}">
                  <a16:creationId xmlns:a16="http://schemas.microsoft.com/office/drawing/2014/main" id="{7B23646D-30BA-1E75-9A57-726AEC7132CE}"/>
                </a:ext>
              </a:extLst>
            </p:cNvPr>
            <p:cNvGrpSpPr/>
            <p:nvPr/>
          </p:nvGrpSpPr>
          <p:grpSpPr>
            <a:xfrm>
              <a:off x="2686799" y="1342957"/>
              <a:ext cx="1389884" cy="4915174"/>
              <a:chOff x="2686799" y="1342957"/>
              <a:chExt cx="1389884" cy="4915174"/>
            </a:xfrm>
          </p:grpSpPr>
          <p:grpSp>
            <p:nvGrpSpPr>
              <p:cNvPr id="487" name="그룹 486">
                <a:extLst>
                  <a:ext uri="{FF2B5EF4-FFF2-40B4-BE49-F238E27FC236}">
                    <a16:creationId xmlns:a16="http://schemas.microsoft.com/office/drawing/2014/main" id="{AE498B2C-2501-7872-E743-A7D00D896032}"/>
                  </a:ext>
                </a:extLst>
              </p:cNvPr>
              <p:cNvGrpSpPr/>
              <p:nvPr/>
            </p:nvGrpSpPr>
            <p:grpSpPr>
              <a:xfrm>
                <a:off x="2686799" y="1342957"/>
                <a:ext cx="1389884" cy="4915174"/>
                <a:chOff x="2686799" y="1342957"/>
                <a:chExt cx="1389884" cy="4915174"/>
              </a:xfrm>
            </p:grpSpPr>
            <p:grpSp>
              <p:nvGrpSpPr>
                <p:cNvPr id="483" name="그룹 482">
                  <a:extLst>
                    <a:ext uri="{FF2B5EF4-FFF2-40B4-BE49-F238E27FC236}">
                      <a16:creationId xmlns:a16="http://schemas.microsoft.com/office/drawing/2014/main" id="{4EAB98C9-7A9A-3BAB-5B02-F4D868864188}"/>
                    </a:ext>
                  </a:extLst>
                </p:cNvPr>
                <p:cNvGrpSpPr/>
                <p:nvPr/>
              </p:nvGrpSpPr>
              <p:grpSpPr>
                <a:xfrm>
                  <a:off x="2686799" y="1342957"/>
                  <a:ext cx="536876" cy="4915174"/>
                  <a:chOff x="2686799" y="1342957"/>
                  <a:chExt cx="536876" cy="4915174"/>
                </a:xfrm>
              </p:grpSpPr>
              <p:grpSp>
                <p:nvGrpSpPr>
                  <p:cNvPr id="479" name="그룹 478">
                    <a:extLst>
                      <a:ext uri="{FF2B5EF4-FFF2-40B4-BE49-F238E27FC236}">
                        <a16:creationId xmlns:a16="http://schemas.microsoft.com/office/drawing/2014/main" id="{FF2D93A6-F9FA-EBFE-FDB3-84FCFC055F0B}"/>
                      </a:ext>
                    </a:extLst>
                  </p:cNvPr>
                  <p:cNvGrpSpPr/>
                  <p:nvPr/>
                </p:nvGrpSpPr>
                <p:grpSpPr>
                  <a:xfrm>
                    <a:off x="2686799" y="1342957"/>
                    <a:ext cx="536876" cy="4391648"/>
                    <a:chOff x="2686799" y="1342957"/>
                    <a:chExt cx="536876" cy="4391648"/>
                  </a:xfrm>
                </p:grpSpPr>
                <p:grpSp>
                  <p:nvGrpSpPr>
                    <p:cNvPr id="475" name="그룹 474">
                      <a:extLst>
                        <a:ext uri="{FF2B5EF4-FFF2-40B4-BE49-F238E27FC236}">
                          <a16:creationId xmlns:a16="http://schemas.microsoft.com/office/drawing/2014/main" id="{F8D3B9E6-B61B-4338-4895-B674CD97E5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86799" y="1342957"/>
                      <a:ext cx="536876" cy="3868122"/>
                      <a:chOff x="2686799" y="1342957"/>
                      <a:chExt cx="536876" cy="3868122"/>
                    </a:xfrm>
                  </p:grpSpPr>
                  <p:grpSp>
                    <p:nvGrpSpPr>
                      <p:cNvPr id="470" name="그룹 469">
                        <a:extLst>
                          <a:ext uri="{FF2B5EF4-FFF2-40B4-BE49-F238E27FC236}">
                            <a16:creationId xmlns:a16="http://schemas.microsoft.com/office/drawing/2014/main" id="{9D1525AA-03F3-1413-F2D0-E4DC8993031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86799" y="1342957"/>
                        <a:ext cx="536876" cy="3357815"/>
                        <a:chOff x="2686799" y="1342957"/>
                        <a:chExt cx="536876" cy="3357815"/>
                      </a:xfrm>
                    </p:grpSpPr>
                    <p:grpSp>
                      <p:nvGrpSpPr>
                        <p:cNvPr id="466" name="그룹 465">
                          <a:extLst>
                            <a:ext uri="{FF2B5EF4-FFF2-40B4-BE49-F238E27FC236}">
                              <a16:creationId xmlns:a16="http://schemas.microsoft.com/office/drawing/2014/main" id="{2AD99280-A006-6317-FB2E-ACC69F0286F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686799" y="1342957"/>
                          <a:ext cx="536876" cy="2834289"/>
                          <a:chOff x="2686799" y="1342957"/>
                          <a:chExt cx="536876" cy="2834289"/>
                        </a:xfrm>
                      </p:grpSpPr>
                      <p:grpSp>
                        <p:nvGrpSpPr>
                          <p:cNvPr id="462" name="그룹 461">
                            <a:extLst>
                              <a:ext uri="{FF2B5EF4-FFF2-40B4-BE49-F238E27FC236}">
                                <a16:creationId xmlns:a16="http://schemas.microsoft.com/office/drawing/2014/main" id="{B553CC70-B807-3A9C-84AA-E11BD45F439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686799" y="1342957"/>
                            <a:ext cx="536876" cy="2310763"/>
                            <a:chOff x="2686799" y="1342957"/>
                            <a:chExt cx="536876" cy="2310763"/>
                          </a:xfrm>
                        </p:grpSpPr>
                        <p:grpSp>
                          <p:nvGrpSpPr>
                            <p:cNvPr id="459" name="그룹 458">
                              <a:extLst>
                                <a:ext uri="{FF2B5EF4-FFF2-40B4-BE49-F238E27FC236}">
                                  <a16:creationId xmlns:a16="http://schemas.microsoft.com/office/drawing/2014/main" id="{B707F607-689A-91A1-B0B1-7CF54E180A2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686799" y="1342957"/>
                              <a:ext cx="536876" cy="1787237"/>
                              <a:chOff x="2686799" y="1342957"/>
                              <a:chExt cx="536876" cy="1787237"/>
                            </a:xfrm>
                          </p:grpSpPr>
                          <p:grpSp>
                            <p:nvGrpSpPr>
                              <p:cNvPr id="453" name="그룹 452">
                                <a:extLst>
                                  <a:ext uri="{FF2B5EF4-FFF2-40B4-BE49-F238E27FC236}">
                                    <a16:creationId xmlns:a16="http://schemas.microsoft.com/office/drawing/2014/main" id="{9C540186-D2B5-B33F-5DCA-5DA377EA755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686799" y="1342957"/>
                                <a:ext cx="536876" cy="1257441"/>
                                <a:chOff x="2686799" y="1342957"/>
                                <a:chExt cx="536876" cy="1257441"/>
                              </a:xfrm>
                            </p:grpSpPr>
                            <p:grpSp>
                              <p:nvGrpSpPr>
                                <p:cNvPr id="449" name="그룹 448">
                                  <a:extLst>
                                    <a:ext uri="{FF2B5EF4-FFF2-40B4-BE49-F238E27FC236}">
                                      <a16:creationId xmlns:a16="http://schemas.microsoft.com/office/drawing/2014/main" id="{13FBD10F-9CE9-F56C-4E81-CD561E28D8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686799" y="1342957"/>
                                  <a:ext cx="536876" cy="733608"/>
                                  <a:chOff x="2686799" y="1342957"/>
                                  <a:chExt cx="536876" cy="733608"/>
                                </a:xfrm>
                              </p:grpSpPr>
                              <p:sp>
                                <p:nvSpPr>
                                  <p:cNvPr id="54" name="TextBox 53">
                                    <a:extLst>
                                      <a:ext uri="{FF2B5EF4-FFF2-40B4-BE49-F238E27FC236}">
                                        <a16:creationId xmlns:a16="http://schemas.microsoft.com/office/drawing/2014/main" id="{23304B05-34A4-F1ED-B24D-AF1F5D286EB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2704610" y="1370648"/>
                                    <a:ext cx="519065" cy="338554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kumimoji="1" lang="en-US" altLang="ko-Kore-KR" sz="1600"/>
                                      <a:t>H</a:t>
                                    </a:r>
                                    <a:r>
                                      <a:rPr kumimoji="1" lang="en-US" altLang="ko-KR" sz="1600" baseline="-25000"/>
                                      <a:t>2</a:t>
                                    </a:r>
                                    <a:endParaRPr kumimoji="1" lang="ko-Kore-KR" altLang="en-US" sz="1600"/>
                                  </a:p>
                                </p:txBody>
                              </p:sp>
                              <p:sp>
                                <p:nvSpPr>
                                  <p:cNvPr id="16" name="타원 15">
                                    <a:extLst>
                                      <a:ext uri="{FF2B5EF4-FFF2-40B4-BE49-F238E27FC236}">
                                        <a16:creationId xmlns:a16="http://schemas.microsoft.com/office/drawing/2014/main" id="{8E124A57-B9DE-C5A7-C67F-3B5B80DB04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686799" y="1342957"/>
                                    <a:ext cx="419550" cy="419550"/>
                                  </a:xfrm>
                                  <a:prstGeom prst="ellipse">
                                    <a:avLst/>
                                  </a:prstGeom>
                                  <a:noFill/>
                                  <a:ln w="1905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15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ko-Kore-KR" altLang="en-US"/>
                                  </a:p>
                                </p:txBody>
                              </p:sp>
                              <p:cxnSp>
                                <p:nvCxnSpPr>
                                  <p:cNvPr id="446" name="구부러진 연결선[U] 445">
                                    <a:extLst>
                                      <a:ext uri="{FF2B5EF4-FFF2-40B4-BE49-F238E27FC236}">
                                        <a16:creationId xmlns:a16="http://schemas.microsoft.com/office/drawing/2014/main" id="{2BBF6541-2E94-8F2A-F715-2BAFE76F9BF7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16" idx="6"/>
                                    <a:endCxn id="15" idx="6"/>
                                  </p:cNvCxnSpPr>
                                  <p:nvPr/>
                                </p:nvCxnSpPr>
                                <p:spPr>
                                  <a:xfrm>
                                    <a:off x="3106349" y="1552732"/>
                                    <a:ext cx="12700" cy="523833"/>
                                  </a:xfrm>
                                  <a:prstGeom prst="curvedConnector3">
                                    <a:avLst>
                                      <a:gd name="adj1" fmla="val 1800000"/>
                                    </a:avLst>
                                  </a:prstGeom>
                                  <a:ln>
                                    <a:solidFill>
                                      <a:schemeClr val="tx1"/>
                                    </a:solidFill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450" name="구부러진 연결선[U] 449">
                                  <a:extLst>
                                    <a:ext uri="{FF2B5EF4-FFF2-40B4-BE49-F238E27FC236}">
                                      <a16:creationId xmlns:a16="http://schemas.microsoft.com/office/drawing/2014/main" id="{35DB2A46-4EC5-6338-4DAC-7828B9178A3C}"/>
                                    </a:ext>
                                  </a:extLst>
                                </p:cNvPr>
                                <p:cNvCxnSpPr>
                                  <a:cxnSpLocks/>
                                  <a:stCxn id="16" idx="6"/>
                                  <a:endCxn id="14" idx="6"/>
                                </p:cNvCxnSpPr>
                                <p:nvPr/>
                              </p:nvCxnSpPr>
                              <p:spPr>
                                <a:xfrm>
                                  <a:off x="3106349" y="1552732"/>
                                  <a:ext cx="12700" cy="1047666"/>
                                </a:xfrm>
                                <a:prstGeom prst="curvedConnector3">
                                  <a:avLst>
                                    <a:gd name="adj1" fmla="val 1800000"/>
                                  </a:avLst>
                                </a:prstGeom>
                                <a:ln>
                                  <a:solidFill>
                                    <a:schemeClr val="tx1"/>
                                  </a:solidFill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454" name="구부러진 연결선[U] 453">
                                <a:extLst>
                                  <a:ext uri="{FF2B5EF4-FFF2-40B4-BE49-F238E27FC236}">
                                    <a16:creationId xmlns:a16="http://schemas.microsoft.com/office/drawing/2014/main" id="{C86A7BCD-7117-0816-7E2D-90BCFF19A901}"/>
                                  </a:ext>
                                </a:extLst>
                              </p:cNvPr>
                              <p:cNvCxnSpPr>
                                <a:cxnSpLocks/>
                                <a:stCxn id="16" idx="6"/>
                                <a:endCxn id="13" idx="6"/>
                              </p:cNvCxnSpPr>
                              <p:nvPr/>
                            </p:nvCxnSpPr>
                            <p:spPr>
                              <a:xfrm>
                                <a:off x="3106349" y="1552732"/>
                                <a:ext cx="12700" cy="1577462"/>
                              </a:xfrm>
                              <a:prstGeom prst="curvedConnector3">
                                <a:avLst>
                                  <a:gd name="adj1" fmla="val 1800000"/>
                                </a:avLst>
                              </a:prstGeom>
                              <a:ln>
                                <a:solidFill>
                                  <a:schemeClr val="tx1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457" name="구부러진 연결선[U] 456">
                              <a:extLst>
                                <a:ext uri="{FF2B5EF4-FFF2-40B4-BE49-F238E27FC236}">
                                  <a16:creationId xmlns:a16="http://schemas.microsoft.com/office/drawing/2014/main" id="{60FE779E-18BC-B386-55A6-B724A2BEBA0B}"/>
                                </a:ext>
                              </a:extLst>
                            </p:cNvPr>
                            <p:cNvCxnSpPr>
                              <a:cxnSpLocks/>
                              <a:stCxn id="16" idx="6"/>
                              <a:endCxn id="12" idx="6"/>
                            </p:cNvCxnSpPr>
                            <p:nvPr/>
                          </p:nvCxnSpPr>
                          <p:spPr>
                            <a:xfrm>
                              <a:off x="3106349" y="1552732"/>
                              <a:ext cx="12700" cy="2100988"/>
                            </a:xfrm>
                            <a:prstGeom prst="curvedConnector3">
                              <a:avLst>
                                <a:gd name="adj1" fmla="val 1800000"/>
                              </a:avLst>
                            </a:prstGeom>
                            <a:ln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463" name="구부러진 연결선[U] 462">
                            <a:extLst>
                              <a:ext uri="{FF2B5EF4-FFF2-40B4-BE49-F238E27FC236}">
                                <a16:creationId xmlns:a16="http://schemas.microsoft.com/office/drawing/2014/main" id="{760FB3C3-34D8-B167-F9C0-8C804C84C058}"/>
                              </a:ext>
                            </a:extLst>
                          </p:cNvPr>
                          <p:cNvCxnSpPr>
                            <a:cxnSpLocks/>
                            <a:stCxn id="16" idx="6"/>
                            <a:endCxn id="11" idx="6"/>
                          </p:cNvCxnSpPr>
                          <p:nvPr/>
                        </p:nvCxnSpPr>
                        <p:spPr>
                          <a:xfrm>
                            <a:off x="3106349" y="1552732"/>
                            <a:ext cx="10412" cy="2624514"/>
                          </a:xfrm>
                          <a:prstGeom prst="curvedConnector3">
                            <a:avLst>
                              <a:gd name="adj1" fmla="val 2295544"/>
                            </a:avLst>
                          </a:prstGeom>
                          <a:ln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467" name="구부러진 연결선[U] 466">
                          <a:extLst>
                            <a:ext uri="{FF2B5EF4-FFF2-40B4-BE49-F238E27FC236}">
                              <a16:creationId xmlns:a16="http://schemas.microsoft.com/office/drawing/2014/main" id="{92539584-65CE-9F98-061F-F56E4E8CA395}"/>
                            </a:ext>
                          </a:extLst>
                        </p:cNvPr>
                        <p:cNvCxnSpPr>
                          <a:cxnSpLocks/>
                          <a:stCxn id="16" idx="6"/>
                          <a:endCxn id="10" idx="6"/>
                        </p:cNvCxnSpPr>
                        <p:nvPr/>
                      </p:nvCxnSpPr>
                      <p:spPr>
                        <a:xfrm>
                          <a:off x="3106349" y="1552732"/>
                          <a:ext cx="12700" cy="3148040"/>
                        </a:xfrm>
                        <a:prstGeom prst="curvedConnector3">
                          <a:avLst>
                            <a:gd name="adj1" fmla="val 1800000"/>
                          </a:avLst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471" name="구부러진 연결선[U] 470">
                        <a:extLst>
                          <a:ext uri="{FF2B5EF4-FFF2-40B4-BE49-F238E27FC236}">
                            <a16:creationId xmlns:a16="http://schemas.microsoft.com/office/drawing/2014/main" id="{1257F075-831C-9002-7BED-44A22C3ACED6}"/>
                          </a:ext>
                        </a:extLst>
                      </p:cNvPr>
                      <p:cNvCxnSpPr>
                        <a:cxnSpLocks/>
                        <a:stCxn id="16" idx="6"/>
                        <a:endCxn id="6" idx="6"/>
                      </p:cNvCxnSpPr>
                      <p:nvPr/>
                    </p:nvCxnSpPr>
                    <p:spPr>
                      <a:xfrm>
                        <a:off x="3106349" y="1552732"/>
                        <a:ext cx="10412" cy="3658347"/>
                      </a:xfrm>
                      <a:prstGeom prst="curvedConnector3">
                        <a:avLst>
                          <a:gd name="adj1" fmla="val 2295544"/>
                        </a:avLst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76" name="구부러진 연결선[U] 475">
                      <a:extLst>
                        <a:ext uri="{FF2B5EF4-FFF2-40B4-BE49-F238E27FC236}">
                          <a16:creationId xmlns:a16="http://schemas.microsoft.com/office/drawing/2014/main" id="{F41550C6-045E-E867-4640-B9979F3680CB}"/>
                        </a:ext>
                      </a:extLst>
                    </p:cNvPr>
                    <p:cNvCxnSpPr>
                      <a:cxnSpLocks/>
                      <a:stCxn id="16" idx="6"/>
                      <a:endCxn id="4" idx="6"/>
                    </p:cNvCxnSpPr>
                    <p:nvPr/>
                  </p:nvCxnSpPr>
                  <p:spPr>
                    <a:xfrm>
                      <a:off x="3106349" y="1552732"/>
                      <a:ext cx="10412" cy="4181873"/>
                    </a:xfrm>
                    <a:prstGeom prst="curvedConnector3">
                      <a:avLst>
                        <a:gd name="adj1" fmla="val 2295544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80" name="구부러진 연결선[U] 479">
                    <a:extLst>
                      <a:ext uri="{FF2B5EF4-FFF2-40B4-BE49-F238E27FC236}">
                        <a16:creationId xmlns:a16="http://schemas.microsoft.com/office/drawing/2014/main" id="{81080B48-2C84-22C1-C982-2BBCBE1D71CD}"/>
                      </a:ext>
                    </a:extLst>
                  </p:cNvPr>
                  <p:cNvCxnSpPr>
                    <a:cxnSpLocks/>
                    <a:stCxn id="16" idx="6"/>
                    <a:endCxn id="9" idx="6"/>
                  </p:cNvCxnSpPr>
                  <p:nvPr/>
                </p:nvCxnSpPr>
                <p:spPr>
                  <a:xfrm>
                    <a:off x="3106349" y="1552732"/>
                    <a:ext cx="12700" cy="4705399"/>
                  </a:xfrm>
                  <a:prstGeom prst="curvedConnector3">
                    <a:avLst>
                      <a:gd name="adj1" fmla="val 1800000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84" name="구부러진 연결선[U] 483">
                  <a:extLst>
                    <a:ext uri="{FF2B5EF4-FFF2-40B4-BE49-F238E27FC236}">
                      <a16:creationId xmlns:a16="http://schemas.microsoft.com/office/drawing/2014/main" id="{1FC7E28D-3898-59FA-C4C7-9EE6AFF012EC}"/>
                    </a:ext>
                  </a:extLst>
                </p:cNvPr>
                <p:cNvCxnSpPr>
                  <a:cxnSpLocks/>
                  <a:stCxn id="16" idx="6"/>
                  <a:endCxn id="8" idx="2"/>
                </p:cNvCxnSpPr>
                <p:nvPr/>
              </p:nvCxnSpPr>
              <p:spPr>
                <a:xfrm>
                  <a:off x="3106349" y="1552732"/>
                  <a:ext cx="970334" cy="1495603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8" name="구부러진 연결선[U] 487">
                <a:extLst>
                  <a:ext uri="{FF2B5EF4-FFF2-40B4-BE49-F238E27FC236}">
                    <a16:creationId xmlns:a16="http://schemas.microsoft.com/office/drawing/2014/main" id="{4BF40164-5CCF-667D-F88A-E96646F45DF2}"/>
                  </a:ext>
                </a:extLst>
              </p:cNvPr>
              <p:cNvCxnSpPr>
                <a:cxnSpLocks/>
                <a:stCxn id="16" idx="6"/>
                <a:endCxn id="7" idx="2"/>
              </p:cNvCxnSpPr>
              <p:nvPr/>
            </p:nvCxnSpPr>
            <p:spPr>
              <a:xfrm>
                <a:off x="3106349" y="1552732"/>
                <a:ext cx="970334" cy="2517695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0" name="그룹 539">
              <a:extLst>
                <a:ext uri="{FF2B5EF4-FFF2-40B4-BE49-F238E27FC236}">
                  <a16:creationId xmlns:a16="http://schemas.microsoft.com/office/drawing/2014/main" id="{9D4F8962-A1D6-55DC-93DD-C6A6579D2BD2}"/>
                </a:ext>
              </a:extLst>
            </p:cNvPr>
            <p:cNvGrpSpPr/>
            <p:nvPr/>
          </p:nvGrpSpPr>
          <p:grpSpPr>
            <a:xfrm>
              <a:off x="2686799" y="832671"/>
              <a:ext cx="1389884" cy="5425460"/>
              <a:chOff x="2686799" y="832671"/>
              <a:chExt cx="1389884" cy="5425460"/>
            </a:xfrm>
          </p:grpSpPr>
          <p:grpSp>
            <p:nvGrpSpPr>
              <p:cNvPr id="536" name="그룹 535">
                <a:extLst>
                  <a:ext uri="{FF2B5EF4-FFF2-40B4-BE49-F238E27FC236}">
                    <a16:creationId xmlns:a16="http://schemas.microsoft.com/office/drawing/2014/main" id="{BD67F3C0-C3E5-5969-7551-8F5D9AF77533}"/>
                  </a:ext>
                </a:extLst>
              </p:cNvPr>
              <p:cNvGrpSpPr/>
              <p:nvPr/>
            </p:nvGrpSpPr>
            <p:grpSpPr>
              <a:xfrm>
                <a:off x="2686799" y="832671"/>
                <a:ext cx="1389884" cy="5425460"/>
                <a:chOff x="2686799" y="832671"/>
                <a:chExt cx="1389884" cy="5425460"/>
              </a:xfrm>
            </p:grpSpPr>
            <p:grpSp>
              <p:nvGrpSpPr>
                <p:cNvPr id="532" name="그룹 531">
                  <a:extLst>
                    <a:ext uri="{FF2B5EF4-FFF2-40B4-BE49-F238E27FC236}">
                      <a16:creationId xmlns:a16="http://schemas.microsoft.com/office/drawing/2014/main" id="{FC7A77F9-C689-0243-CD5C-C1AE97617763}"/>
                    </a:ext>
                  </a:extLst>
                </p:cNvPr>
                <p:cNvGrpSpPr/>
                <p:nvPr/>
              </p:nvGrpSpPr>
              <p:grpSpPr>
                <a:xfrm>
                  <a:off x="2686799" y="832671"/>
                  <a:ext cx="530938" cy="5425460"/>
                  <a:chOff x="2686799" y="832671"/>
                  <a:chExt cx="530938" cy="5425460"/>
                </a:xfrm>
              </p:grpSpPr>
              <p:grpSp>
                <p:nvGrpSpPr>
                  <p:cNvPr id="528" name="그룹 527">
                    <a:extLst>
                      <a:ext uri="{FF2B5EF4-FFF2-40B4-BE49-F238E27FC236}">
                        <a16:creationId xmlns:a16="http://schemas.microsoft.com/office/drawing/2014/main" id="{776525F9-C7D9-DFE8-6F24-59AFCADF561A}"/>
                      </a:ext>
                    </a:extLst>
                  </p:cNvPr>
                  <p:cNvGrpSpPr/>
                  <p:nvPr/>
                </p:nvGrpSpPr>
                <p:grpSpPr>
                  <a:xfrm>
                    <a:off x="2686799" y="832671"/>
                    <a:ext cx="530938" cy="4901934"/>
                    <a:chOff x="2686799" y="832671"/>
                    <a:chExt cx="530938" cy="4901934"/>
                  </a:xfrm>
                </p:grpSpPr>
                <p:grpSp>
                  <p:nvGrpSpPr>
                    <p:cNvPr id="524" name="그룹 523">
                      <a:extLst>
                        <a:ext uri="{FF2B5EF4-FFF2-40B4-BE49-F238E27FC236}">
                          <a16:creationId xmlns:a16="http://schemas.microsoft.com/office/drawing/2014/main" id="{E6637AC2-7FA4-6518-FB6A-84544853D3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86799" y="832671"/>
                      <a:ext cx="530938" cy="4378408"/>
                      <a:chOff x="2686799" y="832671"/>
                      <a:chExt cx="530938" cy="4378408"/>
                    </a:xfrm>
                  </p:grpSpPr>
                  <p:grpSp>
                    <p:nvGrpSpPr>
                      <p:cNvPr id="520" name="그룹 519">
                        <a:extLst>
                          <a:ext uri="{FF2B5EF4-FFF2-40B4-BE49-F238E27FC236}">
                            <a16:creationId xmlns:a16="http://schemas.microsoft.com/office/drawing/2014/main" id="{D0997C05-1956-32D5-8486-0DB20F51372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86799" y="832671"/>
                        <a:ext cx="530938" cy="3868101"/>
                        <a:chOff x="2686799" y="832671"/>
                        <a:chExt cx="530938" cy="3868101"/>
                      </a:xfrm>
                    </p:grpSpPr>
                    <p:grpSp>
                      <p:nvGrpSpPr>
                        <p:cNvPr id="516" name="그룹 515">
                          <a:extLst>
                            <a:ext uri="{FF2B5EF4-FFF2-40B4-BE49-F238E27FC236}">
                              <a16:creationId xmlns:a16="http://schemas.microsoft.com/office/drawing/2014/main" id="{38BCFA5E-236D-83D5-5CA3-86BFF7FAC52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686799" y="832671"/>
                          <a:ext cx="530938" cy="3344575"/>
                          <a:chOff x="2686799" y="832671"/>
                          <a:chExt cx="530938" cy="3344575"/>
                        </a:xfrm>
                      </p:grpSpPr>
                      <p:grpSp>
                        <p:nvGrpSpPr>
                          <p:cNvPr id="512" name="그룹 511">
                            <a:extLst>
                              <a:ext uri="{FF2B5EF4-FFF2-40B4-BE49-F238E27FC236}">
                                <a16:creationId xmlns:a16="http://schemas.microsoft.com/office/drawing/2014/main" id="{EDF6E538-8F6C-6619-9E92-0AACF44D878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686799" y="832671"/>
                            <a:ext cx="530938" cy="2821049"/>
                            <a:chOff x="2686799" y="832671"/>
                            <a:chExt cx="530938" cy="2821049"/>
                          </a:xfrm>
                        </p:grpSpPr>
                        <p:grpSp>
                          <p:nvGrpSpPr>
                            <p:cNvPr id="508" name="그룹 507">
                              <a:extLst>
                                <a:ext uri="{FF2B5EF4-FFF2-40B4-BE49-F238E27FC236}">
                                  <a16:creationId xmlns:a16="http://schemas.microsoft.com/office/drawing/2014/main" id="{EC6F503C-4A44-1318-7721-C226077CC1F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686799" y="832671"/>
                              <a:ext cx="530938" cy="2297523"/>
                              <a:chOff x="2686799" y="832671"/>
                              <a:chExt cx="530938" cy="2297523"/>
                            </a:xfrm>
                          </p:grpSpPr>
                          <p:grpSp>
                            <p:nvGrpSpPr>
                              <p:cNvPr id="504" name="그룹 503">
                                <a:extLst>
                                  <a:ext uri="{FF2B5EF4-FFF2-40B4-BE49-F238E27FC236}">
                                    <a16:creationId xmlns:a16="http://schemas.microsoft.com/office/drawing/2014/main" id="{C9797491-CFA4-233D-F073-EF523D9C4F3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686799" y="832671"/>
                                <a:ext cx="530938" cy="1767727"/>
                                <a:chOff x="2686799" y="832671"/>
                                <a:chExt cx="530938" cy="1767727"/>
                              </a:xfrm>
                            </p:grpSpPr>
                            <p:grpSp>
                              <p:nvGrpSpPr>
                                <p:cNvPr id="500" name="그룹 499">
                                  <a:extLst>
                                    <a:ext uri="{FF2B5EF4-FFF2-40B4-BE49-F238E27FC236}">
                                      <a16:creationId xmlns:a16="http://schemas.microsoft.com/office/drawing/2014/main" id="{595E912B-4262-75A5-0806-BA3F8C03FC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686799" y="832671"/>
                                  <a:ext cx="530938" cy="1243894"/>
                                  <a:chOff x="2686799" y="832671"/>
                                  <a:chExt cx="530938" cy="1243894"/>
                                </a:xfrm>
                              </p:grpSpPr>
                              <p:grpSp>
                                <p:nvGrpSpPr>
                                  <p:cNvPr id="497" name="그룹 496">
                                    <a:extLst>
                                      <a:ext uri="{FF2B5EF4-FFF2-40B4-BE49-F238E27FC236}">
                                        <a16:creationId xmlns:a16="http://schemas.microsoft.com/office/drawing/2014/main" id="{A3120C8A-E736-6B30-83D2-E6618F751DD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686799" y="832671"/>
                                    <a:ext cx="530938" cy="720061"/>
                                    <a:chOff x="2686799" y="832671"/>
                                    <a:chExt cx="530938" cy="720061"/>
                                  </a:xfrm>
                                </p:grpSpPr>
                                <p:sp>
                                  <p:nvSpPr>
                                    <p:cNvPr id="36" name="TextBox 35">
                                      <a:extLst>
                                        <a:ext uri="{FF2B5EF4-FFF2-40B4-BE49-F238E27FC236}">
                                          <a16:creationId xmlns:a16="http://schemas.microsoft.com/office/drawing/2014/main" id="{F34A31C2-E3EF-0377-945A-DA095288E1AA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2698672" y="856948"/>
                                      <a:ext cx="519065" cy="33855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r>
                                        <a:rPr kumimoji="1" lang="en-US" altLang="ko-Kore-KR" sz="1600"/>
                                        <a:t>H</a:t>
                                      </a:r>
                                      <a:r>
                                        <a:rPr kumimoji="1" lang="en-US" altLang="ko-Kore-KR" sz="1600" baseline="-25000"/>
                                        <a:t>1</a:t>
                                      </a:r>
                                      <a:endParaRPr kumimoji="1" lang="ko-Kore-KR" altLang="en-US" sz="1600"/>
                                    </a:p>
                                  </p:txBody>
                                </p:sp>
                                <p:sp>
                                  <p:nvSpPr>
                                    <p:cNvPr id="17" name="타원 16">
                                      <a:extLst>
                                        <a:ext uri="{FF2B5EF4-FFF2-40B4-BE49-F238E27FC236}">
                                          <a16:creationId xmlns:a16="http://schemas.microsoft.com/office/drawing/2014/main" id="{058DBE8A-D63E-C753-926D-6BA89F473B2B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2686799" y="832671"/>
                                      <a:ext cx="419550" cy="419550"/>
                                    </a:xfrm>
                                    <a:prstGeom prst="ellips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15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kumimoji="1" lang="ko-Kore-KR" altLang="en-US"/>
                                    </a:p>
                                  </p:txBody>
                                </p:sp>
                                <p:cxnSp>
                                  <p:nvCxnSpPr>
                                    <p:cNvPr id="492" name="구부러진 연결선[U] 491">
                                      <a:extLst>
                                        <a:ext uri="{FF2B5EF4-FFF2-40B4-BE49-F238E27FC236}">
                                          <a16:creationId xmlns:a16="http://schemas.microsoft.com/office/drawing/2014/main" id="{448CBA44-0E75-AB92-39F5-7D118B7D5DA7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stCxn id="17" idx="6"/>
                                      <a:endCxn id="16" idx="6"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3106349" y="1042446"/>
                                      <a:ext cx="12700" cy="510286"/>
                                    </a:xfrm>
                                    <a:prstGeom prst="curvedConnector3">
                                      <a:avLst>
                                        <a:gd name="adj1" fmla="val 1800000"/>
                                      </a:avLst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cxnSp>
                                <p:nvCxnSpPr>
                                  <p:cNvPr id="496" name="구부러진 연결선[U] 495">
                                    <a:extLst>
                                      <a:ext uri="{FF2B5EF4-FFF2-40B4-BE49-F238E27FC236}">
                                        <a16:creationId xmlns:a16="http://schemas.microsoft.com/office/drawing/2014/main" id="{91C1C35D-5E53-2F89-9795-73C8A11787BB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17" idx="6"/>
                                    <a:endCxn id="15" idx="6"/>
                                  </p:cNvCxnSpPr>
                                  <p:nvPr/>
                                </p:nvCxnSpPr>
                                <p:spPr>
                                  <a:xfrm>
                                    <a:off x="3106349" y="1042446"/>
                                    <a:ext cx="12700" cy="1034119"/>
                                  </a:xfrm>
                                  <a:prstGeom prst="curvedConnector3">
                                    <a:avLst>
                                      <a:gd name="adj1" fmla="val 1800000"/>
                                    </a:avLst>
                                  </a:prstGeom>
                                  <a:ln>
                                    <a:solidFill>
                                      <a:schemeClr val="tx1"/>
                                    </a:solidFill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501" name="구부러진 연결선[U] 500">
                                  <a:extLst>
                                    <a:ext uri="{FF2B5EF4-FFF2-40B4-BE49-F238E27FC236}">
                                      <a16:creationId xmlns:a16="http://schemas.microsoft.com/office/drawing/2014/main" id="{87F27A76-3C32-2A2E-2687-D60F8E9F267D}"/>
                                    </a:ext>
                                  </a:extLst>
                                </p:cNvPr>
                                <p:cNvCxnSpPr>
                                  <a:cxnSpLocks/>
                                  <a:stCxn id="17" idx="6"/>
                                  <a:endCxn id="14" idx="6"/>
                                </p:cNvCxnSpPr>
                                <p:nvPr/>
                              </p:nvCxnSpPr>
                              <p:spPr>
                                <a:xfrm>
                                  <a:off x="3106349" y="1042446"/>
                                  <a:ext cx="12700" cy="1557952"/>
                                </a:xfrm>
                                <a:prstGeom prst="curvedConnector3">
                                  <a:avLst>
                                    <a:gd name="adj1" fmla="val 1800000"/>
                                  </a:avLst>
                                </a:prstGeom>
                                <a:ln>
                                  <a:solidFill>
                                    <a:schemeClr val="tx1"/>
                                  </a:solidFill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505" name="구부러진 연결선[U] 504">
                                <a:extLst>
                                  <a:ext uri="{FF2B5EF4-FFF2-40B4-BE49-F238E27FC236}">
                                    <a16:creationId xmlns:a16="http://schemas.microsoft.com/office/drawing/2014/main" id="{0C6D57AE-6E47-02F5-F79D-E309BB7EC943}"/>
                                  </a:ext>
                                </a:extLst>
                              </p:cNvPr>
                              <p:cNvCxnSpPr>
                                <a:cxnSpLocks/>
                                <a:stCxn id="17" idx="6"/>
                                <a:endCxn id="13" idx="6"/>
                              </p:cNvCxnSpPr>
                              <p:nvPr/>
                            </p:nvCxnSpPr>
                            <p:spPr>
                              <a:xfrm>
                                <a:off x="3106349" y="1042446"/>
                                <a:ext cx="12700" cy="2087748"/>
                              </a:xfrm>
                              <a:prstGeom prst="curvedConnector3">
                                <a:avLst>
                                  <a:gd name="adj1" fmla="val 1800000"/>
                                </a:avLst>
                              </a:prstGeom>
                              <a:ln>
                                <a:solidFill>
                                  <a:schemeClr val="tx1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509" name="구부러진 연결선[U] 508">
                              <a:extLst>
                                <a:ext uri="{FF2B5EF4-FFF2-40B4-BE49-F238E27FC236}">
                                  <a16:creationId xmlns:a16="http://schemas.microsoft.com/office/drawing/2014/main" id="{C2736FE9-2EBE-57F1-29CE-71D65F6EC0F0}"/>
                                </a:ext>
                              </a:extLst>
                            </p:cNvPr>
                            <p:cNvCxnSpPr>
                              <a:cxnSpLocks/>
                              <a:stCxn id="17" idx="6"/>
                              <a:endCxn id="12" idx="6"/>
                            </p:cNvCxnSpPr>
                            <p:nvPr/>
                          </p:nvCxnSpPr>
                          <p:spPr>
                            <a:xfrm>
                              <a:off x="3106349" y="1042446"/>
                              <a:ext cx="12700" cy="2611274"/>
                            </a:xfrm>
                            <a:prstGeom prst="curvedConnector3">
                              <a:avLst>
                                <a:gd name="adj1" fmla="val 1800000"/>
                              </a:avLst>
                            </a:prstGeom>
                            <a:ln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513" name="구부러진 연결선[U] 512">
                            <a:extLst>
                              <a:ext uri="{FF2B5EF4-FFF2-40B4-BE49-F238E27FC236}">
                                <a16:creationId xmlns:a16="http://schemas.microsoft.com/office/drawing/2014/main" id="{B3B21441-1CEF-8C09-7EEC-D9A9B82063F2}"/>
                              </a:ext>
                            </a:extLst>
                          </p:cNvPr>
                          <p:cNvCxnSpPr>
                            <a:cxnSpLocks/>
                            <a:stCxn id="17" idx="6"/>
                            <a:endCxn id="11" idx="6"/>
                          </p:cNvCxnSpPr>
                          <p:nvPr/>
                        </p:nvCxnSpPr>
                        <p:spPr>
                          <a:xfrm>
                            <a:off x="3106349" y="1042446"/>
                            <a:ext cx="10412" cy="3134800"/>
                          </a:xfrm>
                          <a:prstGeom prst="curvedConnector3">
                            <a:avLst>
                              <a:gd name="adj1" fmla="val 2295544"/>
                            </a:avLst>
                          </a:prstGeom>
                          <a:ln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517" name="구부러진 연결선[U] 516">
                          <a:extLst>
                            <a:ext uri="{FF2B5EF4-FFF2-40B4-BE49-F238E27FC236}">
                              <a16:creationId xmlns:a16="http://schemas.microsoft.com/office/drawing/2014/main" id="{CAAF89D9-2CED-321E-0923-9FB1732D8D7D}"/>
                            </a:ext>
                          </a:extLst>
                        </p:cNvPr>
                        <p:cNvCxnSpPr>
                          <a:cxnSpLocks/>
                          <a:stCxn id="17" idx="6"/>
                          <a:endCxn id="10" idx="6"/>
                        </p:cNvCxnSpPr>
                        <p:nvPr/>
                      </p:nvCxnSpPr>
                      <p:spPr>
                        <a:xfrm>
                          <a:off x="3106349" y="1042446"/>
                          <a:ext cx="12700" cy="3658326"/>
                        </a:xfrm>
                        <a:prstGeom prst="curvedConnector3">
                          <a:avLst>
                            <a:gd name="adj1" fmla="val 1800000"/>
                          </a:avLst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521" name="구부러진 연결선[U] 520">
                        <a:extLst>
                          <a:ext uri="{FF2B5EF4-FFF2-40B4-BE49-F238E27FC236}">
                            <a16:creationId xmlns:a16="http://schemas.microsoft.com/office/drawing/2014/main" id="{3388335C-8922-F922-2A18-885F1189C743}"/>
                          </a:ext>
                        </a:extLst>
                      </p:cNvPr>
                      <p:cNvCxnSpPr>
                        <a:cxnSpLocks/>
                        <a:stCxn id="17" idx="6"/>
                        <a:endCxn id="6" idx="6"/>
                      </p:cNvCxnSpPr>
                      <p:nvPr/>
                    </p:nvCxnSpPr>
                    <p:spPr>
                      <a:xfrm>
                        <a:off x="3106349" y="1042446"/>
                        <a:ext cx="10412" cy="4168633"/>
                      </a:xfrm>
                      <a:prstGeom prst="curvedConnector3">
                        <a:avLst>
                          <a:gd name="adj1" fmla="val 2295544"/>
                        </a:avLst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25" name="구부러진 연결선[U] 524">
                      <a:extLst>
                        <a:ext uri="{FF2B5EF4-FFF2-40B4-BE49-F238E27FC236}">
                          <a16:creationId xmlns:a16="http://schemas.microsoft.com/office/drawing/2014/main" id="{11BA8653-CFE0-6734-6B0E-6CDA79305FFA}"/>
                        </a:ext>
                      </a:extLst>
                    </p:cNvPr>
                    <p:cNvCxnSpPr>
                      <a:cxnSpLocks/>
                      <a:stCxn id="17" idx="6"/>
                      <a:endCxn id="4" idx="6"/>
                    </p:cNvCxnSpPr>
                    <p:nvPr/>
                  </p:nvCxnSpPr>
                  <p:spPr>
                    <a:xfrm>
                      <a:off x="3106349" y="1042446"/>
                      <a:ext cx="10412" cy="4692159"/>
                    </a:xfrm>
                    <a:prstGeom prst="curvedConnector3">
                      <a:avLst>
                        <a:gd name="adj1" fmla="val 2295544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29" name="구부러진 연결선[U] 528">
                    <a:extLst>
                      <a:ext uri="{FF2B5EF4-FFF2-40B4-BE49-F238E27FC236}">
                        <a16:creationId xmlns:a16="http://schemas.microsoft.com/office/drawing/2014/main" id="{F8B69034-CA44-6503-5193-5ED739F7957C}"/>
                      </a:ext>
                    </a:extLst>
                  </p:cNvPr>
                  <p:cNvCxnSpPr>
                    <a:cxnSpLocks/>
                    <a:stCxn id="17" idx="6"/>
                    <a:endCxn id="9" idx="6"/>
                  </p:cNvCxnSpPr>
                  <p:nvPr/>
                </p:nvCxnSpPr>
                <p:spPr>
                  <a:xfrm>
                    <a:off x="3106349" y="1042446"/>
                    <a:ext cx="12700" cy="5215685"/>
                  </a:xfrm>
                  <a:prstGeom prst="curvedConnector3">
                    <a:avLst>
                      <a:gd name="adj1" fmla="val 1800000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33" name="구부러진 연결선[U] 532">
                  <a:extLst>
                    <a:ext uri="{FF2B5EF4-FFF2-40B4-BE49-F238E27FC236}">
                      <a16:creationId xmlns:a16="http://schemas.microsoft.com/office/drawing/2014/main" id="{87F931A5-F2D4-BDC3-1A4B-726363E17FAF}"/>
                    </a:ext>
                  </a:extLst>
                </p:cNvPr>
                <p:cNvCxnSpPr>
                  <a:cxnSpLocks/>
                  <a:stCxn id="17" idx="6"/>
                  <a:endCxn id="8" idx="2"/>
                </p:cNvCxnSpPr>
                <p:nvPr/>
              </p:nvCxnSpPr>
              <p:spPr>
                <a:xfrm>
                  <a:off x="3106349" y="1042446"/>
                  <a:ext cx="970334" cy="2005889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7" name="구부러진 연결선[U] 536">
                <a:extLst>
                  <a:ext uri="{FF2B5EF4-FFF2-40B4-BE49-F238E27FC236}">
                    <a16:creationId xmlns:a16="http://schemas.microsoft.com/office/drawing/2014/main" id="{88C04BB4-ED12-1DE0-519A-550B3EAABDCB}"/>
                  </a:ext>
                </a:extLst>
              </p:cNvPr>
              <p:cNvCxnSpPr>
                <a:cxnSpLocks/>
                <a:stCxn id="17" idx="6"/>
                <a:endCxn id="7" idx="2"/>
              </p:cNvCxnSpPr>
              <p:nvPr/>
            </p:nvCxnSpPr>
            <p:spPr>
              <a:xfrm>
                <a:off x="3106349" y="1042446"/>
                <a:ext cx="970334" cy="302798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5440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2</a:t>
            </a:r>
            <a:endParaRPr kumimoji="1" lang="ko-Kore-KR" alt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3</a:t>
            </a:r>
            <a:endParaRPr kumimoji="1" lang="ko-Kore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4</a:t>
            </a:r>
            <a:endParaRPr kumimoji="1" lang="ko-Kore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5</a:t>
            </a:r>
            <a:endParaRPr kumimoji="1" lang="ko-Kore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6</a:t>
            </a:r>
            <a:endParaRPr kumimoji="1" lang="ko-Kore-KR" alt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7</a:t>
            </a:r>
            <a:endParaRPr kumimoji="1" lang="ko-Kore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8</a:t>
            </a:r>
            <a:endParaRPr kumimoji="1" lang="ko-Kore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9</a:t>
            </a:r>
            <a:endParaRPr kumimoji="1" lang="ko-Kore-KR" altLang="en-US" sz="16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10</a:t>
            </a:r>
            <a:endParaRPr kumimoji="1" lang="ko-Kore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11</a:t>
            </a:r>
            <a:endParaRPr kumimoji="1" lang="ko-Kore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3</a:t>
            </a:r>
            <a:endParaRPr kumimoji="1" lang="ko-Kore-KR" altLang="en-US" sz="1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4</a:t>
            </a:r>
            <a:endParaRPr kumimoji="1" lang="ko-Kore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5</a:t>
            </a:r>
            <a:endParaRPr kumimoji="1" lang="ko-Kore-KR" altLang="en-US" sz="160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오른쪽 중괄호[R] 85">
            <a:extLst>
              <a:ext uri="{FF2B5EF4-FFF2-40B4-BE49-F238E27FC236}">
                <a16:creationId xmlns:a16="http://schemas.microsoft.com/office/drawing/2014/main" id="{968CFFF9-0E4B-1886-FDCC-02C240B9AC95}"/>
              </a:ext>
            </a:extLst>
          </p:cNvPr>
          <p:cNvSpPr/>
          <p:nvPr/>
        </p:nvSpPr>
        <p:spPr>
          <a:xfrm rot="16200000">
            <a:off x="2836663" y="338625"/>
            <a:ext cx="165604" cy="640973"/>
          </a:xfrm>
          <a:prstGeom prst="rightBrace">
            <a:avLst/>
          </a:prstGeom>
          <a:ln w="158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38447"/>
                      <a:gd name="connsiteY0" fmla="*/ 0 h 985652"/>
                      <a:gd name="connsiteX1" fmla="*/ 169224 w 338447"/>
                      <a:gd name="connsiteY1" fmla="*/ 28203 h 985652"/>
                      <a:gd name="connsiteX2" fmla="*/ 169224 w 338447"/>
                      <a:gd name="connsiteY2" fmla="*/ 464623 h 985652"/>
                      <a:gd name="connsiteX3" fmla="*/ 338448 w 338447"/>
                      <a:gd name="connsiteY3" fmla="*/ 492826 h 985652"/>
                      <a:gd name="connsiteX4" fmla="*/ 169224 w 338447"/>
                      <a:gd name="connsiteY4" fmla="*/ 521029 h 985652"/>
                      <a:gd name="connsiteX5" fmla="*/ 169224 w 338447"/>
                      <a:gd name="connsiteY5" fmla="*/ 957449 h 985652"/>
                      <a:gd name="connsiteX6" fmla="*/ 0 w 338447"/>
                      <a:gd name="connsiteY6" fmla="*/ 985652 h 985652"/>
                      <a:gd name="connsiteX7" fmla="*/ 0 w 338447"/>
                      <a:gd name="connsiteY7" fmla="*/ 473113 h 985652"/>
                      <a:gd name="connsiteX8" fmla="*/ 0 w 338447"/>
                      <a:gd name="connsiteY8" fmla="*/ 0 h 985652"/>
                      <a:gd name="connsiteX0" fmla="*/ 0 w 338447"/>
                      <a:gd name="connsiteY0" fmla="*/ 0 h 985652"/>
                      <a:gd name="connsiteX1" fmla="*/ 169224 w 338447"/>
                      <a:gd name="connsiteY1" fmla="*/ 28203 h 985652"/>
                      <a:gd name="connsiteX2" fmla="*/ 169224 w 338447"/>
                      <a:gd name="connsiteY2" fmla="*/ 464623 h 985652"/>
                      <a:gd name="connsiteX3" fmla="*/ 338448 w 338447"/>
                      <a:gd name="connsiteY3" fmla="*/ 492826 h 985652"/>
                      <a:gd name="connsiteX4" fmla="*/ 169224 w 338447"/>
                      <a:gd name="connsiteY4" fmla="*/ 521029 h 985652"/>
                      <a:gd name="connsiteX5" fmla="*/ 169224 w 338447"/>
                      <a:gd name="connsiteY5" fmla="*/ 957449 h 985652"/>
                      <a:gd name="connsiteX6" fmla="*/ 0 w 338447"/>
                      <a:gd name="connsiteY6" fmla="*/ 985652 h 9856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8447" h="985652" stroke="0" extrusionOk="0">
                        <a:moveTo>
                          <a:pt x="0" y="0"/>
                        </a:moveTo>
                        <a:cubicBezTo>
                          <a:pt x="90672" y="-1720"/>
                          <a:pt x="168111" y="13045"/>
                          <a:pt x="169224" y="28203"/>
                        </a:cubicBezTo>
                        <a:cubicBezTo>
                          <a:pt x="184529" y="236075"/>
                          <a:pt x="138561" y="255770"/>
                          <a:pt x="169224" y="464623"/>
                        </a:cubicBezTo>
                        <a:cubicBezTo>
                          <a:pt x="159876" y="473089"/>
                          <a:pt x="241839" y="499288"/>
                          <a:pt x="338448" y="492826"/>
                        </a:cubicBezTo>
                        <a:cubicBezTo>
                          <a:pt x="245011" y="494593"/>
                          <a:pt x="168796" y="504075"/>
                          <a:pt x="169224" y="521029"/>
                        </a:cubicBezTo>
                        <a:cubicBezTo>
                          <a:pt x="171763" y="697352"/>
                          <a:pt x="159021" y="840291"/>
                          <a:pt x="169224" y="957449"/>
                        </a:cubicBezTo>
                        <a:cubicBezTo>
                          <a:pt x="157229" y="984318"/>
                          <a:pt x="93157" y="982766"/>
                          <a:pt x="0" y="985652"/>
                        </a:cubicBezTo>
                        <a:cubicBezTo>
                          <a:pt x="-44938" y="777498"/>
                          <a:pt x="45067" y="713130"/>
                          <a:pt x="0" y="473113"/>
                        </a:cubicBezTo>
                        <a:cubicBezTo>
                          <a:pt x="-45067" y="233096"/>
                          <a:pt x="45496" y="234553"/>
                          <a:pt x="0" y="0"/>
                        </a:cubicBezTo>
                        <a:close/>
                      </a:path>
                      <a:path w="338447" h="985652" fill="none" extrusionOk="0">
                        <a:moveTo>
                          <a:pt x="0" y="0"/>
                        </a:moveTo>
                        <a:cubicBezTo>
                          <a:pt x="95566" y="1722"/>
                          <a:pt x="170168" y="14033"/>
                          <a:pt x="169224" y="28203"/>
                        </a:cubicBezTo>
                        <a:cubicBezTo>
                          <a:pt x="172964" y="169357"/>
                          <a:pt x="143909" y="266021"/>
                          <a:pt x="169224" y="464623"/>
                        </a:cubicBezTo>
                        <a:cubicBezTo>
                          <a:pt x="148874" y="474992"/>
                          <a:pt x="249706" y="486968"/>
                          <a:pt x="338448" y="492826"/>
                        </a:cubicBezTo>
                        <a:cubicBezTo>
                          <a:pt x="240954" y="491266"/>
                          <a:pt x="168122" y="502704"/>
                          <a:pt x="169224" y="521029"/>
                        </a:cubicBezTo>
                        <a:cubicBezTo>
                          <a:pt x="215291" y="636227"/>
                          <a:pt x="160170" y="766062"/>
                          <a:pt x="169224" y="957449"/>
                        </a:cubicBezTo>
                        <a:cubicBezTo>
                          <a:pt x="170834" y="951246"/>
                          <a:pt x="77958" y="994704"/>
                          <a:pt x="0" y="98565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742B8DD6-CE7F-8C6E-761B-FC4AD8E858EC}"/>
              </a:ext>
            </a:extLst>
          </p:cNvPr>
          <p:cNvCxnSpPr>
            <a:cxnSpLocks/>
          </p:cNvCxnSpPr>
          <p:nvPr/>
        </p:nvCxnSpPr>
        <p:spPr>
          <a:xfrm flipV="1">
            <a:off x="2913527" y="342750"/>
            <a:ext cx="1723787" cy="233206"/>
          </a:xfrm>
          <a:prstGeom prst="bentConnector3">
            <a:avLst>
              <a:gd name="adj1" fmla="val 3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B1055FD-2D65-7D1B-4603-DD6959E94D3B}"/>
              </a:ext>
            </a:extLst>
          </p:cNvPr>
          <p:cNvSpPr txBox="1"/>
          <p:nvPr/>
        </p:nvSpPr>
        <p:spPr>
          <a:xfrm>
            <a:off x="4637314" y="173120"/>
            <a:ext cx="6322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latin typeface="Bodoni 72 Oldstyle Book" pitchFamily="2" charset="0"/>
                <a:ea typeface="Microsoft Himalaya" pitchFamily="2" charset="0"/>
                <a:cs typeface="Microsoft Himalaya" pitchFamily="2" charset="0"/>
              </a:rPr>
              <a:t>Nodes are not connected backwards (e.g.,</a:t>
            </a:r>
            <a:r>
              <a:rPr kumimoji="1" lang="en-US" altLang="ko-Kore-KR" sz="1600"/>
              <a:t> H</a:t>
            </a:r>
            <a:r>
              <a:rPr kumimoji="1" lang="en-US" altLang="ko-Kore-KR" sz="1600" baseline="-25000"/>
              <a:t>2</a:t>
            </a:r>
            <a:r>
              <a:rPr kumimoji="1" lang="en-US" altLang="ko-Kore-KR" sz="1600">
                <a:ea typeface="Microsoft Himalaya" pitchFamily="2" charset="0"/>
                <a:cs typeface="Microsoft Himalaya" pitchFamily="2" charset="0"/>
              </a:rPr>
              <a:t> -&gt;</a:t>
            </a:r>
            <a:r>
              <a:rPr kumimoji="1" lang="en-US" altLang="ko-Kore-KR" sz="1600" baseline="-25000">
                <a:ea typeface="AppleMyungjo" pitchFamily="2" charset="-127"/>
                <a:cs typeface="Microsoft Himalaya" pitchFamily="2" charset="0"/>
              </a:rPr>
              <a:t>  </a:t>
            </a:r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r>
              <a:rPr kumimoji="1" lang="en-US" altLang="ko-Kore-KR" sz="1600"/>
              <a:t>).</a:t>
            </a:r>
            <a:endParaRPr kumimoji="1" lang="ko-Kore-KR" altLang="en-US" sz="1600"/>
          </a:p>
        </p:txBody>
      </p:sp>
    </p:spTree>
    <p:extLst>
      <p:ext uri="{BB962C8B-B14F-4D97-AF65-F5344CB8AC3E}">
        <p14:creationId xmlns:p14="http://schemas.microsoft.com/office/powerpoint/2010/main" val="3620462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2</a:t>
            </a:r>
            <a:endParaRPr kumimoji="1" lang="ko-Kore-KR" alt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3</a:t>
            </a:r>
            <a:endParaRPr kumimoji="1" lang="ko-Kore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4</a:t>
            </a:r>
            <a:endParaRPr kumimoji="1" lang="ko-Kore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5</a:t>
            </a:r>
            <a:endParaRPr kumimoji="1" lang="ko-Kore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6</a:t>
            </a:r>
            <a:endParaRPr kumimoji="1" lang="ko-Kore-KR" alt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7</a:t>
            </a:r>
            <a:endParaRPr kumimoji="1" lang="ko-Kore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8</a:t>
            </a:r>
            <a:endParaRPr kumimoji="1" lang="ko-Kore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9</a:t>
            </a:r>
            <a:endParaRPr kumimoji="1" lang="ko-Kore-KR" altLang="en-US" sz="16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10</a:t>
            </a:r>
            <a:endParaRPr kumimoji="1" lang="ko-Kore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11</a:t>
            </a:r>
            <a:endParaRPr kumimoji="1" lang="ko-Kore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3</a:t>
            </a:r>
            <a:endParaRPr kumimoji="1" lang="ko-Kore-KR" altLang="en-US" sz="1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4</a:t>
            </a:r>
            <a:endParaRPr kumimoji="1" lang="ko-Kore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5</a:t>
            </a:r>
            <a:endParaRPr kumimoji="1" lang="ko-Kore-KR" altLang="en-US" sz="160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오른쪽 중괄호[R] 247">
            <a:extLst>
              <a:ext uri="{FF2B5EF4-FFF2-40B4-BE49-F238E27FC236}">
                <a16:creationId xmlns:a16="http://schemas.microsoft.com/office/drawing/2014/main" id="{486FDC89-C7BD-BAF9-32E2-2B123B7C9EE4}"/>
              </a:ext>
            </a:extLst>
          </p:cNvPr>
          <p:cNvSpPr/>
          <p:nvPr/>
        </p:nvSpPr>
        <p:spPr>
          <a:xfrm rot="16200000">
            <a:off x="2836663" y="338625"/>
            <a:ext cx="165604" cy="640973"/>
          </a:xfrm>
          <a:prstGeom prst="rightBrace">
            <a:avLst/>
          </a:prstGeom>
          <a:ln w="158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38447"/>
                      <a:gd name="connsiteY0" fmla="*/ 0 h 985652"/>
                      <a:gd name="connsiteX1" fmla="*/ 169224 w 338447"/>
                      <a:gd name="connsiteY1" fmla="*/ 28203 h 985652"/>
                      <a:gd name="connsiteX2" fmla="*/ 169224 w 338447"/>
                      <a:gd name="connsiteY2" fmla="*/ 464623 h 985652"/>
                      <a:gd name="connsiteX3" fmla="*/ 338448 w 338447"/>
                      <a:gd name="connsiteY3" fmla="*/ 492826 h 985652"/>
                      <a:gd name="connsiteX4" fmla="*/ 169224 w 338447"/>
                      <a:gd name="connsiteY4" fmla="*/ 521029 h 985652"/>
                      <a:gd name="connsiteX5" fmla="*/ 169224 w 338447"/>
                      <a:gd name="connsiteY5" fmla="*/ 957449 h 985652"/>
                      <a:gd name="connsiteX6" fmla="*/ 0 w 338447"/>
                      <a:gd name="connsiteY6" fmla="*/ 985652 h 985652"/>
                      <a:gd name="connsiteX7" fmla="*/ 0 w 338447"/>
                      <a:gd name="connsiteY7" fmla="*/ 473113 h 985652"/>
                      <a:gd name="connsiteX8" fmla="*/ 0 w 338447"/>
                      <a:gd name="connsiteY8" fmla="*/ 0 h 985652"/>
                      <a:gd name="connsiteX0" fmla="*/ 0 w 338447"/>
                      <a:gd name="connsiteY0" fmla="*/ 0 h 985652"/>
                      <a:gd name="connsiteX1" fmla="*/ 169224 w 338447"/>
                      <a:gd name="connsiteY1" fmla="*/ 28203 h 985652"/>
                      <a:gd name="connsiteX2" fmla="*/ 169224 w 338447"/>
                      <a:gd name="connsiteY2" fmla="*/ 464623 h 985652"/>
                      <a:gd name="connsiteX3" fmla="*/ 338448 w 338447"/>
                      <a:gd name="connsiteY3" fmla="*/ 492826 h 985652"/>
                      <a:gd name="connsiteX4" fmla="*/ 169224 w 338447"/>
                      <a:gd name="connsiteY4" fmla="*/ 521029 h 985652"/>
                      <a:gd name="connsiteX5" fmla="*/ 169224 w 338447"/>
                      <a:gd name="connsiteY5" fmla="*/ 957449 h 985652"/>
                      <a:gd name="connsiteX6" fmla="*/ 0 w 338447"/>
                      <a:gd name="connsiteY6" fmla="*/ 985652 h 9856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8447" h="985652" stroke="0" extrusionOk="0">
                        <a:moveTo>
                          <a:pt x="0" y="0"/>
                        </a:moveTo>
                        <a:cubicBezTo>
                          <a:pt x="90672" y="-1720"/>
                          <a:pt x="168111" y="13045"/>
                          <a:pt x="169224" y="28203"/>
                        </a:cubicBezTo>
                        <a:cubicBezTo>
                          <a:pt x="184529" y="236075"/>
                          <a:pt x="138561" y="255770"/>
                          <a:pt x="169224" y="464623"/>
                        </a:cubicBezTo>
                        <a:cubicBezTo>
                          <a:pt x="159876" y="473089"/>
                          <a:pt x="241839" y="499288"/>
                          <a:pt x="338448" y="492826"/>
                        </a:cubicBezTo>
                        <a:cubicBezTo>
                          <a:pt x="245011" y="494593"/>
                          <a:pt x="168796" y="504075"/>
                          <a:pt x="169224" y="521029"/>
                        </a:cubicBezTo>
                        <a:cubicBezTo>
                          <a:pt x="171763" y="697352"/>
                          <a:pt x="159021" y="840291"/>
                          <a:pt x="169224" y="957449"/>
                        </a:cubicBezTo>
                        <a:cubicBezTo>
                          <a:pt x="157229" y="984318"/>
                          <a:pt x="93157" y="982766"/>
                          <a:pt x="0" y="985652"/>
                        </a:cubicBezTo>
                        <a:cubicBezTo>
                          <a:pt x="-44938" y="777498"/>
                          <a:pt x="45067" y="713130"/>
                          <a:pt x="0" y="473113"/>
                        </a:cubicBezTo>
                        <a:cubicBezTo>
                          <a:pt x="-45067" y="233096"/>
                          <a:pt x="45496" y="234553"/>
                          <a:pt x="0" y="0"/>
                        </a:cubicBezTo>
                        <a:close/>
                      </a:path>
                      <a:path w="338447" h="985652" fill="none" extrusionOk="0">
                        <a:moveTo>
                          <a:pt x="0" y="0"/>
                        </a:moveTo>
                        <a:cubicBezTo>
                          <a:pt x="95566" y="1722"/>
                          <a:pt x="170168" y="14033"/>
                          <a:pt x="169224" y="28203"/>
                        </a:cubicBezTo>
                        <a:cubicBezTo>
                          <a:pt x="172964" y="169357"/>
                          <a:pt x="143909" y="266021"/>
                          <a:pt x="169224" y="464623"/>
                        </a:cubicBezTo>
                        <a:cubicBezTo>
                          <a:pt x="148874" y="474992"/>
                          <a:pt x="249706" y="486968"/>
                          <a:pt x="338448" y="492826"/>
                        </a:cubicBezTo>
                        <a:cubicBezTo>
                          <a:pt x="240954" y="491266"/>
                          <a:pt x="168122" y="502704"/>
                          <a:pt x="169224" y="521029"/>
                        </a:cubicBezTo>
                        <a:cubicBezTo>
                          <a:pt x="215291" y="636227"/>
                          <a:pt x="160170" y="766062"/>
                          <a:pt x="169224" y="957449"/>
                        </a:cubicBezTo>
                        <a:cubicBezTo>
                          <a:pt x="170834" y="951246"/>
                          <a:pt x="77958" y="994704"/>
                          <a:pt x="0" y="98565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9" name="꺾인 연결선[E] 248">
            <a:extLst>
              <a:ext uri="{FF2B5EF4-FFF2-40B4-BE49-F238E27FC236}">
                <a16:creationId xmlns:a16="http://schemas.microsoft.com/office/drawing/2014/main" id="{B9E9D44D-FAF2-C61B-77E1-C6CF536D056A}"/>
              </a:ext>
            </a:extLst>
          </p:cNvPr>
          <p:cNvCxnSpPr>
            <a:cxnSpLocks/>
          </p:cNvCxnSpPr>
          <p:nvPr/>
        </p:nvCxnSpPr>
        <p:spPr>
          <a:xfrm flipV="1">
            <a:off x="2913527" y="342750"/>
            <a:ext cx="1723787" cy="233206"/>
          </a:xfrm>
          <a:prstGeom prst="bentConnector3">
            <a:avLst>
              <a:gd name="adj1" fmla="val 3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D39D7181-FD2A-7802-C8CA-312E9A99131E}"/>
              </a:ext>
            </a:extLst>
          </p:cNvPr>
          <p:cNvSpPr txBox="1"/>
          <p:nvPr/>
        </p:nvSpPr>
        <p:spPr>
          <a:xfrm>
            <a:off x="4637314" y="173120"/>
            <a:ext cx="6322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latin typeface="Bodoni 72 Oldstyle Book" pitchFamily="2" charset="0"/>
                <a:ea typeface="Microsoft Himalaya" pitchFamily="2" charset="0"/>
                <a:cs typeface="Microsoft Himalaya" pitchFamily="2" charset="0"/>
              </a:rPr>
              <a:t>All hidden layer’s nodes are connected in the same way.</a:t>
            </a:r>
            <a:endParaRPr kumimoji="1" lang="ko-Kore-KR" altLang="en-US" sz="1600">
              <a:latin typeface="Bodoni 72 Oldstyle Book" pitchFamily="2" charset="0"/>
              <a:ea typeface="AppleMyungjo" pitchFamily="2" charset="-127"/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722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2</a:t>
            </a:r>
            <a:endParaRPr kumimoji="1" lang="ko-Kore-KR" alt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3</a:t>
            </a:r>
            <a:endParaRPr kumimoji="1" lang="ko-Kore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4</a:t>
            </a:r>
            <a:endParaRPr kumimoji="1" lang="ko-Kore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5</a:t>
            </a:r>
            <a:endParaRPr kumimoji="1" lang="ko-Kore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6</a:t>
            </a:r>
            <a:endParaRPr kumimoji="1" lang="ko-Kore-KR" alt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7</a:t>
            </a:r>
            <a:endParaRPr kumimoji="1" lang="ko-Kore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8</a:t>
            </a:r>
            <a:endParaRPr kumimoji="1" lang="ko-Kore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9</a:t>
            </a:r>
            <a:endParaRPr kumimoji="1" lang="ko-Kore-KR" altLang="en-US" sz="16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10</a:t>
            </a:r>
            <a:endParaRPr kumimoji="1" lang="ko-Kore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11</a:t>
            </a:r>
            <a:endParaRPr kumimoji="1" lang="ko-Kore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3</a:t>
            </a:r>
            <a:endParaRPr kumimoji="1" lang="ko-Kore-KR" altLang="en-US" sz="1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4</a:t>
            </a:r>
            <a:endParaRPr kumimoji="1" lang="ko-Kore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5</a:t>
            </a:r>
            <a:endParaRPr kumimoji="1" lang="ko-Kore-KR" altLang="en-US" sz="160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오른쪽 중괄호[R] 57">
            <a:extLst>
              <a:ext uri="{FF2B5EF4-FFF2-40B4-BE49-F238E27FC236}">
                <a16:creationId xmlns:a16="http://schemas.microsoft.com/office/drawing/2014/main" id="{32EBFF27-50EA-6A58-86EE-2D3C844014FC}"/>
              </a:ext>
            </a:extLst>
          </p:cNvPr>
          <p:cNvSpPr/>
          <p:nvPr/>
        </p:nvSpPr>
        <p:spPr>
          <a:xfrm rot="16200000">
            <a:off x="4238886" y="2331238"/>
            <a:ext cx="170984" cy="637747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500763FD-3CD5-DDAC-414D-F2D2915202A3}"/>
              </a:ext>
            </a:extLst>
          </p:cNvPr>
          <p:cNvCxnSpPr>
            <a:cxnSpLocks/>
            <a:stCxn id="58" idx="1"/>
          </p:cNvCxnSpPr>
          <p:nvPr/>
        </p:nvCxnSpPr>
        <p:spPr>
          <a:xfrm rot="5400000" flipH="1" flipV="1">
            <a:off x="4405212" y="2219700"/>
            <a:ext cx="264087" cy="425754"/>
          </a:xfrm>
          <a:prstGeom prst="bentConnector4">
            <a:avLst>
              <a:gd name="adj1" fmla="val 100053"/>
              <a:gd name="adj2" fmla="val 600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86E210B-6953-443F-43FF-F44D7EDAB54D}"/>
              </a:ext>
            </a:extLst>
          </p:cNvPr>
          <p:cNvSpPr txBox="1"/>
          <p:nvPr/>
        </p:nvSpPr>
        <p:spPr>
          <a:xfrm>
            <a:off x="4827319" y="2115867"/>
            <a:ext cx="387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Output nodes are also connected.</a:t>
            </a:r>
            <a:endParaRPr kumimoji="1" lang="ko-Kore-KR" altLang="en-US">
              <a:latin typeface="Bodoni 72 Oldstyle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792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2</a:t>
            </a:r>
            <a:endParaRPr kumimoji="1" lang="ko-Kore-KR" alt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3</a:t>
            </a:r>
            <a:endParaRPr kumimoji="1" lang="ko-Kore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4</a:t>
            </a:r>
            <a:endParaRPr kumimoji="1" lang="ko-Kore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5</a:t>
            </a:r>
            <a:endParaRPr kumimoji="1" lang="ko-Kore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6</a:t>
            </a:r>
            <a:endParaRPr kumimoji="1" lang="ko-Kore-KR" alt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7</a:t>
            </a:r>
            <a:endParaRPr kumimoji="1" lang="ko-Kore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8</a:t>
            </a:r>
            <a:endParaRPr kumimoji="1" lang="ko-Kore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9</a:t>
            </a:r>
            <a:endParaRPr kumimoji="1" lang="ko-Kore-KR" altLang="en-US" sz="16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10</a:t>
            </a:r>
            <a:endParaRPr kumimoji="1" lang="ko-Kore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11</a:t>
            </a:r>
            <a:endParaRPr kumimoji="1" lang="ko-Kore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3</a:t>
            </a:r>
            <a:endParaRPr kumimoji="1" lang="ko-Kore-KR" altLang="en-US" sz="1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4</a:t>
            </a:r>
            <a:endParaRPr kumimoji="1" lang="ko-Kore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5</a:t>
            </a:r>
            <a:endParaRPr kumimoji="1" lang="ko-Kore-KR" altLang="en-US" sz="160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2832794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860652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55179" y="287638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D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098A4B-1FF2-4BD5-2DA8-C618597317DD}"/>
              </a:ext>
            </a:extLst>
          </p:cNvPr>
          <p:cNvSpPr txBox="1"/>
          <p:nvPr/>
        </p:nvSpPr>
        <p:spPr>
          <a:xfrm>
            <a:off x="5359145" y="390182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D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5479550E-4849-A429-1D95-5FFF80624990}"/>
              </a:ext>
            </a:extLst>
          </p:cNvPr>
          <p:cNvSpPr/>
          <p:nvPr/>
        </p:nvSpPr>
        <p:spPr>
          <a:xfrm>
            <a:off x="5062802" y="2636021"/>
            <a:ext cx="922362" cy="18915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59E4C2-2030-066E-8452-CAA046EB79AF}"/>
              </a:ext>
            </a:extLst>
          </p:cNvPr>
          <p:cNvSpPr txBox="1"/>
          <p:nvPr/>
        </p:nvSpPr>
        <p:spPr>
          <a:xfrm>
            <a:off x="4762884" y="2215339"/>
            <a:ext cx="1703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Output Dataset</a:t>
            </a:r>
            <a:endParaRPr kumimoji="1" lang="ko-Kore-KR" altLang="en-US">
              <a:latin typeface="Bodoni 72 Oldstyle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652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55179" y="287638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D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098A4B-1FF2-4BD5-2DA8-C618597317DD}"/>
              </a:ext>
            </a:extLst>
          </p:cNvPr>
          <p:cNvSpPr txBox="1"/>
          <p:nvPr/>
        </p:nvSpPr>
        <p:spPr>
          <a:xfrm>
            <a:off x="5359145" y="390182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D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2</a:t>
            </a:r>
            <a:endParaRPr kumimoji="1" lang="ko-Kore-KR" alt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3</a:t>
            </a:r>
            <a:endParaRPr kumimoji="1" lang="ko-Kore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4</a:t>
            </a:r>
            <a:endParaRPr kumimoji="1" lang="ko-Kore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5</a:t>
            </a:r>
            <a:endParaRPr kumimoji="1" lang="ko-Kore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6</a:t>
            </a:r>
            <a:endParaRPr kumimoji="1" lang="ko-Kore-KR" alt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7</a:t>
            </a:r>
            <a:endParaRPr kumimoji="1" lang="ko-Kore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8</a:t>
            </a:r>
            <a:endParaRPr kumimoji="1" lang="ko-Kore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9</a:t>
            </a:r>
            <a:endParaRPr kumimoji="1" lang="ko-Kore-KR" altLang="en-US" sz="16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10</a:t>
            </a:r>
            <a:endParaRPr kumimoji="1" lang="ko-Kore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11</a:t>
            </a:r>
            <a:endParaRPr kumimoji="1" lang="ko-Kore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3</a:t>
            </a:r>
            <a:endParaRPr kumimoji="1" lang="ko-Kore-KR" altLang="en-US" sz="1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4</a:t>
            </a:r>
            <a:endParaRPr kumimoji="1" lang="ko-Kore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5</a:t>
            </a:r>
            <a:endParaRPr kumimoji="1" lang="ko-Kore-KR" altLang="en-US" sz="160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2832794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860652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713F7306-5D78-2710-D625-531FBCAFDDDA}"/>
              </a:ext>
            </a:extLst>
          </p:cNvPr>
          <p:cNvCxnSpPr>
            <a:cxnSpLocks/>
            <a:stCxn id="8" idx="6"/>
            <a:endCxn id="32" idx="2"/>
          </p:cNvCxnSpPr>
          <p:nvPr/>
        </p:nvCxnSpPr>
        <p:spPr>
          <a:xfrm>
            <a:off x="4496233" y="3048335"/>
            <a:ext cx="8193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1AFDFA54-387E-4A80-801F-30130492C14A}"/>
              </a:ext>
            </a:extLst>
          </p:cNvPr>
          <p:cNvCxnSpPr>
            <a:cxnSpLocks/>
            <a:stCxn id="7" idx="6"/>
            <a:endCxn id="33" idx="2"/>
          </p:cNvCxnSpPr>
          <p:nvPr/>
        </p:nvCxnSpPr>
        <p:spPr>
          <a:xfrm>
            <a:off x="4496233" y="4070427"/>
            <a:ext cx="819399" cy="5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E1D694D-8CB4-32C7-14AC-9B3270C1A3C2}"/>
              </a:ext>
            </a:extLst>
          </p:cNvPr>
          <p:cNvSpPr txBox="1"/>
          <p:nvPr/>
        </p:nvSpPr>
        <p:spPr>
          <a:xfrm>
            <a:off x="3707156" y="2163517"/>
            <a:ext cx="477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Difference between output layer and dataset</a:t>
            </a:r>
            <a:endParaRPr kumimoji="1" lang="ko-Kore-KR" altLang="en-US">
              <a:latin typeface="Bodoni 72 Oldstyle Book" pitchFamily="2" charset="0"/>
            </a:endParaRPr>
          </a:p>
        </p:txBody>
      </p:sp>
      <p:sp>
        <p:nvSpPr>
          <p:cNvPr id="111" name="오른쪽 중괄호[R] 110">
            <a:extLst>
              <a:ext uri="{FF2B5EF4-FFF2-40B4-BE49-F238E27FC236}">
                <a16:creationId xmlns:a16="http://schemas.microsoft.com/office/drawing/2014/main" id="{4E69F461-4D47-5C15-801B-E43B22E6C616}"/>
              </a:ext>
            </a:extLst>
          </p:cNvPr>
          <p:cNvSpPr/>
          <p:nvPr/>
        </p:nvSpPr>
        <p:spPr>
          <a:xfrm rot="16200000">
            <a:off x="4799602" y="1854778"/>
            <a:ext cx="233922" cy="163723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6767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55179" y="287638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098A4B-1FF2-4BD5-2DA8-C618597317DD}"/>
              </a:ext>
            </a:extLst>
          </p:cNvPr>
          <p:cNvSpPr txBox="1"/>
          <p:nvPr/>
        </p:nvSpPr>
        <p:spPr>
          <a:xfrm>
            <a:off x="5359145" y="390182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2</a:t>
            </a:r>
            <a:endParaRPr kumimoji="1" lang="ko-Kore-KR" alt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3</a:t>
            </a:r>
            <a:endParaRPr kumimoji="1" lang="ko-Kore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4</a:t>
            </a:r>
            <a:endParaRPr kumimoji="1" lang="ko-Kore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5</a:t>
            </a:r>
            <a:endParaRPr kumimoji="1" lang="ko-Kore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6</a:t>
            </a:r>
            <a:endParaRPr kumimoji="1" lang="ko-Kore-KR" alt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7</a:t>
            </a:r>
            <a:endParaRPr kumimoji="1" lang="ko-Kore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8</a:t>
            </a:r>
            <a:endParaRPr kumimoji="1" lang="ko-Kore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9</a:t>
            </a:r>
            <a:endParaRPr kumimoji="1" lang="ko-Kore-KR" altLang="en-US" sz="16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10</a:t>
            </a:r>
            <a:endParaRPr kumimoji="1" lang="ko-Kore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11</a:t>
            </a:r>
            <a:endParaRPr kumimoji="1" lang="ko-Kore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3</a:t>
            </a:r>
            <a:endParaRPr kumimoji="1" lang="ko-Kore-KR" altLang="en-US" sz="1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4</a:t>
            </a:r>
            <a:endParaRPr kumimoji="1" lang="ko-Kore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5</a:t>
            </a:r>
            <a:endParaRPr kumimoji="1" lang="ko-Kore-KR" altLang="en-US" sz="160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2832794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860652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713F7306-5D78-2710-D625-531FBCAFDDDA}"/>
              </a:ext>
            </a:extLst>
          </p:cNvPr>
          <p:cNvCxnSpPr>
            <a:stCxn id="8" idx="6"/>
            <a:endCxn id="32" idx="2"/>
          </p:cNvCxnSpPr>
          <p:nvPr/>
        </p:nvCxnSpPr>
        <p:spPr>
          <a:xfrm>
            <a:off x="4496233" y="3048335"/>
            <a:ext cx="8193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1AFDFA54-387E-4A80-801F-30130492C14A}"/>
              </a:ext>
            </a:extLst>
          </p:cNvPr>
          <p:cNvCxnSpPr>
            <a:cxnSpLocks/>
            <a:stCxn id="7" idx="6"/>
            <a:endCxn id="33" idx="2"/>
          </p:cNvCxnSpPr>
          <p:nvPr/>
        </p:nvCxnSpPr>
        <p:spPr>
          <a:xfrm>
            <a:off x="4496233" y="4070427"/>
            <a:ext cx="819399" cy="5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E1D694D-8CB4-32C7-14AC-9B3270C1A3C2}"/>
              </a:ext>
            </a:extLst>
          </p:cNvPr>
          <p:cNvSpPr txBox="1"/>
          <p:nvPr/>
        </p:nvSpPr>
        <p:spPr>
          <a:xfrm>
            <a:off x="5047008" y="2101674"/>
            <a:ext cx="477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…</a:t>
            </a:r>
            <a:r>
              <a:rPr kumimoji="1" lang="ko-KR" altLang="en-US">
                <a:latin typeface="Bodoni 72 Oldstyle Book" pitchFamily="2" charset="0"/>
              </a:rPr>
              <a:t> </a:t>
            </a:r>
            <a:r>
              <a:rPr kumimoji="1" lang="en-US" altLang="ko-KR">
                <a:latin typeface="Bodoni 72 Oldstyle Book" pitchFamily="2" charset="0"/>
              </a:rPr>
              <a:t>is represented as error.</a:t>
            </a:r>
            <a:r>
              <a:rPr kumimoji="1" lang="en-US" altLang="ko-Kore-KR">
                <a:latin typeface="Bodoni 72 Oldstyle Book" pitchFamily="2" charset="0"/>
              </a:rPr>
              <a:t> </a:t>
            </a:r>
            <a:endParaRPr kumimoji="1" lang="ko-Kore-KR" altLang="en-US">
              <a:latin typeface="Bodoni 72 Oldstyle Book" pitchFamily="2" charset="0"/>
            </a:endParaRPr>
          </a:p>
        </p:txBody>
      </p:sp>
      <p:sp>
        <p:nvSpPr>
          <p:cNvPr id="111" name="오른쪽 중괄호[R] 110">
            <a:extLst>
              <a:ext uri="{FF2B5EF4-FFF2-40B4-BE49-F238E27FC236}">
                <a16:creationId xmlns:a16="http://schemas.microsoft.com/office/drawing/2014/main" id="{4E69F461-4D47-5C15-801B-E43B22E6C616}"/>
              </a:ext>
            </a:extLst>
          </p:cNvPr>
          <p:cNvSpPr/>
          <p:nvPr/>
        </p:nvSpPr>
        <p:spPr>
          <a:xfrm rot="16200000">
            <a:off x="5393668" y="2341662"/>
            <a:ext cx="233922" cy="640311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14843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1086</TotalTime>
  <Words>2006</Words>
  <Application>Microsoft Macintosh PowerPoint</Application>
  <PresentationFormat>와이드스크린</PresentationFormat>
  <Paragraphs>918</Paragraphs>
  <Slides>39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8" baseType="lpstr">
      <vt:lpstr>AppleMyungjo</vt:lpstr>
      <vt:lpstr>Angsana New</vt:lpstr>
      <vt:lpstr>Arial</vt:lpstr>
      <vt:lpstr>Bodoni 72 Oldstyle Book</vt:lpstr>
      <vt:lpstr>Calibri</vt:lpstr>
      <vt:lpstr>Calibri Light</vt:lpstr>
      <vt:lpstr>Cambria Math</vt:lpstr>
      <vt:lpstr>Microsoft Himalaya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윤민석</dc:creator>
  <cp:lastModifiedBy>윤민석</cp:lastModifiedBy>
  <cp:revision>502</cp:revision>
  <dcterms:created xsi:type="dcterms:W3CDTF">2023-12-22T01:42:37Z</dcterms:created>
  <dcterms:modified xsi:type="dcterms:W3CDTF">2023-12-23T09:12:45Z</dcterms:modified>
</cp:coreProperties>
</file>