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8288000" cy="10287000"/>
  <p:notesSz cx="6858000" cy="9144000"/>
  <p:embeddedFontLst>
    <p:embeddedFont>
      <p:font typeface="Astro Space" panose="020B0600000101010101" charset="-127"/>
      <p:regular r:id="rId6"/>
    </p:embeddedFont>
    <p:embeddedFont>
      <p:font typeface="KoPubWorld돋움체 Bold" panose="00000800000000000000" pitchFamily="2" charset="-127"/>
      <p:bold r:id="rId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01C1936-DFE2-42EA-BE8B-C48F5C9329A6}" v="2" dt="2025-06-10T18:27:25.0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0" d="100"/>
          <a:sy n="50" d="100"/>
        </p:scale>
        <p:origin x="946" y="2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건우 이" userId="bb484302beb4f914" providerId="LiveId" clId="{A01C1936-DFE2-42EA-BE8B-C48F5C9329A6}"/>
    <pc:docChg chg="modSld">
      <pc:chgData name="건우 이" userId="bb484302beb4f914" providerId="LiveId" clId="{A01C1936-DFE2-42EA-BE8B-C48F5C9329A6}" dt="2025-06-10T18:28:59.173" v="68" actId="1076"/>
      <pc:docMkLst>
        <pc:docMk/>
      </pc:docMkLst>
      <pc:sldChg chg="addSp modSp mod">
        <pc:chgData name="건우 이" userId="bb484302beb4f914" providerId="LiveId" clId="{A01C1936-DFE2-42EA-BE8B-C48F5C9329A6}" dt="2025-06-10T18:28:59.173" v="68" actId="1076"/>
        <pc:sldMkLst>
          <pc:docMk/>
          <pc:sldMk cId="0" sldId="259"/>
        </pc:sldMkLst>
        <pc:spChg chg="add mod">
          <ac:chgData name="건우 이" userId="bb484302beb4f914" providerId="LiveId" clId="{A01C1936-DFE2-42EA-BE8B-C48F5C9329A6}" dt="2025-06-10T18:27:25.013" v="67" actId="571"/>
          <ac:spMkLst>
            <pc:docMk/>
            <pc:sldMk cId="0" sldId="259"/>
            <ac:spMk id="7" creationId="{2B201E3B-98E6-5BC0-D50D-856A33CF4BDA}"/>
          </ac:spMkLst>
        </pc:spChg>
        <pc:graphicFrameChg chg="mod modGraphic">
          <ac:chgData name="건우 이" userId="bb484302beb4f914" providerId="LiveId" clId="{A01C1936-DFE2-42EA-BE8B-C48F5C9329A6}" dt="2025-06-10T18:28:59.173" v="68" actId="1076"/>
          <ac:graphicFrameMkLst>
            <pc:docMk/>
            <pc:sldMk cId="0" sldId="259"/>
            <ac:graphicFrameMk id="5" creationId="{00000000-0000-0000-0000-000000000000}"/>
          </ac:graphicFrameMkLst>
        </pc:graphicFrameChg>
        <pc:picChg chg="add mod">
          <ac:chgData name="건우 이" userId="bb484302beb4f914" providerId="LiveId" clId="{A01C1936-DFE2-42EA-BE8B-C48F5C9329A6}" dt="2025-06-10T18:27:25.013" v="67" actId="571"/>
          <ac:picMkLst>
            <pc:docMk/>
            <pc:sldMk cId="0" sldId="259"/>
            <ac:picMk id="6" creationId="{358C55C3-E145-AED6-1C2B-2132964B6DE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905000" y="5372100"/>
            <a:ext cx="14541500" cy="12446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22839"/>
              </a:lnSpc>
            </a:pPr>
            <a:r>
              <a:rPr lang="ko-KR" sz="2300" b="0" i="0" u="none" strike="noStrike" spc="-100" dirty="0" err="1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프응</a:t>
            </a:r>
            <a:r>
              <a:rPr lang="en-US" sz="2300" b="0" i="0" u="none" strike="noStrike" spc="-100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_</a:t>
            </a:r>
            <a:r>
              <a:rPr lang="ko-KR" sz="2300" b="0" i="0" u="none" strike="noStrike" spc="-100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이공</a:t>
            </a:r>
          </a:p>
          <a:p>
            <a:pPr lvl="0" algn="l">
              <a:lnSpc>
                <a:spcPct val="122839"/>
              </a:lnSpc>
            </a:pPr>
            <a:r>
              <a:rPr lang="en-US" sz="2300" b="0" i="0" u="none" strike="noStrike" spc="-100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20102186 </a:t>
            </a:r>
            <a:r>
              <a:rPr lang="ko-KR" sz="2300" b="0" i="0" u="none" strike="noStrike" spc="-100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이건우</a:t>
            </a:r>
          </a:p>
          <a:p>
            <a:pPr lvl="0" algn="l">
              <a:lnSpc>
                <a:spcPct val="122839"/>
              </a:lnSpc>
            </a:pPr>
            <a:r>
              <a:rPr lang="en-US" sz="2300" b="0" i="0" u="none" strike="noStrike" spc="-100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20102137 </a:t>
            </a:r>
            <a:r>
              <a:rPr lang="ko-KR" sz="2300" b="0" i="0" u="none" strike="noStrike" spc="-100" dirty="0" err="1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공민석</a:t>
            </a:r>
            <a:endParaRPr lang="ko-KR" sz="2300" b="0" i="0" u="none" strike="noStrike" spc="-100" dirty="0">
              <a:solidFill>
                <a:srgbClr val="FFFFFF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905000" y="4000500"/>
            <a:ext cx="14630400" cy="1066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06240"/>
              </a:lnSpc>
            </a:pPr>
            <a:r>
              <a:rPr lang="ko-KR" sz="6000" b="0" i="0" u="none" strike="noStrike" spc="-200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프로젝트</a:t>
            </a:r>
            <a:r>
              <a:rPr lang="en-US" sz="6000" b="0" i="0" u="none" strike="noStrike" spc="-200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sz="6000" b="0" i="0" u="none" strike="noStrike" spc="-200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진척</a:t>
            </a:r>
            <a:r>
              <a:rPr lang="en-US" sz="6000" b="0" i="0" u="none" strike="noStrike" spc="-200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sz="6000" b="0" i="0" u="none" strike="noStrike" spc="-200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현황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905000" y="1930400"/>
            <a:ext cx="14579600" cy="6731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22839"/>
              </a:lnSpc>
            </a:pPr>
            <a:r>
              <a:rPr lang="ko-KR" sz="3800" b="0" i="0" u="none" strike="noStrike" spc="-100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산출물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7518400" y="4953000"/>
            <a:ext cx="1651000" cy="520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39440"/>
              </a:lnSpc>
            </a:pPr>
            <a:r>
              <a:rPr lang="ko-KR" sz="1400" b="0" i="0" u="none" strike="noStrike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요구사항</a:t>
            </a:r>
            <a:r>
              <a:rPr lang="en-US" sz="1400" b="0" i="0" u="none" strike="noStrike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sz="1400" b="0" i="0" u="none" strike="noStrike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및</a:t>
            </a:r>
            <a:r>
              <a:rPr lang="en-US" sz="1400" b="0" i="0" u="none" strike="noStrike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sz="1400" b="0" i="0" u="none" strike="noStrike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설계</a:t>
            </a:r>
            <a:r>
              <a:rPr lang="en-US" sz="1400" b="0" i="0" u="none" strike="noStrike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sz="1400" b="0" i="0" u="none" strike="noStrike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문서</a:t>
            </a:r>
          </a:p>
          <a:p>
            <a:pPr lvl="0" algn="l">
              <a:lnSpc>
                <a:spcPct val="139440"/>
              </a:lnSpc>
            </a:pPr>
            <a:endParaRPr lang="ko-KR" sz="1400" b="0" i="0" u="none" strike="noStrike">
              <a:solidFill>
                <a:srgbClr val="FFFFFF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9800" y="5003800"/>
            <a:ext cx="152400" cy="15240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7518400" y="5321300"/>
            <a:ext cx="1651000" cy="520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39440"/>
              </a:lnSpc>
            </a:pPr>
            <a:r>
              <a:rPr lang="ko-KR" sz="1400" b="0" i="0" u="none" strike="noStrike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기능</a:t>
            </a:r>
            <a:r>
              <a:rPr lang="en-US" sz="1400" b="0" i="0" u="none" strike="noStrike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sz="1400" b="0" i="0" u="none" strike="noStrike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및</a:t>
            </a:r>
            <a:r>
              <a:rPr lang="en-US" sz="1400" b="0" i="0" u="none" strike="noStrike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sz="1400" b="0" i="0" u="none" strike="noStrike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구조</a:t>
            </a:r>
            <a:r>
              <a:rPr lang="en-US" sz="1400" b="0" i="0" u="none" strike="noStrike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sz="1400" b="0" i="0" u="none" strike="noStrike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설계서</a:t>
            </a:r>
          </a:p>
          <a:p>
            <a:pPr lvl="0" algn="l">
              <a:lnSpc>
                <a:spcPct val="139440"/>
              </a:lnSpc>
            </a:pPr>
            <a:endParaRPr lang="ko-KR" sz="1400" b="0" i="0" u="none" strike="noStrike">
              <a:solidFill>
                <a:srgbClr val="FFFFFF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9800" y="5372100"/>
            <a:ext cx="152400" cy="152400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7518400" y="6057900"/>
            <a:ext cx="1066800" cy="520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39440"/>
              </a:lnSpc>
            </a:pPr>
            <a:r>
              <a:rPr lang="ko-KR" sz="1400" b="0" i="0" u="none" strike="noStrike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테스트</a:t>
            </a:r>
            <a:r>
              <a:rPr lang="en-US" sz="1400" b="0" i="0" u="none" strike="noStrike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sz="1400" b="0" i="0" u="none" strike="noStrike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문서</a:t>
            </a:r>
          </a:p>
          <a:p>
            <a:pPr lvl="0" algn="l">
              <a:lnSpc>
                <a:spcPct val="139440"/>
              </a:lnSpc>
            </a:pPr>
            <a:endParaRPr lang="ko-KR" sz="1400" b="0" i="0" u="none" strike="noStrike">
              <a:solidFill>
                <a:srgbClr val="FFFFFF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pic>
        <p:nvPicPr>
          <p:cNvPr id="9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89800" y="6121400"/>
            <a:ext cx="152400" cy="152400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7518400" y="5702300"/>
            <a:ext cx="1549400" cy="469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39440"/>
              </a:lnSpc>
            </a:pPr>
            <a:r>
              <a:rPr lang="ko-KR" sz="1200" b="0" i="0" u="none" strike="noStrike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시나리오</a:t>
            </a:r>
            <a:r>
              <a:rPr lang="en-US" sz="1200" b="0" i="0" u="none" strike="noStrike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sz="1200" b="0" i="0" u="none" strike="noStrike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설계</a:t>
            </a:r>
            <a:r>
              <a:rPr lang="en-US" sz="1200" b="0" i="0" u="none" strike="noStrike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sz="1200" b="0" i="0" u="none" strike="noStrike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및</a:t>
            </a:r>
            <a:r>
              <a:rPr lang="en-US" sz="1200" b="0" i="0" u="none" strike="noStrike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sz="1200" b="0" i="0" u="none" strike="noStrike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흐름도</a:t>
            </a:r>
          </a:p>
          <a:p>
            <a:pPr lvl="0" algn="l">
              <a:lnSpc>
                <a:spcPct val="139440"/>
              </a:lnSpc>
            </a:pPr>
            <a:endParaRPr lang="ko-KR" sz="1200" b="0" i="0" u="none" strike="noStrike">
              <a:solidFill>
                <a:srgbClr val="FFFFFF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pic>
        <p:nvPicPr>
          <p:cNvPr id="11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89800" y="5727700"/>
            <a:ext cx="152400" cy="152400"/>
          </a:xfrm>
          <a:prstGeom prst="rect">
            <a:avLst/>
          </a:prstGeom>
        </p:spPr>
      </p:pic>
      <p:sp>
        <p:nvSpPr>
          <p:cNvPr id="12" name="TextBox 12"/>
          <p:cNvSpPr txBox="1"/>
          <p:nvPr/>
        </p:nvSpPr>
        <p:spPr>
          <a:xfrm>
            <a:off x="7518400" y="6375400"/>
            <a:ext cx="1651000" cy="520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39440"/>
              </a:lnSpc>
            </a:pPr>
            <a:r>
              <a:rPr lang="ko-KR" sz="1400" b="0" i="0" u="none" strike="noStrike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진척도</a:t>
            </a:r>
            <a:r>
              <a:rPr lang="en-US" sz="1400" b="0" i="0" u="none" strike="noStrike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sz="1400" b="0" i="0" u="none" strike="noStrike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관리</a:t>
            </a:r>
            <a:r>
              <a:rPr lang="en-US" sz="1400" b="0" i="0" u="none" strike="noStrike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sz="1400" b="0" i="0" u="none" strike="noStrike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자료</a:t>
            </a:r>
          </a:p>
          <a:p>
            <a:pPr lvl="0" algn="l">
              <a:lnSpc>
                <a:spcPct val="139440"/>
              </a:lnSpc>
            </a:pPr>
            <a:endParaRPr lang="ko-KR" sz="1400" b="0" i="0" u="none" strike="noStrike">
              <a:solidFill>
                <a:srgbClr val="FFFFFF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pic>
        <p:nvPicPr>
          <p:cNvPr id="13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89800" y="6451600"/>
            <a:ext cx="152400" cy="1524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92300" y="3225800"/>
            <a:ext cx="5156200" cy="5156200"/>
          </a:xfrm>
          <a:prstGeom prst="rect">
            <a:avLst/>
          </a:prstGeom>
        </p:spPr>
      </p:pic>
      <p:sp>
        <p:nvSpPr>
          <p:cNvPr id="15" name="TextBox 15"/>
          <p:cNvSpPr txBox="1"/>
          <p:nvPr/>
        </p:nvSpPr>
        <p:spPr>
          <a:xfrm>
            <a:off x="3467100" y="3860800"/>
            <a:ext cx="8128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2839"/>
              </a:lnSpc>
            </a:pPr>
            <a:r>
              <a:rPr lang="en-US" sz="2000" b="0" i="0" u="none" strike="noStrike" spc="-10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10%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2222500" y="5143500"/>
            <a:ext cx="800100" cy="330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2839"/>
              </a:lnSpc>
            </a:pPr>
            <a:r>
              <a:rPr lang="en-US" sz="1900" b="0" i="0" u="none" strike="noStrike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20%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2540000" y="6845300"/>
            <a:ext cx="8001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2839"/>
              </a:lnSpc>
            </a:pPr>
            <a:r>
              <a:rPr lang="en-US" sz="1900" b="0" i="0" u="none" strike="noStrike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10%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4064000" y="7442200"/>
            <a:ext cx="8001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2839"/>
              </a:lnSpc>
            </a:pPr>
            <a:r>
              <a:rPr lang="en-US" sz="2000" b="0" i="0" u="none" strike="noStrike" spc="-1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20%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5905500" y="5334000"/>
            <a:ext cx="8001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2839"/>
              </a:lnSpc>
            </a:pPr>
            <a:r>
              <a:rPr lang="en-US" sz="2000" b="0" i="0" u="none" strike="noStrike" spc="-1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40%</a:t>
            </a:r>
          </a:p>
        </p:txBody>
      </p: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51200" y="4584700"/>
            <a:ext cx="2374900" cy="23749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3467100" y="5582060"/>
            <a:ext cx="1905000" cy="393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2839"/>
              </a:lnSpc>
            </a:pPr>
            <a:r>
              <a:rPr lang="ko-KR" sz="2300" b="0" i="0" u="none" strike="noStrike" spc="-100" dirty="0">
                <a:solidFill>
                  <a:srgbClr val="0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산출물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9779000" y="2616200"/>
            <a:ext cx="3086100" cy="596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2047"/>
              </a:lnSpc>
            </a:pPr>
            <a:r>
              <a:rPr lang="ko-KR" sz="2400" b="0" i="0" u="none" strike="noStrike" spc="-100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요구사항</a:t>
            </a:r>
            <a:r>
              <a:rPr lang="en-US" sz="2400" b="0" i="0" u="none" strike="noStrike" spc="-100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sz="2400" b="0" i="0" u="none" strike="noStrike" spc="-100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및</a:t>
            </a:r>
            <a:r>
              <a:rPr lang="en-US" sz="2400" b="0" i="0" u="none" strike="noStrike" spc="-100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sz="2400" b="0" i="0" u="none" strike="noStrike" spc="-100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설계</a:t>
            </a:r>
            <a:r>
              <a:rPr lang="en-US" sz="2400" b="0" i="0" u="none" strike="noStrike" spc="-100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sz="2400" b="0" i="0" u="none" strike="noStrike" spc="-100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문서</a:t>
            </a:r>
          </a:p>
          <a:p>
            <a:pPr lvl="0" algn="l">
              <a:lnSpc>
                <a:spcPct val="92047"/>
              </a:lnSpc>
            </a:pPr>
            <a:endParaRPr lang="ko-KR" sz="2400" b="0" i="0" u="none" strike="noStrike" spc="-100" dirty="0">
              <a:solidFill>
                <a:srgbClr val="FFFFFF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9779000" y="3162300"/>
            <a:ext cx="3073400" cy="12700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24167"/>
              </a:lnSpc>
            </a:pPr>
            <a:r>
              <a:rPr lang="en-US" sz="2000" b="0" i="0" u="none" strike="noStrike" spc="-100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- </a:t>
            </a:r>
            <a:r>
              <a:rPr lang="ko-KR" sz="2000" b="0" i="0" u="none" strike="noStrike" spc="-100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요구사항</a:t>
            </a:r>
            <a:r>
              <a:rPr lang="en-US" sz="2000" b="0" i="0" u="none" strike="noStrike" spc="-100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sz="2000" b="0" i="0" u="none" strike="noStrike" spc="-100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명세서</a:t>
            </a:r>
          </a:p>
          <a:p>
            <a:pPr lvl="0" algn="l">
              <a:lnSpc>
                <a:spcPct val="124167"/>
              </a:lnSpc>
            </a:pPr>
            <a:r>
              <a:rPr lang="en-US" sz="2000" b="0" i="0" u="none" strike="noStrike" spc="-100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- UI</a:t>
            </a:r>
            <a:r>
              <a:rPr lang="ko-KR" sz="2000" b="0" i="0" u="none" strike="noStrike" spc="-100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설계</a:t>
            </a:r>
          </a:p>
          <a:p>
            <a:pPr lvl="0" algn="l">
              <a:lnSpc>
                <a:spcPct val="124167"/>
              </a:lnSpc>
            </a:pPr>
            <a:r>
              <a:rPr lang="en-US" sz="2000" b="0" i="0" u="none" strike="noStrike" spc="-100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- </a:t>
            </a:r>
            <a:r>
              <a:rPr lang="ko-KR" sz="2000" b="0" i="0" u="none" strike="noStrike" spc="-100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화면설계서</a:t>
            </a:r>
          </a:p>
          <a:p>
            <a:pPr lvl="0" algn="l">
              <a:lnSpc>
                <a:spcPct val="124167"/>
              </a:lnSpc>
            </a:pPr>
            <a:r>
              <a:rPr lang="en-US" sz="2000" b="0" i="0" u="none" strike="noStrike" spc="-100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- </a:t>
            </a:r>
            <a:r>
              <a:rPr lang="ko-KR" sz="2000" b="0" i="0" u="none" strike="noStrike" spc="-100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메뉴구성도</a:t>
            </a:r>
            <a:r>
              <a:rPr lang="en-US" sz="2000" b="0" i="0" u="none" strike="noStrike" spc="-100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 </a:t>
            </a:r>
          </a:p>
          <a:p>
            <a:pPr lvl="0" algn="l">
              <a:lnSpc>
                <a:spcPct val="124167"/>
              </a:lnSpc>
            </a:pPr>
            <a:endParaRPr lang="en-US" sz="2000" b="0" i="0" u="none" strike="noStrike" spc="-100" dirty="0">
              <a:solidFill>
                <a:srgbClr val="FFFFFF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4" name="TextBox 24"/>
          <p:cNvSpPr txBox="1"/>
          <p:nvPr/>
        </p:nvSpPr>
        <p:spPr>
          <a:xfrm>
            <a:off x="13595350" y="2647950"/>
            <a:ext cx="3086100" cy="596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2047"/>
              </a:lnSpc>
            </a:pPr>
            <a:r>
              <a:rPr lang="ko-KR" sz="2400" b="0" i="0" u="none" strike="noStrike" spc="-100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기능</a:t>
            </a:r>
            <a:r>
              <a:rPr lang="en-US" sz="2400" b="0" i="0" u="none" strike="noStrike" spc="-100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sz="2400" b="0" i="0" u="none" strike="noStrike" spc="-100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및</a:t>
            </a:r>
            <a:r>
              <a:rPr lang="en-US" sz="2400" b="0" i="0" u="none" strike="noStrike" spc="-100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sz="2400" b="0" i="0" u="none" strike="noStrike" spc="-100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구조</a:t>
            </a:r>
            <a:r>
              <a:rPr lang="en-US" sz="2400" b="0" i="0" u="none" strike="noStrike" spc="-100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sz="2400" b="0" i="0" u="none" strike="noStrike" spc="-100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설계서</a:t>
            </a:r>
          </a:p>
          <a:p>
            <a:pPr lvl="0" algn="l">
              <a:lnSpc>
                <a:spcPct val="92047"/>
              </a:lnSpc>
            </a:pPr>
            <a:endParaRPr lang="ko-KR" sz="2400" b="0" i="0" u="none" strike="noStrike" spc="-100" dirty="0">
              <a:solidFill>
                <a:srgbClr val="FFFFFF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5" name="TextBox 25"/>
          <p:cNvSpPr txBox="1"/>
          <p:nvPr/>
        </p:nvSpPr>
        <p:spPr>
          <a:xfrm>
            <a:off x="13608050" y="3162300"/>
            <a:ext cx="3073400" cy="7493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24167"/>
              </a:lnSpc>
            </a:pPr>
            <a:r>
              <a:rPr lang="en-US" sz="2000" b="0" i="0" u="none" strike="noStrike" spc="-100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- </a:t>
            </a:r>
            <a:r>
              <a:rPr lang="ko-KR" sz="2000" b="0" i="0" u="none" strike="noStrike" spc="-100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프로그램설계</a:t>
            </a:r>
          </a:p>
          <a:p>
            <a:pPr lvl="0" algn="l">
              <a:lnSpc>
                <a:spcPct val="124167"/>
              </a:lnSpc>
            </a:pPr>
            <a:r>
              <a:rPr lang="en-US" sz="2000" b="0" i="0" u="none" strike="noStrike" spc="-100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- DB</a:t>
            </a:r>
            <a:r>
              <a:rPr lang="ko-KR" sz="2000" b="0" i="0" u="none" strike="noStrike" spc="-100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설계</a:t>
            </a:r>
            <a:br>
              <a:rPr lang="ko-KR" sz="2000" b="0" i="0" u="none" strike="noStrike" spc="-100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</a:br>
            <a:r>
              <a:rPr lang="en-US" sz="2000" b="0" i="0" u="none" strike="noStrike" spc="-100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- AP </a:t>
            </a:r>
            <a:r>
              <a:rPr lang="ko-KR" sz="2000" b="0" i="0" u="none" strike="noStrike" spc="-100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단위</a:t>
            </a:r>
            <a:r>
              <a:rPr lang="en-US" sz="2000" b="0" i="0" u="none" strike="noStrike" spc="-100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sz="2000" b="0" i="0" u="none" strike="noStrike" spc="-100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모듈</a:t>
            </a:r>
            <a:r>
              <a:rPr lang="en-US" sz="2000" b="0" i="0" u="none" strike="noStrike" spc="-100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sz="2000" b="0" i="0" u="none" strike="noStrike" spc="-100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설계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9715500" y="5105400"/>
            <a:ext cx="3086100" cy="596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2047"/>
              </a:lnSpc>
            </a:pPr>
            <a:r>
              <a:rPr lang="ko-KR" sz="2400" b="0" i="0" u="none" strike="noStrike" spc="-100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시나리오</a:t>
            </a:r>
            <a:r>
              <a:rPr lang="en-US" sz="2400" b="0" i="0" u="none" strike="noStrike" spc="-100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sz="2400" b="0" i="0" u="none" strike="noStrike" spc="-100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설계</a:t>
            </a:r>
            <a:r>
              <a:rPr lang="en-US" sz="2400" b="0" i="0" u="none" strike="noStrike" spc="-100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sz="2400" b="0" i="0" u="none" strike="noStrike" spc="-100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및</a:t>
            </a:r>
            <a:r>
              <a:rPr lang="en-US" sz="2400" b="0" i="0" u="none" strike="noStrike" spc="-100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sz="2400" b="0" i="0" u="none" strike="noStrike" spc="-100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흐름도</a:t>
            </a:r>
          </a:p>
          <a:p>
            <a:pPr lvl="0" algn="l">
              <a:lnSpc>
                <a:spcPct val="92047"/>
              </a:lnSpc>
            </a:pPr>
            <a:endParaRPr lang="ko-KR" sz="2400" b="0" i="0" u="none" strike="noStrike" spc="-100" dirty="0">
              <a:solidFill>
                <a:srgbClr val="FFFFFF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7" name="TextBox 27"/>
          <p:cNvSpPr txBox="1"/>
          <p:nvPr/>
        </p:nvSpPr>
        <p:spPr>
          <a:xfrm>
            <a:off x="9690100" y="5670550"/>
            <a:ext cx="3073400" cy="4953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24167"/>
              </a:lnSpc>
            </a:pPr>
            <a:r>
              <a:rPr lang="en-US" sz="2000" b="0" i="0" u="none" strike="noStrike" spc="-100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- </a:t>
            </a:r>
            <a:r>
              <a:rPr lang="ko-KR" sz="2000" b="0" i="0" u="none" strike="noStrike" spc="-100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시나리오</a:t>
            </a:r>
            <a:r>
              <a:rPr lang="en-US" sz="2000" b="0" i="0" u="none" strike="noStrike" spc="-100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sz="2000" b="0" i="0" u="none" strike="noStrike" spc="-100" dirty="0" err="1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상세플로우</a:t>
            </a:r>
            <a:endParaRPr lang="ko-KR" sz="2000" b="0" i="0" u="none" strike="noStrike" spc="-100" dirty="0">
              <a:solidFill>
                <a:srgbClr val="FFFFFF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lvl="0" algn="l">
              <a:lnSpc>
                <a:spcPct val="124167"/>
              </a:lnSpc>
            </a:pPr>
            <a:endParaRPr lang="ko-KR" sz="2000" b="0" i="0" u="none" strike="noStrike" spc="-100" dirty="0">
              <a:solidFill>
                <a:srgbClr val="FFFFFF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8" name="TextBox 28"/>
          <p:cNvSpPr txBox="1"/>
          <p:nvPr/>
        </p:nvSpPr>
        <p:spPr>
          <a:xfrm>
            <a:off x="9690100" y="6743700"/>
            <a:ext cx="3086100" cy="596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2047"/>
              </a:lnSpc>
            </a:pPr>
            <a:r>
              <a:rPr lang="ko-KR" sz="2400" b="0" i="0" u="none" strike="noStrike" spc="-10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진척도</a:t>
            </a:r>
            <a:r>
              <a:rPr lang="en-US" sz="2400" b="0" i="0" u="none" strike="noStrike" spc="-10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sz="2400" b="0" i="0" u="none" strike="noStrike" spc="-10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관리</a:t>
            </a:r>
            <a:r>
              <a:rPr lang="en-US" sz="2400" b="0" i="0" u="none" strike="noStrike" spc="-10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sz="2400" b="0" i="0" u="none" strike="noStrike" spc="-10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자료</a:t>
            </a:r>
          </a:p>
          <a:p>
            <a:pPr lvl="0" algn="l">
              <a:lnSpc>
                <a:spcPct val="92047"/>
              </a:lnSpc>
            </a:pPr>
            <a:endParaRPr lang="ko-KR" sz="2400" b="0" i="0" u="none" strike="noStrike" spc="-100">
              <a:solidFill>
                <a:srgbClr val="FFFFFF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9" name="TextBox 29"/>
          <p:cNvSpPr txBox="1"/>
          <p:nvPr/>
        </p:nvSpPr>
        <p:spPr>
          <a:xfrm>
            <a:off x="9690100" y="7258050"/>
            <a:ext cx="3073400" cy="4953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24167"/>
              </a:lnSpc>
            </a:pPr>
            <a:r>
              <a:rPr lang="en-US" sz="2000" b="0" i="0" u="none" strike="noStrike" spc="-100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- </a:t>
            </a:r>
            <a:r>
              <a:rPr lang="ko-KR" sz="2000" b="0" i="0" u="none" strike="noStrike" spc="-100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진척도</a:t>
            </a:r>
            <a:r>
              <a:rPr lang="en-US" sz="2000" b="0" i="0" u="none" strike="noStrike" spc="-100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sz="2000" b="0" i="0" u="none" strike="noStrike" spc="-100" dirty="0" err="1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관리표</a:t>
            </a:r>
            <a:r>
              <a:rPr lang="en-US" sz="2000" b="0" i="0" u="none" strike="noStrike" spc="-100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 </a:t>
            </a:r>
          </a:p>
          <a:p>
            <a:pPr lvl="0" algn="l">
              <a:lnSpc>
                <a:spcPct val="124167"/>
              </a:lnSpc>
            </a:pPr>
            <a:endParaRPr lang="en-US" sz="2000" b="0" i="0" u="none" strike="noStrike" spc="-100" dirty="0">
              <a:solidFill>
                <a:srgbClr val="FFFFFF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30" name="TextBox 30"/>
          <p:cNvSpPr txBox="1"/>
          <p:nvPr/>
        </p:nvSpPr>
        <p:spPr>
          <a:xfrm>
            <a:off x="13595350" y="5067300"/>
            <a:ext cx="1790700" cy="596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2047"/>
              </a:lnSpc>
            </a:pPr>
            <a:r>
              <a:rPr lang="ko-KR" sz="2400" b="0" i="0" u="none" strike="noStrike" spc="-100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테스트</a:t>
            </a:r>
            <a:r>
              <a:rPr lang="en-US" sz="2400" b="0" i="0" u="none" strike="noStrike" spc="-100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sz="2400" b="0" i="0" u="none" strike="noStrike" spc="-100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문서</a:t>
            </a:r>
          </a:p>
          <a:p>
            <a:pPr lvl="0" algn="l">
              <a:lnSpc>
                <a:spcPct val="92047"/>
              </a:lnSpc>
            </a:pPr>
            <a:endParaRPr lang="ko-KR" sz="2400" b="0" i="0" u="none" strike="noStrike" spc="-100" dirty="0">
              <a:solidFill>
                <a:srgbClr val="FFFFFF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31" name="TextBox 31"/>
          <p:cNvSpPr txBox="1"/>
          <p:nvPr/>
        </p:nvSpPr>
        <p:spPr>
          <a:xfrm>
            <a:off x="13608050" y="5613400"/>
            <a:ext cx="3073400" cy="7493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24167"/>
              </a:lnSpc>
            </a:pPr>
            <a:r>
              <a:rPr lang="en-US" sz="2000" b="0" i="0" u="none" strike="noStrike" spc="-100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- </a:t>
            </a:r>
            <a:r>
              <a:rPr lang="ko-KR" sz="2000" b="0" i="0" u="none" strike="noStrike" spc="-100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단위</a:t>
            </a:r>
            <a:r>
              <a:rPr lang="en-US" sz="2000" b="0" i="0" u="none" strike="noStrike" spc="-100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sz="2000" b="0" i="0" u="none" strike="noStrike" spc="-100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테스트</a:t>
            </a:r>
          </a:p>
          <a:p>
            <a:pPr lvl="0" algn="l">
              <a:lnSpc>
                <a:spcPct val="124167"/>
              </a:lnSpc>
            </a:pPr>
            <a:r>
              <a:rPr lang="en-US" sz="2000" b="0" i="0" u="none" strike="noStrike" spc="-100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- </a:t>
            </a:r>
            <a:r>
              <a:rPr lang="ko-KR" sz="2000" b="0" i="0" u="none" strike="noStrike" spc="-100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시나리오</a:t>
            </a:r>
            <a:r>
              <a:rPr lang="en-US" sz="2000" b="0" i="0" u="none" strike="noStrike" spc="-100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sz="2000" b="0" i="0" u="none" strike="noStrike" spc="-100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테스트</a:t>
            </a:r>
          </a:p>
          <a:p>
            <a:pPr lvl="0" algn="l">
              <a:lnSpc>
                <a:spcPct val="124167"/>
              </a:lnSpc>
            </a:pPr>
            <a:endParaRPr lang="ko-KR" sz="2000" b="0" i="0" u="none" strike="noStrike" spc="-100" dirty="0">
              <a:solidFill>
                <a:srgbClr val="FFFFFF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905000" y="1930400"/>
            <a:ext cx="14579600" cy="6731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22839"/>
              </a:lnSpc>
            </a:pPr>
            <a:r>
              <a:rPr lang="ko-KR" sz="3800" b="0" i="0" u="none" strike="noStrike" spc="-100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개발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7518400" y="4953000"/>
            <a:ext cx="1854200" cy="241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39440"/>
              </a:lnSpc>
            </a:pPr>
            <a:r>
              <a:rPr lang="ko-KR" sz="1400" b="0" i="0" u="none" strike="noStrike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데이터</a:t>
            </a:r>
            <a:r>
              <a:rPr lang="en-US" sz="1400" b="0" i="0" u="none" strike="noStrike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sz="1400" b="0" i="0" u="none" strike="noStrike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입출력</a:t>
            </a:r>
            <a:r>
              <a:rPr lang="en-US" sz="1400" b="0" i="0" u="none" strike="noStrike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sz="1400" b="0" i="0" u="none" strike="noStrike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및</a:t>
            </a:r>
            <a:r>
              <a:rPr lang="en-US" sz="1400" b="0" i="0" u="none" strike="noStrike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sz="1400" b="0" i="0" u="none" strike="noStrike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전처리</a:t>
            </a: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9800" y="5003800"/>
            <a:ext cx="152400" cy="15240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7518400" y="5295900"/>
            <a:ext cx="1651000" cy="241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39440"/>
              </a:lnSpc>
            </a:pPr>
            <a:r>
              <a:rPr lang="ko-KR" sz="1400" b="0" i="0" u="none" strike="noStrike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탐지</a:t>
            </a:r>
            <a:r>
              <a:rPr lang="en-US" sz="1400" b="0" i="0" u="none" strike="noStrike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sz="1400" b="0" i="0" u="none" strike="noStrike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및</a:t>
            </a:r>
            <a:r>
              <a:rPr lang="en-US" sz="1400" b="0" i="0" u="none" strike="noStrike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sz="1400" b="0" i="0" u="none" strike="noStrike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분석</a:t>
            </a:r>
            <a:r>
              <a:rPr lang="en-US" sz="1400" b="0" i="0" u="none" strike="noStrike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sz="1400" b="0" i="0" u="none" strike="noStrike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기능</a:t>
            </a: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9800" y="5372100"/>
            <a:ext cx="152400" cy="152400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7531100" y="6070600"/>
            <a:ext cx="1854200" cy="241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39440"/>
              </a:lnSpc>
            </a:pPr>
            <a:r>
              <a:rPr lang="ko-KR" sz="1400" b="0" i="0" u="none" strike="noStrike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사용자</a:t>
            </a:r>
            <a:r>
              <a:rPr lang="en-US" sz="1400" b="0" i="0" u="none" strike="noStrike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sz="1400" b="0" i="0" u="none" strike="noStrike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인터페이스</a:t>
            </a:r>
            <a:r>
              <a:rPr lang="en-US" sz="1400" b="0" i="0" u="none" strike="noStrike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sz="1400" b="0" i="0" u="none" strike="noStrike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구성</a:t>
            </a:r>
          </a:p>
        </p:txBody>
      </p:sp>
      <p:pic>
        <p:nvPicPr>
          <p:cNvPr id="9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89800" y="6121400"/>
            <a:ext cx="152400" cy="152400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7518400" y="5676900"/>
            <a:ext cx="1612900" cy="228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39440"/>
              </a:lnSpc>
            </a:pPr>
            <a:r>
              <a:rPr lang="ko-KR" sz="1300" b="0" i="0" u="none" strike="noStrike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지도</a:t>
            </a:r>
            <a:r>
              <a:rPr lang="en-US" sz="1300" b="0" i="0" u="none" strike="noStrike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sz="1300" b="0" i="0" u="none" strike="noStrike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최신화</a:t>
            </a:r>
            <a:r>
              <a:rPr lang="en-US" sz="1300" b="0" i="0" u="none" strike="noStrike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sz="1300" b="0" i="0" u="none" strike="noStrike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및</a:t>
            </a:r>
            <a:r>
              <a:rPr lang="en-US" sz="1300" b="0" i="0" u="none" strike="noStrike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sz="1300" b="0" i="0" u="none" strike="noStrike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시각화</a:t>
            </a:r>
          </a:p>
        </p:txBody>
      </p:sp>
      <p:pic>
        <p:nvPicPr>
          <p:cNvPr id="11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89800" y="5727700"/>
            <a:ext cx="152400" cy="152400"/>
          </a:xfrm>
          <a:prstGeom prst="rect">
            <a:avLst/>
          </a:prstGeom>
        </p:spPr>
      </p:pic>
      <p:sp>
        <p:nvSpPr>
          <p:cNvPr id="12" name="TextBox 12"/>
          <p:cNvSpPr txBox="1"/>
          <p:nvPr/>
        </p:nvSpPr>
        <p:spPr>
          <a:xfrm>
            <a:off x="7531100" y="6426200"/>
            <a:ext cx="2209800" cy="241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39440"/>
              </a:lnSpc>
            </a:pPr>
            <a:r>
              <a:rPr lang="ko-KR" sz="1400" b="0" i="0" u="none" strike="noStrike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학습</a:t>
            </a:r>
            <a:r>
              <a:rPr lang="en-US" sz="1400" b="0" i="0" u="none" strike="noStrike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sz="1400" b="0" i="0" u="none" strike="noStrike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데이터</a:t>
            </a:r>
            <a:r>
              <a:rPr lang="en-US" sz="1400" b="0" i="0" u="none" strike="noStrike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sz="1400" b="0" i="0" u="none" strike="noStrike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구축</a:t>
            </a:r>
            <a:r>
              <a:rPr lang="en-US" sz="1400" b="0" i="0" u="none" strike="noStrike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sz="1400" b="0" i="0" u="none" strike="noStrike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및</a:t>
            </a:r>
            <a:r>
              <a:rPr lang="en-US" sz="1400" b="0" i="0" u="none" strike="noStrike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sz="1400" b="0" i="0" u="none" strike="noStrike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관리</a:t>
            </a:r>
          </a:p>
        </p:txBody>
      </p:sp>
      <p:pic>
        <p:nvPicPr>
          <p:cNvPr id="13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15200" y="6451600"/>
            <a:ext cx="152400" cy="1524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92300" y="3225800"/>
            <a:ext cx="5156200" cy="5156200"/>
          </a:xfrm>
          <a:prstGeom prst="rect">
            <a:avLst/>
          </a:prstGeom>
        </p:spPr>
      </p:pic>
      <p:sp>
        <p:nvSpPr>
          <p:cNvPr id="15" name="TextBox 15"/>
          <p:cNvSpPr txBox="1"/>
          <p:nvPr/>
        </p:nvSpPr>
        <p:spPr>
          <a:xfrm>
            <a:off x="3467100" y="3860800"/>
            <a:ext cx="8128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2839"/>
              </a:lnSpc>
            </a:pPr>
            <a:r>
              <a:rPr lang="en-US" sz="2000" b="0" i="0" u="none" strike="noStrike" spc="-10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10%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2209800" y="5486400"/>
            <a:ext cx="800100" cy="330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2839"/>
              </a:lnSpc>
            </a:pPr>
            <a:r>
              <a:rPr lang="en-US" sz="1900" b="0" i="0" u="none" strike="noStrike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25%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3276600" y="7353300"/>
            <a:ext cx="800100" cy="330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2839"/>
              </a:lnSpc>
            </a:pPr>
            <a:r>
              <a:rPr lang="en-US" sz="1900" b="0" i="0" u="none" strike="noStrike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18%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5588000" y="6654800"/>
            <a:ext cx="8001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2839"/>
              </a:lnSpc>
            </a:pPr>
            <a:r>
              <a:rPr lang="en-US" sz="2000" b="0" i="0" u="none" strike="noStrike" spc="-10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27%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5232400" y="4191000"/>
            <a:ext cx="8001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2839"/>
              </a:lnSpc>
            </a:pPr>
            <a:r>
              <a:rPr lang="en-US" sz="2000" b="0" i="0" u="none" strike="noStrike" spc="-1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20%</a:t>
            </a:r>
          </a:p>
        </p:txBody>
      </p: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51200" y="4584700"/>
            <a:ext cx="2374900" cy="23749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3492500" y="5600700"/>
            <a:ext cx="1905000" cy="393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2839"/>
              </a:lnSpc>
            </a:pPr>
            <a:r>
              <a:rPr lang="ko-KR" sz="2300" b="0" i="0" u="none" strike="noStrike" spc="-100" dirty="0">
                <a:solidFill>
                  <a:srgbClr val="000000"/>
                </a:solidFill>
                <a:ea typeface="Astro Space"/>
              </a:rPr>
              <a:t>개발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9690100" y="2705100"/>
            <a:ext cx="3086100" cy="330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2047"/>
              </a:lnSpc>
            </a:pPr>
            <a:r>
              <a:rPr lang="ko-KR" sz="2400" b="0" i="0" u="none" strike="noStrike" spc="-100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데이터</a:t>
            </a:r>
            <a:r>
              <a:rPr lang="en-US" sz="2400" b="0" i="0" u="none" strike="noStrike" spc="-100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sz="2400" b="0" i="0" u="none" strike="noStrike" spc="-100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입출력</a:t>
            </a:r>
            <a:r>
              <a:rPr lang="en-US" sz="2400" b="0" i="0" u="none" strike="noStrike" spc="-100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sz="2400" b="0" i="0" u="none" strike="noStrike" spc="-100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및</a:t>
            </a:r>
            <a:r>
              <a:rPr lang="en-US" sz="2400" b="0" i="0" u="none" strike="noStrike" spc="-100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sz="2400" b="0" i="0" u="none" strike="noStrike" spc="-100" dirty="0" err="1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전처리</a:t>
            </a:r>
            <a:endParaRPr lang="ko-KR" sz="2400" b="0" i="0" u="none" strike="noStrike" spc="-100" dirty="0">
              <a:solidFill>
                <a:srgbClr val="FFFFFF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9779000" y="3238500"/>
            <a:ext cx="3073400" cy="7493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24167"/>
              </a:lnSpc>
            </a:pPr>
            <a:r>
              <a:rPr lang="en-US" sz="2000" b="0" i="0" u="none" strike="noStrike" spc="-100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- </a:t>
            </a:r>
            <a:r>
              <a:rPr lang="ko-KR" sz="2000" b="0" i="0" u="none" strike="noStrike" spc="-100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파일</a:t>
            </a:r>
            <a:r>
              <a:rPr lang="en-US" sz="2000" b="0" i="0" u="none" strike="noStrike" spc="-100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sz="2000" b="0" i="0" u="none" strike="noStrike" spc="-100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입출력</a:t>
            </a:r>
          </a:p>
          <a:p>
            <a:pPr lvl="0" algn="l">
              <a:lnSpc>
                <a:spcPct val="124167"/>
              </a:lnSpc>
            </a:pPr>
            <a:r>
              <a:rPr lang="en-US" sz="2000" b="0" i="0" u="none" strike="noStrike" spc="-100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- </a:t>
            </a:r>
            <a:r>
              <a:rPr lang="ko-KR" sz="2000" b="0" i="0" u="none" strike="noStrike" spc="-100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월드</a:t>
            </a:r>
            <a:r>
              <a:rPr lang="en-US" sz="2000" b="0" i="0" u="none" strike="noStrike" spc="-100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sz="2000" b="0" i="0" u="none" strike="noStrike" spc="-100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파일</a:t>
            </a:r>
            <a:r>
              <a:rPr lang="en-US" sz="2000" b="0" i="0" u="none" strike="noStrike" spc="-100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sz="2000" b="0" i="0" u="none" strike="noStrike" spc="-100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생성</a:t>
            </a:r>
          </a:p>
          <a:p>
            <a:pPr lvl="0" algn="l">
              <a:lnSpc>
                <a:spcPct val="124167"/>
              </a:lnSpc>
            </a:pPr>
            <a:r>
              <a:rPr lang="en-US" sz="2000" b="0" i="0" u="none" strike="noStrike" spc="-100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- GCP </a:t>
            </a:r>
            <a:r>
              <a:rPr lang="ko-KR" sz="2000" b="0" i="0" u="none" strike="noStrike" spc="-100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매칭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3347700" y="2705100"/>
            <a:ext cx="3086100" cy="330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2047"/>
              </a:lnSpc>
            </a:pPr>
            <a:r>
              <a:rPr lang="ko-KR" sz="2400" b="0" i="0" u="none" strike="noStrike" spc="-100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탐지</a:t>
            </a:r>
            <a:r>
              <a:rPr lang="en-US" sz="2400" b="0" i="0" u="none" strike="noStrike" spc="-100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sz="2400" b="0" i="0" u="none" strike="noStrike" spc="-100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및</a:t>
            </a:r>
            <a:r>
              <a:rPr lang="en-US" sz="2400" b="0" i="0" u="none" strike="noStrike" spc="-100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sz="2400" b="0" i="0" u="none" strike="noStrike" spc="-100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분석</a:t>
            </a:r>
            <a:r>
              <a:rPr lang="en-US" sz="2400" b="0" i="0" u="none" strike="noStrike" spc="-100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sz="2400" b="0" i="0" u="none" strike="noStrike" spc="-100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기능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3347700" y="3238500"/>
            <a:ext cx="3073400" cy="7493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24167"/>
              </a:lnSpc>
            </a:pPr>
            <a:r>
              <a:rPr lang="en-US" sz="2000" b="0" i="0" u="none" strike="noStrike" spc="-100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- YOLO </a:t>
            </a:r>
            <a:r>
              <a:rPr lang="ko-KR" sz="2000" b="0" i="0" u="none" strike="noStrike" spc="-100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탐지</a:t>
            </a:r>
            <a:r>
              <a:rPr lang="en-US" sz="2000" b="0" i="0" u="none" strike="noStrike" spc="-100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sz="2000" b="0" i="0" u="none" strike="noStrike" spc="-100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연동</a:t>
            </a:r>
          </a:p>
          <a:p>
            <a:pPr lvl="0" algn="l">
              <a:lnSpc>
                <a:spcPct val="124167"/>
              </a:lnSpc>
            </a:pPr>
            <a:r>
              <a:rPr lang="en-US" sz="2000" b="0" i="0" u="none" strike="noStrike" spc="-100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- </a:t>
            </a:r>
            <a:r>
              <a:rPr lang="ko-KR" sz="2000" b="0" i="0" u="none" strike="noStrike" spc="-100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모델</a:t>
            </a:r>
            <a:r>
              <a:rPr lang="en-US" sz="2000" b="0" i="0" u="none" strike="noStrike" spc="-100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sz="2000" b="0" i="0" u="none" strike="noStrike" spc="-100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적용</a:t>
            </a:r>
            <a:r>
              <a:rPr lang="en-US" sz="2000" b="0" i="0" u="none" strike="noStrike" spc="-100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sz="2000" b="0" i="0" u="none" strike="noStrike" spc="-100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테스트</a:t>
            </a:r>
          </a:p>
          <a:p>
            <a:pPr lvl="0" algn="l">
              <a:lnSpc>
                <a:spcPct val="124167"/>
              </a:lnSpc>
            </a:pPr>
            <a:r>
              <a:rPr lang="en-US" sz="2000" b="0" i="0" u="none" strike="noStrike" spc="-100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- </a:t>
            </a:r>
            <a:r>
              <a:rPr lang="ko-KR" sz="2000" b="0" i="0" u="none" strike="noStrike" spc="-100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속성</a:t>
            </a:r>
            <a:r>
              <a:rPr lang="en-US" sz="2000" b="0" i="0" u="none" strike="noStrike" spc="-100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sz="2000" b="0" i="0" u="none" strike="noStrike" spc="-100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비교</a:t>
            </a:r>
            <a:r>
              <a:rPr lang="en-US" sz="2000" b="0" i="0" u="none" strike="noStrike" spc="-100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sz="2000" b="0" i="0" u="none" strike="noStrike" spc="-100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분석</a:t>
            </a:r>
            <a:r>
              <a:rPr lang="en-US" sz="2000" b="0" i="0" u="none" strike="noStrike" spc="-100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sz="2000" b="0" i="0" u="none" strike="noStrike" spc="-100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기능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9690100" y="4940300"/>
            <a:ext cx="3086100" cy="330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2047"/>
              </a:lnSpc>
            </a:pPr>
            <a:r>
              <a:rPr lang="ko-KR" sz="2400" b="0" i="0" u="none" strike="noStrike" spc="-10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지도</a:t>
            </a:r>
            <a:r>
              <a:rPr lang="en-US" sz="2400" b="0" i="0" u="none" strike="noStrike" spc="-10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sz="2400" b="0" i="0" u="none" strike="noStrike" spc="-10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최신화</a:t>
            </a:r>
            <a:r>
              <a:rPr lang="en-US" sz="2400" b="0" i="0" u="none" strike="noStrike" spc="-10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sz="2400" b="0" i="0" u="none" strike="noStrike" spc="-10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및</a:t>
            </a:r>
            <a:r>
              <a:rPr lang="en-US" sz="2400" b="0" i="0" u="none" strike="noStrike" spc="-10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sz="2400" b="0" i="0" u="none" strike="noStrike" spc="-10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시각화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9690100" y="5346700"/>
            <a:ext cx="3073400" cy="7493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24167"/>
              </a:lnSpc>
            </a:pPr>
            <a:r>
              <a:rPr lang="en-US" sz="2000" b="0" i="0" u="none" strike="noStrike" spc="-10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- </a:t>
            </a:r>
            <a:r>
              <a:rPr lang="ko-KR" sz="2000" b="0" i="0" u="none" strike="noStrike" spc="-10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시각화</a:t>
            </a:r>
          </a:p>
          <a:p>
            <a:pPr lvl="0" algn="l">
              <a:lnSpc>
                <a:spcPct val="124167"/>
              </a:lnSpc>
            </a:pPr>
            <a:r>
              <a:rPr lang="en-US" sz="2000" b="0" i="0" u="none" strike="noStrike" spc="-10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- </a:t>
            </a:r>
            <a:r>
              <a:rPr lang="ko-KR" sz="2000" b="0" i="0" u="none" strike="noStrike" spc="-10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치적화</a:t>
            </a:r>
            <a:r>
              <a:rPr lang="en-US" sz="2000" b="0" i="0" u="none" strike="noStrike" spc="-10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sz="2000" b="0" i="0" u="none" strike="noStrike" spc="-10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지도</a:t>
            </a:r>
            <a:r>
              <a:rPr lang="en-US" sz="2000" b="0" i="0" u="none" strike="noStrike" spc="-10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sz="2000" b="0" i="0" u="none" strike="noStrike" spc="-10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최신화</a:t>
            </a:r>
          </a:p>
          <a:p>
            <a:pPr lvl="0" algn="l">
              <a:lnSpc>
                <a:spcPct val="124167"/>
              </a:lnSpc>
            </a:pPr>
            <a:r>
              <a:rPr lang="en-US" sz="2000" b="0" i="0" u="none" strike="noStrike" spc="-10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- shp </a:t>
            </a:r>
            <a:r>
              <a:rPr lang="ko-KR" sz="2000" b="0" i="0" u="none" strike="noStrike" spc="-10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결과</a:t>
            </a:r>
            <a:r>
              <a:rPr lang="en-US" sz="2000" b="0" i="0" u="none" strike="noStrike" spc="-10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sz="2000" b="0" i="0" u="none" strike="noStrike" spc="-10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저장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9690100" y="6870700"/>
            <a:ext cx="3086100" cy="330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2047"/>
              </a:lnSpc>
            </a:pPr>
            <a:r>
              <a:rPr lang="ko-KR" sz="2400" b="0" i="0" u="none" strike="noStrike" spc="-100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학습</a:t>
            </a:r>
            <a:r>
              <a:rPr lang="en-US" sz="2400" b="0" i="0" u="none" strike="noStrike" spc="-100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sz="2400" b="0" i="0" u="none" strike="noStrike" spc="-100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데이터</a:t>
            </a:r>
            <a:r>
              <a:rPr lang="en-US" sz="2400" b="0" i="0" u="none" strike="noStrike" spc="-100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sz="2400" b="0" i="0" u="none" strike="noStrike" spc="-100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구축</a:t>
            </a:r>
            <a:r>
              <a:rPr lang="en-US" sz="2400" b="0" i="0" u="none" strike="noStrike" spc="-100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sz="2400" b="0" i="0" u="none" strike="noStrike" spc="-100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및</a:t>
            </a:r>
            <a:r>
              <a:rPr lang="en-US" sz="2400" b="0" i="0" u="none" strike="noStrike" spc="-100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sz="2400" b="0" i="0" u="none" strike="noStrike" spc="-100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관리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9690100" y="7493000"/>
            <a:ext cx="3073400" cy="2413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24167"/>
              </a:lnSpc>
            </a:pPr>
            <a:r>
              <a:rPr lang="en-US" sz="2000" b="0" i="0" u="none" strike="noStrike" spc="-10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- </a:t>
            </a:r>
            <a:r>
              <a:rPr lang="ko-KR" sz="2000" b="0" i="0" u="none" strike="noStrike" spc="-10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학습</a:t>
            </a:r>
            <a:r>
              <a:rPr lang="en-US" sz="2000" b="0" i="0" u="none" strike="noStrike" spc="-10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sz="2000" b="0" i="0" u="none" strike="noStrike" spc="-10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데이터</a:t>
            </a:r>
            <a:r>
              <a:rPr lang="en-US" sz="2000" b="0" i="0" u="none" strike="noStrike" spc="-10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sz="2000" b="0" i="0" u="none" strike="noStrike" spc="-10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구축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13347700" y="4889500"/>
            <a:ext cx="3340100" cy="381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2047"/>
              </a:lnSpc>
            </a:pPr>
            <a:r>
              <a:rPr lang="ko-KR" sz="2400" b="0" i="0" u="none" strike="noStrike" spc="-100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사용자</a:t>
            </a:r>
            <a:r>
              <a:rPr lang="en-US" sz="2400" b="0" i="0" u="none" strike="noStrike" spc="-100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sz="2400" b="0" i="0" u="none" strike="noStrike" spc="-100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인터페이스</a:t>
            </a:r>
            <a:r>
              <a:rPr lang="en-US" sz="2400" b="0" i="0" u="none" strike="noStrike" spc="-100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sz="2400" b="0" i="0" u="none" strike="noStrike" spc="-100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구성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13347700" y="5346700"/>
            <a:ext cx="3073400" cy="2413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24167"/>
              </a:lnSpc>
            </a:pPr>
            <a:r>
              <a:rPr lang="en-US" sz="2000" b="0" i="0" u="none" strike="noStrike" spc="-100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- </a:t>
            </a:r>
            <a:r>
              <a:rPr lang="ko-KR" sz="2000" b="0" i="0" u="none" strike="noStrike" spc="-100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플러그인</a:t>
            </a:r>
            <a:r>
              <a:rPr lang="en-US" sz="2000" b="0" i="0" u="none" strike="noStrike" spc="-100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UI </a:t>
            </a:r>
            <a:r>
              <a:rPr lang="ko-KR" sz="2000" b="0" i="0" u="none" strike="noStrike" spc="-100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구성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3200" y="2552700"/>
            <a:ext cx="14947900" cy="69850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5295900" y="1130300"/>
            <a:ext cx="7696200" cy="812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07070"/>
              </a:lnSpc>
            </a:pPr>
            <a:r>
              <a:rPr lang="ko-KR" sz="4600" b="0" i="0" u="none" strike="noStrike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프로젝트</a:t>
            </a:r>
            <a:r>
              <a:rPr lang="en-US" sz="4600" b="0" i="0" u="none" strike="noStrike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sz="4600" b="0" i="0" u="none" strike="noStrike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전체</a:t>
            </a:r>
            <a:r>
              <a:rPr lang="en-US" sz="4600" b="0" i="0" u="none" strike="noStrike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sz="4600" b="0" i="0" u="none" strike="noStrike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진척</a:t>
            </a:r>
            <a:r>
              <a:rPr lang="en-US" sz="4600" b="0" i="0" u="none" strike="noStrike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sz="4600" b="0" i="0" u="none" strike="noStrike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현황</a:t>
            </a:r>
          </a:p>
        </p:txBody>
      </p:sp>
      <p:graphicFrame>
        <p:nvGraphicFramePr>
          <p:cNvPr id="5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3475871"/>
              </p:ext>
            </p:extLst>
          </p:nvPr>
        </p:nvGraphicFramePr>
        <p:xfrm>
          <a:off x="2286000" y="3460750"/>
          <a:ext cx="14960600" cy="6896100"/>
        </p:xfrm>
        <a:graphic>
          <a:graphicData uri="http://schemas.openxmlformats.org/drawingml/2006/table">
            <a:tbl>
              <a:tblPr/>
              <a:tblGrid>
                <a:gridCol w="261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74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05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51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00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49300">
                <a:tc>
                  <a:txBody>
                    <a:bodyPr/>
                    <a:lstStyle/>
                    <a:p>
                      <a:pPr lvl="0" algn="ctr">
                        <a:lnSpc>
                          <a:spcPct val="83000"/>
                        </a:lnSpc>
                        <a:defRPr/>
                      </a:pPr>
                      <a:r>
                        <a:rPr lang="ko-KR" sz="2200" b="0" i="0" u="none" strike="noStrike" dirty="0">
                          <a:solidFill>
                            <a:srgbClr val="000000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모듈</a:t>
                      </a:r>
                      <a:endParaRPr lang="en-US" sz="1100" dirty="0"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1714"/>
                        </a:lnSpc>
                        <a:defRPr/>
                      </a:pPr>
                      <a:r>
                        <a:rPr lang="ko-KR" sz="2200" b="0" i="0" u="none" strike="noStrike">
                          <a:solidFill>
                            <a:srgbClr val="000000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전체</a:t>
                      </a: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 </a:t>
                      </a:r>
                      <a:r>
                        <a:rPr lang="ko-KR" sz="2200" b="0" i="0" u="none" strike="noStrike">
                          <a:solidFill>
                            <a:srgbClr val="000000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작업</a:t>
                      </a: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 </a:t>
                      </a:r>
                      <a:r>
                        <a:rPr lang="ko-KR" sz="2200" b="0" i="0" u="none" strike="noStrike">
                          <a:solidFill>
                            <a:srgbClr val="000000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수</a:t>
                      </a: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 </a:t>
                      </a:r>
                      <a:endParaRPr lang="en-US" sz="1100"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1714"/>
                        </a:lnSpc>
                        <a:defRPr/>
                      </a:pPr>
                      <a:r>
                        <a:rPr lang="ko-KR" sz="2200" b="0" i="0" u="none" strike="noStrike" dirty="0">
                          <a:solidFill>
                            <a:srgbClr val="000000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계획</a:t>
                      </a: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 </a:t>
                      </a:r>
                      <a:r>
                        <a:rPr lang="ko-KR" sz="2200" b="0" i="0" u="none" strike="noStrike" dirty="0">
                          <a:solidFill>
                            <a:srgbClr val="000000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작업</a:t>
                      </a: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 </a:t>
                      </a:r>
                      <a:r>
                        <a:rPr lang="ko-KR" sz="2200" b="0" i="0" u="none" strike="noStrike" dirty="0">
                          <a:solidFill>
                            <a:srgbClr val="000000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수</a:t>
                      </a:r>
                      <a:endParaRPr lang="en-US" sz="1100" dirty="0"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1714"/>
                        </a:lnSpc>
                        <a:defRPr/>
                      </a:pPr>
                      <a:r>
                        <a:rPr lang="ko-KR" sz="2200" b="0" i="0" u="none" strike="noStrike" dirty="0">
                          <a:solidFill>
                            <a:srgbClr val="000000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실적</a:t>
                      </a: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 </a:t>
                      </a:r>
                      <a:r>
                        <a:rPr lang="ko-KR" sz="2200" b="0" i="0" u="none" strike="noStrike" dirty="0">
                          <a:solidFill>
                            <a:srgbClr val="000000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작업</a:t>
                      </a: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 </a:t>
                      </a:r>
                      <a:r>
                        <a:rPr lang="ko-KR" sz="2200" b="0" i="0" u="none" strike="noStrike" dirty="0">
                          <a:solidFill>
                            <a:srgbClr val="000000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수</a:t>
                      </a:r>
                      <a:endParaRPr lang="en-US" sz="1100" dirty="0"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1714"/>
                        </a:lnSpc>
                        <a:defRPr/>
                      </a:pPr>
                      <a:r>
                        <a:rPr lang="ko-KR" sz="2200" b="0" i="0" u="none" strike="noStrike" dirty="0">
                          <a:solidFill>
                            <a:srgbClr val="000000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목표</a:t>
                      </a: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 </a:t>
                      </a:r>
                      <a:r>
                        <a:rPr lang="ko-KR" sz="2200" b="0" i="0" u="none" strike="noStrike" dirty="0">
                          <a:solidFill>
                            <a:srgbClr val="000000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대비</a:t>
                      </a: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 </a:t>
                      </a:r>
                      <a:r>
                        <a:rPr lang="ko-KR" sz="2200" b="0" i="0" u="none" strike="noStrike" dirty="0" err="1">
                          <a:solidFill>
                            <a:srgbClr val="000000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진척률</a:t>
                      </a:r>
                      <a:endParaRPr lang="en-US" sz="1100" dirty="0"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1714"/>
                        </a:lnSpc>
                        <a:defRPr/>
                      </a:pPr>
                      <a:r>
                        <a:rPr lang="ko-KR" sz="2200" b="0" i="0" u="none" strike="noStrike">
                          <a:solidFill>
                            <a:srgbClr val="000000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전체</a:t>
                      </a: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 </a:t>
                      </a:r>
                      <a:r>
                        <a:rPr lang="ko-KR" sz="2200" b="0" i="0" u="none" strike="noStrike">
                          <a:solidFill>
                            <a:srgbClr val="000000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대비</a:t>
                      </a: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 </a:t>
                      </a:r>
                      <a:r>
                        <a:rPr lang="ko-KR" sz="2200" b="0" i="0" u="none" strike="noStrike">
                          <a:solidFill>
                            <a:srgbClr val="000000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진척률</a:t>
                      </a:r>
                      <a:endParaRPr lang="en-US" sz="1100"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6900">
                <a:tc rowSpan="2">
                  <a:txBody>
                    <a:bodyPr/>
                    <a:lstStyle/>
                    <a:p>
                      <a:pPr lvl="0" algn="ctr">
                        <a:lnSpc>
                          <a:spcPct val="83000"/>
                        </a:lnSpc>
                        <a:defRPr/>
                      </a:pPr>
                      <a:r>
                        <a:rPr lang="ko-KR" sz="1800" b="0" i="0" u="none" strike="noStrike" dirty="0" err="1">
                          <a:solidFill>
                            <a:srgbClr val="FFFFFF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프론트엔드</a:t>
                      </a:r>
                      <a:endParaRPr lang="en-US" sz="1100" dirty="0"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  <a:p>
                      <a:pPr lvl="0" algn="ctr">
                        <a:lnSpc>
                          <a:spcPct val="83000"/>
                        </a:lnSpc>
                      </a:pPr>
                      <a:r>
                        <a:rPr lang="en-US" sz="1800" b="0" i="0" u="none" strike="noStrike" dirty="0">
                          <a:solidFill>
                            <a:srgbClr val="FFFFFF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(QGIS + UI)</a:t>
                      </a:r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 rowSpan="2">
                  <a:txBody>
                    <a:bodyPr/>
                    <a:lstStyle/>
                    <a:p>
                      <a:pPr lvl="0" algn="ctr">
                        <a:lnSpc>
                          <a:spcPct val="91714"/>
                        </a:lnSpc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DEDEDE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35</a:t>
                      </a:r>
                      <a:endParaRPr lang="en-US" sz="1100" dirty="0"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 rowSpan="2">
                  <a:txBody>
                    <a:bodyPr/>
                    <a:lstStyle/>
                    <a:p>
                      <a:pPr lvl="0" algn="ctr">
                        <a:lnSpc>
                          <a:spcPct val="91714"/>
                        </a:lnSpc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DEDEDE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35</a:t>
                      </a:r>
                      <a:endParaRPr lang="en-US" sz="1100" dirty="0"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 rowSpan="2">
                  <a:txBody>
                    <a:bodyPr/>
                    <a:lstStyle/>
                    <a:p>
                      <a:pPr lvl="0" algn="ctr">
                        <a:lnSpc>
                          <a:spcPct val="91714"/>
                        </a:lnSpc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DEDEDE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35</a:t>
                      </a:r>
                      <a:endParaRPr lang="en-US" sz="1100" dirty="0"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 rowSpan="2">
                  <a:txBody>
                    <a:bodyPr/>
                    <a:lstStyle/>
                    <a:p>
                      <a:pPr lvl="0" algn="ctr">
                        <a:lnSpc>
                          <a:spcPct val="91714"/>
                        </a:lnSpc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DEDEDE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100%</a:t>
                      </a:r>
                      <a:endParaRPr lang="en-US" sz="1100" dirty="0"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 rowSpan="2">
                  <a:txBody>
                    <a:bodyPr/>
                    <a:lstStyle/>
                    <a:p>
                      <a:pPr lvl="0" algn="ctr">
                        <a:lnSpc>
                          <a:spcPct val="91714"/>
                        </a:lnSpc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DEDEDE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100%</a:t>
                      </a:r>
                      <a:endParaRPr lang="en-US" sz="1100" dirty="0"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6900">
                <a:tc vMerge="1">
                  <a:txBody>
                    <a:bodyPr/>
                    <a:lstStyle/>
                    <a:p>
                      <a:pPr lvl="0" algn="ctr">
                        <a:lnSpc>
                          <a:spcPct val="83000"/>
                        </a:lnSpc>
                        <a:defRPr/>
                      </a:pPr>
                      <a:endParaRPr lang="en-US" sz="1100"/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pPr lvl="0" algn="ctr">
                        <a:lnSpc>
                          <a:spcPct val="91714"/>
                        </a:lnSpc>
                        <a:defRPr/>
                      </a:pPr>
                      <a:endParaRPr lang="en-US" sz="1100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pPr lvl="0" algn="ctr">
                        <a:lnSpc>
                          <a:spcPct val="91714"/>
                        </a:lnSpc>
                        <a:defRPr/>
                      </a:pPr>
                      <a:endParaRPr lang="en-US" sz="1100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pPr lvl="0" algn="ctr">
                        <a:lnSpc>
                          <a:spcPct val="91714"/>
                        </a:lnSpc>
                        <a:defRPr/>
                      </a:pPr>
                      <a:endParaRPr lang="en-US" sz="1100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pPr lvl="0" algn="ctr">
                        <a:lnSpc>
                          <a:spcPct val="91714"/>
                        </a:lnSpc>
                        <a:defRPr/>
                      </a:pPr>
                      <a:endParaRPr lang="en-US" sz="1100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pPr lvl="0" algn="ctr">
                        <a:lnSpc>
                          <a:spcPct val="91714"/>
                        </a:lnSpc>
                        <a:defRPr/>
                      </a:pPr>
                      <a:endParaRPr lang="en-US" sz="1100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6900">
                <a:tc rowSpan="2">
                  <a:txBody>
                    <a:bodyPr/>
                    <a:lstStyle/>
                    <a:p>
                      <a:pPr lvl="0" algn="ctr">
                        <a:lnSpc>
                          <a:spcPct val="83000"/>
                        </a:lnSpc>
                        <a:defRPr/>
                      </a:pPr>
                      <a:r>
                        <a:rPr lang="ko-KR" sz="1800" b="0" i="0" u="none" strike="noStrike">
                          <a:solidFill>
                            <a:srgbClr val="FFFFFF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백엔드</a:t>
                      </a:r>
                      <a:endParaRPr lang="en-US" sz="1100"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  <a:p>
                      <a:pPr lvl="0" algn="ctr">
                        <a:lnSpc>
                          <a:spcPct val="83000"/>
                        </a:lnSpc>
                      </a:pPr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(</a:t>
                      </a:r>
                      <a:r>
                        <a:rPr lang="ko-KR" sz="1800" b="0" i="0" u="none" strike="noStrike">
                          <a:solidFill>
                            <a:srgbClr val="FFFFFF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탐지</a:t>
                      </a:r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/</a:t>
                      </a:r>
                      <a:r>
                        <a:rPr lang="ko-KR" sz="1800" b="0" i="0" u="none" strike="noStrike">
                          <a:solidFill>
                            <a:srgbClr val="FFFFFF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전처리</a:t>
                      </a:r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 </a:t>
                      </a:r>
                      <a:r>
                        <a:rPr lang="ko-KR" sz="1800" b="0" i="0" u="none" strike="noStrike">
                          <a:solidFill>
                            <a:srgbClr val="FFFFFF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기능</a:t>
                      </a:r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)</a:t>
                      </a:r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 rowSpan="2">
                  <a:txBody>
                    <a:bodyPr/>
                    <a:lstStyle/>
                    <a:p>
                      <a:pPr lvl="0" algn="ctr">
                        <a:lnSpc>
                          <a:spcPct val="91714"/>
                        </a:lnSpc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DEDEDE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34</a:t>
                      </a:r>
                      <a:endParaRPr lang="en-US" sz="1100" dirty="0"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 rowSpan="2">
                  <a:txBody>
                    <a:bodyPr/>
                    <a:lstStyle/>
                    <a:p>
                      <a:pPr lvl="0" algn="ctr">
                        <a:lnSpc>
                          <a:spcPct val="91714"/>
                        </a:lnSpc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DEDEDE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34</a:t>
                      </a:r>
                      <a:endParaRPr lang="en-US" sz="1100" dirty="0"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 rowSpan="2">
                  <a:txBody>
                    <a:bodyPr/>
                    <a:lstStyle/>
                    <a:p>
                      <a:pPr lvl="0" algn="ctr">
                        <a:lnSpc>
                          <a:spcPct val="91714"/>
                        </a:lnSpc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DEDEDE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34</a:t>
                      </a:r>
                      <a:endParaRPr lang="en-US" sz="1100" dirty="0"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 rowSpan="2">
                  <a:txBody>
                    <a:bodyPr/>
                    <a:lstStyle/>
                    <a:p>
                      <a:pPr lvl="0" algn="ctr">
                        <a:lnSpc>
                          <a:spcPct val="91714"/>
                        </a:lnSpc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DEDEDE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100%</a:t>
                      </a:r>
                      <a:endParaRPr lang="en-US" sz="1100" dirty="0"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 rowSpan="2">
                  <a:txBody>
                    <a:bodyPr/>
                    <a:lstStyle/>
                    <a:p>
                      <a:pPr lvl="0" algn="ctr">
                        <a:lnSpc>
                          <a:spcPct val="91714"/>
                        </a:lnSpc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DEDEDE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100%</a:t>
                      </a:r>
                      <a:endParaRPr lang="en-US" sz="1100" dirty="0"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1500">
                <a:tc vMerge="1">
                  <a:txBody>
                    <a:bodyPr/>
                    <a:lstStyle/>
                    <a:p>
                      <a:pPr lvl="0" algn="ctr">
                        <a:lnSpc>
                          <a:spcPct val="83000"/>
                        </a:lnSpc>
                        <a:defRPr/>
                      </a:pPr>
                      <a:endParaRPr lang="en-US" sz="1100"/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pPr lvl="0" algn="ctr">
                        <a:lnSpc>
                          <a:spcPct val="83000"/>
                        </a:lnSpc>
                        <a:defRPr/>
                      </a:pPr>
                      <a:endParaRPr lang="en-US" sz="1100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pPr lvl="0" algn="ctr">
                        <a:lnSpc>
                          <a:spcPct val="83000"/>
                        </a:lnSpc>
                        <a:defRPr/>
                      </a:pPr>
                      <a:endParaRPr lang="en-US" sz="1100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pPr lvl="0" algn="ctr">
                        <a:lnSpc>
                          <a:spcPct val="83000"/>
                        </a:lnSpc>
                        <a:defRPr/>
                      </a:pPr>
                      <a:endParaRPr lang="en-US" sz="1100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pPr lvl="0" algn="ctr">
                        <a:lnSpc>
                          <a:spcPct val="83000"/>
                        </a:lnSpc>
                        <a:defRPr/>
                      </a:pPr>
                      <a:endParaRPr lang="en-US" sz="1100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pPr lvl="0" algn="ctr">
                        <a:lnSpc>
                          <a:spcPct val="83000"/>
                        </a:lnSpc>
                        <a:defRPr/>
                      </a:pPr>
                      <a:endParaRPr lang="en-US" sz="1100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1500">
                <a:tc rowSpan="2">
                  <a:txBody>
                    <a:bodyPr/>
                    <a:lstStyle/>
                    <a:p>
                      <a:pPr lvl="0" algn="ctr">
                        <a:lnSpc>
                          <a:spcPct val="83000"/>
                        </a:lnSpc>
                        <a:defRPr/>
                      </a:pPr>
                      <a:r>
                        <a:rPr lang="ko-KR" sz="1800" b="0" i="0" u="none" strike="noStrike" dirty="0">
                          <a:solidFill>
                            <a:srgbClr val="FFFFFF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속성</a:t>
                      </a:r>
                      <a:r>
                        <a:rPr lang="en-US" sz="1800" b="0" i="0" u="none" strike="noStrike" dirty="0">
                          <a:solidFill>
                            <a:srgbClr val="FFFFFF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 </a:t>
                      </a:r>
                      <a:r>
                        <a:rPr lang="ko-KR" sz="1800" b="0" i="0" u="none" strike="noStrike" dirty="0">
                          <a:solidFill>
                            <a:srgbClr val="FFFFFF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저장</a:t>
                      </a:r>
                      <a:r>
                        <a:rPr lang="en-US" sz="1800" b="0" i="0" u="none" strike="noStrike" dirty="0">
                          <a:solidFill>
                            <a:srgbClr val="FFFFFF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 </a:t>
                      </a:r>
                      <a:r>
                        <a:rPr lang="ko-KR" sz="1800" b="0" i="0" u="none" strike="noStrike" dirty="0">
                          <a:solidFill>
                            <a:srgbClr val="FFFFFF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및</a:t>
                      </a:r>
                      <a:r>
                        <a:rPr lang="en-US" sz="1800" b="0" i="0" u="none" strike="noStrike" dirty="0">
                          <a:solidFill>
                            <a:srgbClr val="FFFFFF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 </a:t>
                      </a:r>
                      <a:r>
                        <a:rPr lang="ko-KR" sz="1800" b="0" i="0" u="none" strike="noStrike" dirty="0">
                          <a:solidFill>
                            <a:srgbClr val="FFFFFF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입출력</a:t>
                      </a:r>
                      <a:endParaRPr lang="en-US" sz="1100" dirty="0"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 rowSpan="2">
                  <a:txBody>
                    <a:bodyPr/>
                    <a:lstStyle/>
                    <a:p>
                      <a:pPr lvl="0" algn="ctr">
                        <a:lnSpc>
                          <a:spcPct val="83000"/>
                        </a:lnSpc>
                        <a:defRPr/>
                      </a:pPr>
                      <a:r>
                        <a:rPr lang="en-US" sz="1800" b="0" i="0" u="none" strike="noStrike">
                          <a:solidFill>
                            <a:srgbClr val="DEDEDE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18</a:t>
                      </a:r>
                      <a:endParaRPr lang="en-US" sz="1100"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 rowSpan="2">
                  <a:txBody>
                    <a:bodyPr/>
                    <a:lstStyle/>
                    <a:p>
                      <a:pPr lvl="0" algn="ctr">
                        <a:lnSpc>
                          <a:spcPct val="83000"/>
                        </a:lnSpc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DEDEDE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18</a:t>
                      </a:r>
                      <a:endParaRPr lang="en-US" sz="1100" dirty="0"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 rowSpan="2">
                  <a:txBody>
                    <a:bodyPr/>
                    <a:lstStyle/>
                    <a:p>
                      <a:pPr lvl="0" algn="ctr">
                        <a:lnSpc>
                          <a:spcPct val="83000"/>
                        </a:lnSpc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DEDEDE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18</a:t>
                      </a:r>
                      <a:endParaRPr lang="en-US" sz="1100" dirty="0"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 rowSpan="2">
                  <a:txBody>
                    <a:bodyPr/>
                    <a:lstStyle/>
                    <a:p>
                      <a:pPr lvl="0" algn="ctr">
                        <a:lnSpc>
                          <a:spcPct val="83000"/>
                        </a:lnSpc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DEDEDE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100%</a:t>
                      </a:r>
                      <a:endParaRPr lang="en-US" sz="1100" dirty="0"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 rowSpan="2">
                  <a:txBody>
                    <a:bodyPr/>
                    <a:lstStyle/>
                    <a:p>
                      <a:pPr lvl="0" algn="ctr">
                        <a:lnSpc>
                          <a:spcPct val="83000"/>
                        </a:lnSpc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DEDEDE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100%</a:t>
                      </a:r>
                      <a:endParaRPr lang="en-US" sz="1100" dirty="0"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6900">
                <a:tc vMerge="1">
                  <a:txBody>
                    <a:bodyPr/>
                    <a:lstStyle/>
                    <a:p>
                      <a:pPr lvl="0" algn="ctr">
                        <a:lnSpc>
                          <a:spcPct val="83000"/>
                        </a:lnSpc>
                        <a:defRPr/>
                      </a:pPr>
                      <a:endParaRPr lang="en-US" sz="1100"/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pPr lvl="0" algn="ctr">
                        <a:lnSpc>
                          <a:spcPct val="83000"/>
                        </a:lnSpc>
                        <a:defRPr/>
                      </a:pPr>
                      <a:endParaRPr lang="en-US" sz="1100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pPr lvl="0" algn="ctr">
                        <a:lnSpc>
                          <a:spcPct val="83000"/>
                        </a:lnSpc>
                        <a:defRPr/>
                      </a:pPr>
                      <a:endParaRPr lang="en-US" sz="1100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pPr lvl="0" algn="ctr">
                        <a:lnSpc>
                          <a:spcPct val="83000"/>
                        </a:lnSpc>
                        <a:defRPr/>
                      </a:pPr>
                      <a:endParaRPr lang="en-US" sz="1100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pPr lvl="0" algn="ctr">
                        <a:lnSpc>
                          <a:spcPct val="83000"/>
                        </a:lnSpc>
                        <a:defRPr/>
                      </a:pPr>
                      <a:endParaRPr lang="en-US" sz="1100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pPr lvl="0" algn="ctr">
                        <a:lnSpc>
                          <a:spcPct val="83000"/>
                        </a:lnSpc>
                        <a:defRPr/>
                      </a:pPr>
                      <a:endParaRPr lang="en-US" sz="1100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1500">
                <a:tc rowSpan="2">
                  <a:txBody>
                    <a:bodyPr/>
                    <a:lstStyle/>
                    <a:p>
                      <a:pPr lvl="0" algn="ctr">
                        <a:lnSpc>
                          <a:spcPct val="83000"/>
                        </a:lnSpc>
                        <a:defRPr/>
                      </a:pPr>
                      <a:r>
                        <a:rPr lang="ko-KR" sz="1800" b="0" i="0" u="none" strike="noStrike">
                          <a:solidFill>
                            <a:srgbClr val="FFFFFF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문서</a:t>
                      </a:r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/</a:t>
                      </a:r>
                      <a:r>
                        <a:rPr lang="ko-KR" sz="1800" b="0" i="0" u="none" strike="noStrike">
                          <a:solidFill>
                            <a:srgbClr val="FFFFFF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산출물</a:t>
                      </a:r>
                      <a:endParaRPr lang="en-US" sz="1100"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 rowSpan="2">
                  <a:txBody>
                    <a:bodyPr/>
                    <a:lstStyle/>
                    <a:p>
                      <a:pPr lvl="0" algn="ctr">
                        <a:lnSpc>
                          <a:spcPct val="83000"/>
                        </a:lnSpc>
                        <a:defRPr/>
                      </a:pPr>
                      <a:r>
                        <a:rPr lang="en-US" sz="1800" b="0" i="0" u="none" strike="noStrike">
                          <a:solidFill>
                            <a:srgbClr val="DEDEDE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12</a:t>
                      </a:r>
                      <a:endParaRPr lang="en-US" sz="1100"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 rowSpan="2">
                  <a:txBody>
                    <a:bodyPr/>
                    <a:lstStyle/>
                    <a:p>
                      <a:pPr lvl="0" algn="ctr">
                        <a:lnSpc>
                          <a:spcPct val="83000"/>
                        </a:lnSpc>
                        <a:defRPr/>
                      </a:pPr>
                      <a:r>
                        <a:rPr lang="en-US" sz="1800" b="0" i="0" u="none" strike="noStrike">
                          <a:solidFill>
                            <a:srgbClr val="DEDEDE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12</a:t>
                      </a:r>
                      <a:endParaRPr lang="en-US" sz="1100"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 rowSpan="2">
                  <a:txBody>
                    <a:bodyPr/>
                    <a:lstStyle/>
                    <a:p>
                      <a:pPr lvl="0" algn="ctr">
                        <a:lnSpc>
                          <a:spcPct val="83000"/>
                        </a:lnSpc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DEDEDE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12</a:t>
                      </a:r>
                      <a:endParaRPr lang="en-US" sz="1100" dirty="0"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 rowSpan="2">
                  <a:txBody>
                    <a:bodyPr/>
                    <a:lstStyle/>
                    <a:p>
                      <a:pPr lvl="0" algn="ctr">
                        <a:lnSpc>
                          <a:spcPct val="83000"/>
                        </a:lnSpc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DEDEDE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100%</a:t>
                      </a:r>
                      <a:endParaRPr lang="en-US" sz="1100" dirty="0"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 rowSpan="2">
                  <a:txBody>
                    <a:bodyPr/>
                    <a:lstStyle/>
                    <a:p>
                      <a:pPr lvl="0" algn="ctr">
                        <a:lnSpc>
                          <a:spcPct val="83000"/>
                        </a:lnSpc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DEDEDE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100%</a:t>
                      </a:r>
                      <a:endParaRPr lang="en-US" sz="1100" dirty="0"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96900">
                <a:tc vMerge="1">
                  <a:txBody>
                    <a:bodyPr/>
                    <a:lstStyle/>
                    <a:p>
                      <a:pPr lvl="0" algn="ctr">
                        <a:lnSpc>
                          <a:spcPct val="83000"/>
                        </a:lnSpc>
                        <a:defRPr/>
                      </a:pPr>
                      <a:endParaRPr lang="en-US" sz="1100"/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09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pPr lvl="0" algn="ctr">
                        <a:lnSpc>
                          <a:spcPct val="83000"/>
                        </a:lnSpc>
                        <a:defRPr/>
                      </a:pPr>
                      <a:endParaRPr lang="en-US" sz="1100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09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pPr lvl="0" algn="ctr">
                        <a:lnSpc>
                          <a:spcPct val="83000"/>
                        </a:lnSpc>
                        <a:defRPr/>
                      </a:pPr>
                      <a:endParaRPr lang="en-US" sz="1100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09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pPr lvl="0" algn="ctr">
                        <a:lnSpc>
                          <a:spcPct val="83000"/>
                        </a:lnSpc>
                        <a:defRPr/>
                      </a:pPr>
                      <a:endParaRPr lang="en-US" sz="1100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09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pPr lvl="0" algn="ctr">
                        <a:lnSpc>
                          <a:spcPct val="83000"/>
                        </a:lnSpc>
                        <a:defRPr/>
                      </a:pPr>
                      <a:endParaRPr lang="en-US" sz="1100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09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pPr lvl="0" algn="ctr">
                        <a:lnSpc>
                          <a:spcPct val="83000"/>
                        </a:lnSpc>
                        <a:defRPr/>
                      </a:pPr>
                      <a:endParaRPr lang="en-US" sz="1100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09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62000">
                <a:tc rowSpan="2">
                  <a:txBody>
                    <a:bodyPr/>
                    <a:lstStyle/>
                    <a:p>
                      <a:pPr lvl="0" algn="ctr">
                        <a:lnSpc>
                          <a:spcPct val="83000"/>
                        </a:lnSpc>
                        <a:defRPr/>
                      </a:pPr>
                      <a:r>
                        <a:rPr lang="ko-KR" sz="2200" b="0" i="0" u="none" strike="noStrike">
                          <a:solidFill>
                            <a:srgbClr val="60D9FF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전체</a:t>
                      </a:r>
                      <a:endParaRPr lang="en-US" sz="1100"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 rowSpan="2">
                  <a:txBody>
                    <a:bodyPr/>
                    <a:lstStyle/>
                    <a:p>
                      <a:pPr lvl="0" algn="ctr">
                        <a:lnSpc>
                          <a:spcPct val="83000"/>
                        </a:lnSpc>
                        <a:defRPr/>
                      </a:pPr>
                      <a:r>
                        <a:rPr lang="en-US" sz="2200" b="0" i="0" u="none" strike="noStrike">
                          <a:solidFill>
                            <a:srgbClr val="60D9FF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99</a:t>
                      </a:r>
                      <a:endParaRPr lang="en-US" sz="1100"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 rowSpan="2">
                  <a:txBody>
                    <a:bodyPr/>
                    <a:lstStyle/>
                    <a:p>
                      <a:pPr lvl="0" algn="ctr">
                        <a:lnSpc>
                          <a:spcPct val="83000"/>
                        </a:lnSpc>
                        <a:defRPr/>
                      </a:pPr>
                      <a:r>
                        <a:rPr lang="en-US" sz="2200" b="0" i="0" u="none" strike="noStrike">
                          <a:solidFill>
                            <a:srgbClr val="60D9FF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96</a:t>
                      </a:r>
                      <a:endParaRPr lang="en-US" sz="1100"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 rowSpan="2">
                  <a:txBody>
                    <a:bodyPr/>
                    <a:lstStyle/>
                    <a:p>
                      <a:pPr lvl="0" algn="ctr">
                        <a:lnSpc>
                          <a:spcPct val="83000"/>
                        </a:lnSpc>
                        <a:defRPr/>
                      </a:pPr>
                      <a:r>
                        <a:rPr lang="en-US" sz="2200" b="0" i="0" u="none" strike="noStrike">
                          <a:solidFill>
                            <a:srgbClr val="60D9FF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90</a:t>
                      </a:r>
                      <a:endParaRPr lang="en-US" sz="1100"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 rowSpan="2">
                  <a:txBody>
                    <a:bodyPr/>
                    <a:lstStyle/>
                    <a:p>
                      <a:pPr lvl="0" algn="ctr">
                        <a:lnSpc>
                          <a:spcPct val="83000"/>
                        </a:lnSpc>
                        <a:defRPr/>
                      </a:pPr>
                      <a:r>
                        <a:rPr lang="en-US" sz="2200" b="0" i="0" u="none" strike="noStrike" dirty="0">
                          <a:solidFill>
                            <a:srgbClr val="60D9FF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100%</a:t>
                      </a:r>
                      <a:endParaRPr lang="en-US" sz="1100" dirty="0"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 rowSpan="2">
                  <a:txBody>
                    <a:bodyPr/>
                    <a:lstStyle/>
                    <a:p>
                      <a:pPr lvl="0" algn="ctr">
                        <a:lnSpc>
                          <a:spcPct val="83000"/>
                        </a:lnSpc>
                        <a:defRPr/>
                      </a:pPr>
                      <a:r>
                        <a:rPr lang="en-US" sz="2200" b="0" i="0" u="none" strike="noStrike" dirty="0">
                          <a:solidFill>
                            <a:srgbClr val="60D9FF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100%</a:t>
                      </a:r>
                      <a:endParaRPr lang="en-US" sz="1100" dirty="0"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85800">
                <a:tc vMerge="1">
                  <a:txBody>
                    <a:bodyPr/>
                    <a:lstStyle/>
                    <a:p>
                      <a:pPr lvl="0" algn="ctr">
                        <a:lnSpc>
                          <a:spcPct val="83000"/>
                        </a:lnSpc>
                        <a:defRPr/>
                      </a:pPr>
                      <a:endParaRPr lang="en-US" sz="1100"/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09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pPr lvl="0" algn="ctr">
                        <a:lnSpc>
                          <a:spcPct val="83000"/>
                        </a:lnSpc>
                        <a:defRPr/>
                      </a:pPr>
                      <a:endParaRPr lang="en-US" sz="1100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09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pPr lvl="0" algn="ctr">
                        <a:lnSpc>
                          <a:spcPct val="83000"/>
                        </a:lnSpc>
                        <a:defRPr/>
                      </a:pPr>
                      <a:endParaRPr lang="en-US" sz="1100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09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pPr lvl="0" algn="ctr">
                        <a:lnSpc>
                          <a:spcPct val="83000"/>
                        </a:lnSpc>
                        <a:defRPr/>
                      </a:pPr>
                      <a:endParaRPr lang="en-US" sz="1100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09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pPr lvl="0" algn="ctr">
                        <a:lnSpc>
                          <a:spcPct val="83000"/>
                        </a:lnSpc>
                        <a:defRPr/>
                      </a:pPr>
                      <a:endParaRPr lang="en-US" sz="1100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09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pPr lvl="0" algn="ctr">
                        <a:lnSpc>
                          <a:spcPct val="83000"/>
                        </a:lnSpc>
                        <a:defRPr/>
                      </a:pPr>
                      <a:endParaRPr lang="en-US" sz="1100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09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258</Words>
  <Application>Microsoft Office PowerPoint</Application>
  <PresentationFormat>사용자 지정</PresentationFormat>
  <Paragraphs>98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KoPubWorld돋움체 Bold</vt:lpstr>
      <vt:lpstr>Astro Space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건우 이</cp:lastModifiedBy>
  <cp:revision>2</cp:revision>
  <dcterms:created xsi:type="dcterms:W3CDTF">2006-08-16T00:00:00Z</dcterms:created>
  <dcterms:modified xsi:type="dcterms:W3CDTF">2025-06-10T18:29:03Z</dcterms:modified>
</cp:coreProperties>
</file>