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825" r:id="rId5"/>
    <p:sldId id="3826" r:id="rId6"/>
    <p:sldId id="3839" r:id="rId7"/>
    <p:sldId id="3840" r:id="rId8"/>
    <p:sldId id="3828" r:id="rId9"/>
    <p:sldId id="3827" r:id="rId10"/>
    <p:sldId id="3846" r:id="rId11"/>
    <p:sldId id="3835" r:id="rId12"/>
    <p:sldId id="3836" r:id="rId13"/>
    <p:sldId id="3837" r:id="rId14"/>
    <p:sldId id="3841" r:id="rId15"/>
    <p:sldId id="3842" r:id="rId16"/>
    <p:sldId id="3843" r:id="rId17"/>
    <p:sldId id="3844" r:id="rId18"/>
    <p:sldId id="3838" r:id="rId19"/>
    <p:sldId id="3848" r:id="rId20"/>
    <p:sldId id="3847" r:id="rId21"/>
    <p:sldId id="3834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2022-09-14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3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297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193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220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08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0871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3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18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397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955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9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66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88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429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 qt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알까기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인턴 이민석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76B262-F4D1-CB79-A9BC-CC5254B6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94" y="1469375"/>
            <a:ext cx="4520697" cy="529222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dirty="0"/>
              <a:t>gameboard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529FF-612F-25EE-A746-9FEEE1D51B51}"/>
              </a:ext>
            </a:extLst>
          </p:cNvPr>
          <p:cNvSpPr txBox="1"/>
          <p:nvPr/>
        </p:nvSpPr>
        <p:spPr>
          <a:xfrm>
            <a:off x="7424565" y="3199362"/>
            <a:ext cx="352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클릭을 이용하여 바둑알을 튕김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5CC9F-0EC3-D63B-DFBD-D58F2C6D40C9}"/>
              </a:ext>
            </a:extLst>
          </p:cNvPr>
          <p:cNvSpPr/>
          <p:nvPr/>
        </p:nvSpPr>
        <p:spPr>
          <a:xfrm>
            <a:off x="5805488" y="3698109"/>
            <a:ext cx="1348048" cy="138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ECBC8-7933-5682-DBA0-8C5281516D8A}"/>
              </a:ext>
            </a:extLst>
          </p:cNvPr>
          <p:cNvSpPr txBox="1"/>
          <p:nvPr/>
        </p:nvSpPr>
        <p:spPr>
          <a:xfrm>
            <a:off x="7424565" y="978641"/>
            <a:ext cx="432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버튼 누르면 재시작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F39119-4D39-5F43-169F-D8F709EAA261}"/>
              </a:ext>
            </a:extLst>
          </p:cNvPr>
          <p:cNvSpPr/>
          <p:nvPr/>
        </p:nvSpPr>
        <p:spPr>
          <a:xfrm>
            <a:off x="3105551" y="2604399"/>
            <a:ext cx="4024988" cy="13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617688-B696-CF49-CD64-88C7DB590F8E}"/>
              </a:ext>
            </a:extLst>
          </p:cNvPr>
          <p:cNvSpPr/>
          <p:nvPr/>
        </p:nvSpPr>
        <p:spPr>
          <a:xfrm rot="20811286">
            <a:off x="3079324" y="1925248"/>
            <a:ext cx="4024988" cy="13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4EBED-1FBB-9A19-EE25-7E10CD4B1BE6}"/>
              </a:ext>
            </a:extLst>
          </p:cNvPr>
          <p:cNvSpPr txBox="1"/>
          <p:nvPr/>
        </p:nvSpPr>
        <p:spPr>
          <a:xfrm>
            <a:off x="7424565" y="2396456"/>
            <a:ext cx="4323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돌들을 움직이는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12A46-E88A-29A2-6109-CB9E44E31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853" y="4364577"/>
            <a:ext cx="1376737" cy="18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  <p:bldP spid="14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6891130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dirty="0"/>
              <a:t>gameboard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class: restart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1A5E82-E820-4551-AC02-E1A424DD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17" y="1507869"/>
            <a:ext cx="7442582" cy="4985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C2314-9DEB-376D-BEE4-9E917A512F96}"/>
              </a:ext>
            </a:extLst>
          </p:cNvPr>
          <p:cNvSpPr txBox="1"/>
          <p:nvPr/>
        </p:nvSpPr>
        <p:spPr>
          <a:xfrm>
            <a:off x="7868110" y="1432137"/>
            <a:ext cx="4323890" cy="456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결과창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지우기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 번호에 따른 색과 모드에 따른 위치 지정</a:t>
            </a:r>
          </a:p>
        </p:txBody>
      </p:sp>
    </p:spTree>
    <p:extLst>
      <p:ext uri="{BB962C8B-B14F-4D97-AF65-F5344CB8AC3E}">
        <p14:creationId xmlns:p14="http://schemas.microsoft.com/office/powerpoint/2010/main" val="9826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67816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dirty="0"/>
              <a:t>gameboard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class: </a:t>
            </a:r>
            <a:r>
              <a:rPr lang="en-US" altLang="ko-KR" dirty="0"/>
              <a:t>ball</a:t>
            </a:r>
            <a:r>
              <a:rPr lang="ko-KR" altLang="en-US" dirty="0"/>
              <a:t> </a:t>
            </a:r>
            <a:r>
              <a:rPr lang="en-US" altLang="ko-KR" dirty="0"/>
              <a:t>move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1B107-B56A-9983-EF64-9C5C99B7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33" y="2022932"/>
            <a:ext cx="5604488" cy="4203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10A7F-6710-26B4-BA8E-C03EBE4E8C2A}"/>
              </a:ext>
            </a:extLst>
          </p:cNvPr>
          <p:cNvSpPr txBox="1"/>
          <p:nvPr/>
        </p:nvSpPr>
        <p:spPr>
          <a:xfrm>
            <a:off x="7868110" y="1823076"/>
            <a:ext cx="432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가능 상태일 때 이동 및 충돌</a:t>
            </a:r>
          </a:p>
        </p:txBody>
      </p:sp>
    </p:spTree>
    <p:extLst>
      <p:ext uri="{BB962C8B-B14F-4D97-AF65-F5344CB8AC3E}">
        <p14:creationId xmlns:p14="http://schemas.microsoft.com/office/powerpoint/2010/main" val="24928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67816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dirty="0"/>
              <a:t>gameboard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class: </a:t>
            </a:r>
            <a:r>
              <a:rPr lang="en-US" altLang="ko-KR" dirty="0"/>
              <a:t>ball</a:t>
            </a:r>
            <a:r>
              <a:rPr lang="ko-KR" altLang="en-US" dirty="0"/>
              <a:t> </a:t>
            </a:r>
            <a:r>
              <a:rPr lang="en-US" altLang="ko-KR" dirty="0"/>
              <a:t>move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10A7F-6710-26B4-BA8E-C03EBE4E8C2A}"/>
              </a:ext>
            </a:extLst>
          </p:cNvPr>
          <p:cNvSpPr txBox="1"/>
          <p:nvPr/>
        </p:nvSpPr>
        <p:spPr>
          <a:xfrm>
            <a:off x="7039849" y="2459504"/>
            <a:ext cx="5152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보드위에 남은 돌 확인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결과에 따른 승패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0725D-BECF-3C66-EE52-A4B7C5FB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29" y="1647655"/>
            <a:ext cx="4576709" cy="50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67816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dirty="0"/>
              <a:t>gameboard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class: mouse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D234CE-CE4E-15B1-974B-FF518D98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02" y="1872830"/>
            <a:ext cx="5043212" cy="233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C623BB-AF4C-A3B5-1996-3F30F86D3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2" y="3046252"/>
            <a:ext cx="4666844" cy="233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6BC71B-FC30-FB18-8635-F652A166B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00" y="4219674"/>
            <a:ext cx="5261500" cy="233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20EC-C1B3-11AA-2D8D-A3AABE93804D}"/>
              </a:ext>
            </a:extLst>
          </p:cNvPr>
          <p:cNvSpPr txBox="1"/>
          <p:nvPr/>
        </p:nvSpPr>
        <p:spPr>
          <a:xfrm>
            <a:off x="6304353" y="2921168"/>
            <a:ext cx="432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돌의 중간점과 마우스를 잇는 선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A3A07-BE23-8E95-5223-0CD55CD84138}"/>
              </a:ext>
            </a:extLst>
          </p:cNvPr>
          <p:cNvSpPr txBox="1"/>
          <p:nvPr/>
        </p:nvSpPr>
        <p:spPr>
          <a:xfrm>
            <a:off x="6304353" y="4176017"/>
            <a:ext cx="5112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해제시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돌 에 속도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444B-106D-DD59-09A6-71DA2606AAF4}"/>
              </a:ext>
            </a:extLst>
          </p:cNvPr>
          <p:cNvSpPr txBox="1"/>
          <p:nvPr/>
        </p:nvSpPr>
        <p:spPr>
          <a:xfrm>
            <a:off x="6314288" y="1712502"/>
            <a:ext cx="4323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클릭지점 위 돌 확인</a:t>
            </a:r>
          </a:p>
        </p:txBody>
      </p:sp>
    </p:spTree>
    <p:extLst>
      <p:ext uri="{BB962C8B-B14F-4D97-AF65-F5344CB8AC3E}">
        <p14:creationId xmlns:p14="http://schemas.microsoft.com/office/powerpoint/2010/main" val="35376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|ball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3AF74-BD81-5710-BBA6-BEB36E8E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67" y="1554692"/>
            <a:ext cx="4305521" cy="35498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5CC9F-0EC3-D63B-DFBD-D58F2C6D40C9}"/>
              </a:ext>
            </a:extLst>
          </p:cNvPr>
          <p:cNvSpPr/>
          <p:nvPr/>
        </p:nvSpPr>
        <p:spPr>
          <a:xfrm rot="20819200">
            <a:off x="5381186" y="2239878"/>
            <a:ext cx="1348048" cy="143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ECBC8-7933-5682-DBA0-8C5281516D8A}"/>
              </a:ext>
            </a:extLst>
          </p:cNvPr>
          <p:cNvSpPr txBox="1"/>
          <p:nvPr/>
        </p:nvSpPr>
        <p:spPr>
          <a:xfrm>
            <a:off x="6729234" y="1690688"/>
            <a:ext cx="4323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위치 세팅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FBEF3-2A96-05E2-8530-648E8D35E8A0}"/>
              </a:ext>
            </a:extLst>
          </p:cNvPr>
          <p:cNvSpPr/>
          <p:nvPr/>
        </p:nvSpPr>
        <p:spPr>
          <a:xfrm>
            <a:off x="5380055" y="2702501"/>
            <a:ext cx="1348048" cy="143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82AB4-7499-EA1C-7AF0-22DCB35C5792}"/>
              </a:ext>
            </a:extLst>
          </p:cNvPr>
          <p:cNvSpPr txBox="1"/>
          <p:nvPr/>
        </p:nvSpPr>
        <p:spPr>
          <a:xfrm>
            <a:off x="6729234" y="2338370"/>
            <a:ext cx="432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공이 속도와 각도를 기반으로 움직임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528F61-7181-83DA-25A9-D4B06086971D}"/>
              </a:ext>
            </a:extLst>
          </p:cNvPr>
          <p:cNvSpPr/>
          <p:nvPr/>
        </p:nvSpPr>
        <p:spPr>
          <a:xfrm rot="1639248">
            <a:off x="5736029" y="3206603"/>
            <a:ext cx="1010745" cy="164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6654A-2DC7-7D6A-7328-4BBFF29B831A}"/>
              </a:ext>
            </a:extLst>
          </p:cNvPr>
          <p:cNvSpPr txBox="1"/>
          <p:nvPr/>
        </p:nvSpPr>
        <p:spPr>
          <a:xfrm>
            <a:off x="6729234" y="3353394"/>
            <a:ext cx="432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돌을 튕길 때 방향과 속도를 지정해주는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A56B7A-61FB-6BD5-40A4-ECE6E4D046A6}"/>
              </a:ext>
            </a:extLst>
          </p:cNvPr>
          <p:cNvSpPr/>
          <p:nvPr/>
        </p:nvSpPr>
        <p:spPr>
          <a:xfrm rot="2377875">
            <a:off x="4807873" y="3989541"/>
            <a:ext cx="2276657" cy="1516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0DD84-25B3-6F35-CD92-A2DA9F5501D8}"/>
              </a:ext>
            </a:extLst>
          </p:cNvPr>
          <p:cNvSpPr txBox="1"/>
          <p:nvPr/>
        </p:nvSpPr>
        <p:spPr>
          <a:xfrm>
            <a:off x="6775617" y="4869105"/>
            <a:ext cx="432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돌이 다른 돌과 충돌 할 때 실행되는 함수</a:t>
            </a:r>
          </a:p>
        </p:txBody>
      </p:sp>
    </p:spTree>
    <p:extLst>
      <p:ext uri="{BB962C8B-B14F-4D97-AF65-F5344CB8AC3E}">
        <p14:creationId xmlns:p14="http://schemas.microsoft.com/office/powerpoint/2010/main" val="5634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6" grpId="0" animBg="1"/>
      <p:bldP spid="7" grpId="0"/>
      <p:bldP spid="8" grpId="0" animBg="1"/>
      <p:bldP spid="9" grpId="0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|ball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class:move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B5D9B-3689-24C6-060A-74D8D08F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18" y="1690688"/>
            <a:ext cx="4076534" cy="4417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894C2-83B5-4FDE-3822-067FA123D930}"/>
              </a:ext>
            </a:extLst>
          </p:cNvPr>
          <p:cNvSpPr txBox="1"/>
          <p:nvPr/>
        </p:nvSpPr>
        <p:spPr>
          <a:xfrm>
            <a:off x="6096000" y="1690688"/>
            <a:ext cx="4028662" cy="363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1ms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속도와 각도에 따라 위치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증가및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마찰로 인한 속도 감소 구현</a:t>
            </a:r>
          </a:p>
        </p:txBody>
      </p:sp>
    </p:spTree>
    <p:extLst>
      <p:ext uri="{BB962C8B-B14F-4D97-AF65-F5344CB8AC3E}">
        <p14:creationId xmlns:p14="http://schemas.microsoft.com/office/powerpoint/2010/main" val="41988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|ball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class:collision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894C2-83B5-4FDE-3822-067FA123D930}"/>
              </a:ext>
            </a:extLst>
          </p:cNvPr>
          <p:cNvSpPr txBox="1"/>
          <p:nvPr/>
        </p:nvSpPr>
        <p:spPr>
          <a:xfrm>
            <a:off x="2090589" y="3074505"/>
            <a:ext cx="7871749" cy="179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이동하고 있는 돌이 충돌 당할 돌의 정보를 통해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충돌시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속도와 각도를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8B75B-BADD-DD67-7672-7D2358CB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90" y="2583543"/>
            <a:ext cx="7871749" cy="4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dirty="0"/>
              <a:t>알까기 게임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알까기 게임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3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알까기 게임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FB37A9-434C-E9ED-B098-C49B4610FC8A}"/>
              </a:ext>
            </a:extLst>
          </p:cNvPr>
          <p:cNvSpPr/>
          <p:nvPr/>
        </p:nvSpPr>
        <p:spPr>
          <a:xfrm>
            <a:off x="3538330" y="3677479"/>
            <a:ext cx="993913" cy="993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F9DBD0-3293-710D-6BE6-C0C5605DC436}"/>
              </a:ext>
            </a:extLst>
          </p:cNvPr>
          <p:cNvSpPr/>
          <p:nvPr/>
        </p:nvSpPr>
        <p:spPr>
          <a:xfrm>
            <a:off x="7659759" y="3028122"/>
            <a:ext cx="993913" cy="993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DA3E57-C27F-45D8-DB94-1048CAAEA604}"/>
              </a:ext>
            </a:extLst>
          </p:cNvPr>
          <p:cNvSpPr/>
          <p:nvPr/>
        </p:nvSpPr>
        <p:spPr>
          <a:xfrm>
            <a:off x="2809978" y="1835425"/>
            <a:ext cx="92766" cy="49033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27005 0.06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-0.18919 0.064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F27F6D-0D4D-DE23-6C32-E5444522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68" y="1558319"/>
            <a:ext cx="5333262" cy="442192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A3C0E7B3-D9A7-5711-9D60-DD0CD52EAE59}"/>
              </a:ext>
            </a:extLst>
          </p:cNvPr>
          <p:cNvSpPr/>
          <p:nvPr/>
        </p:nvSpPr>
        <p:spPr>
          <a:xfrm>
            <a:off x="7709083" y="3382617"/>
            <a:ext cx="1053548" cy="2037522"/>
          </a:xfrm>
          <a:prstGeom prst="frame">
            <a:avLst>
              <a:gd name="adj1" fmla="val 43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7111B-9337-F0B7-8D72-90CADEF1F171}"/>
              </a:ext>
            </a:extLst>
          </p:cNvPr>
          <p:cNvSpPr txBox="1"/>
          <p:nvPr/>
        </p:nvSpPr>
        <p:spPr>
          <a:xfrm>
            <a:off x="8762631" y="2540277"/>
            <a:ext cx="2637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차례 표시기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87CF368-E8D5-9EC2-4566-569AC4E2BC72}"/>
              </a:ext>
            </a:extLst>
          </p:cNvPr>
          <p:cNvSpPr/>
          <p:nvPr/>
        </p:nvSpPr>
        <p:spPr>
          <a:xfrm>
            <a:off x="7709083" y="2575424"/>
            <a:ext cx="1053548" cy="483704"/>
          </a:xfrm>
          <a:prstGeom prst="frame">
            <a:avLst>
              <a:gd name="adj1" fmla="val 11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E11D7-62E7-7955-9D21-89D3AF2EAD0B}"/>
              </a:ext>
            </a:extLst>
          </p:cNvPr>
          <p:cNvSpPr txBox="1"/>
          <p:nvPr/>
        </p:nvSpPr>
        <p:spPr>
          <a:xfrm>
            <a:off x="8762630" y="4106146"/>
            <a:ext cx="2637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돌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BED8A-E9A1-1BA0-8DED-A93CC57095A8}"/>
              </a:ext>
            </a:extLst>
          </p:cNvPr>
          <p:cNvSpPr txBox="1"/>
          <p:nvPr/>
        </p:nvSpPr>
        <p:spPr>
          <a:xfrm>
            <a:off x="8762630" y="1526834"/>
            <a:ext cx="2637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버튼</a:t>
            </a: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CE1FFBF8-E224-B487-47C4-FA88C62463B5}"/>
              </a:ext>
            </a:extLst>
          </p:cNvPr>
          <p:cNvSpPr/>
          <p:nvPr/>
        </p:nvSpPr>
        <p:spPr>
          <a:xfrm>
            <a:off x="7706138" y="1597128"/>
            <a:ext cx="1053548" cy="483704"/>
          </a:xfrm>
          <a:prstGeom prst="frame">
            <a:avLst>
              <a:gd name="adj1" fmla="val 11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96E07A05-CFD4-2F24-4BCE-B4DC233ED7DD}"/>
              </a:ext>
            </a:extLst>
          </p:cNvPr>
          <p:cNvSpPr/>
          <p:nvPr/>
        </p:nvSpPr>
        <p:spPr>
          <a:xfrm>
            <a:off x="3759934" y="1901514"/>
            <a:ext cx="3681161" cy="3717408"/>
          </a:xfrm>
          <a:prstGeom prst="frame">
            <a:avLst>
              <a:gd name="adj1" fmla="val 16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12B90-7D73-74F0-874D-4748C8369C79}"/>
              </a:ext>
            </a:extLst>
          </p:cNvPr>
          <p:cNvSpPr txBox="1"/>
          <p:nvPr/>
        </p:nvSpPr>
        <p:spPr>
          <a:xfrm>
            <a:off x="1863037" y="1986279"/>
            <a:ext cx="1401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게임판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E5350EB-F899-59E3-E98B-8CAD1E3D8BC0}"/>
              </a:ext>
            </a:extLst>
          </p:cNvPr>
          <p:cNvSpPr/>
          <p:nvPr/>
        </p:nvSpPr>
        <p:spPr>
          <a:xfrm>
            <a:off x="7706138" y="2038817"/>
            <a:ext cx="1053548" cy="483704"/>
          </a:xfrm>
          <a:prstGeom prst="frame">
            <a:avLst>
              <a:gd name="adj1" fmla="val 11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9BDBF-4522-C7AD-AF2D-91A926BC2C0D}"/>
              </a:ext>
            </a:extLst>
          </p:cNvPr>
          <p:cNvSpPr txBox="1"/>
          <p:nvPr/>
        </p:nvSpPr>
        <p:spPr>
          <a:xfrm>
            <a:off x="8759686" y="2003670"/>
            <a:ext cx="2637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모드선택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 animBg="1"/>
      <p:bldP spid="24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C4CAEB-3970-C53A-BA03-C0756FFE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68" y="1563552"/>
            <a:ext cx="5333263" cy="442192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12B90-7D73-74F0-874D-4748C8369C79}"/>
              </a:ext>
            </a:extLst>
          </p:cNvPr>
          <p:cNvSpPr txBox="1"/>
          <p:nvPr/>
        </p:nvSpPr>
        <p:spPr>
          <a:xfrm>
            <a:off x="969403" y="1986279"/>
            <a:ext cx="2294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게임종료시</a:t>
            </a:r>
          </a:p>
        </p:txBody>
      </p:sp>
    </p:spTree>
    <p:extLst>
      <p:ext uri="{BB962C8B-B14F-4D97-AF65-F5344CB8AC3E}">
        <p14:creationId xmlns:p14="http://schemas.microsoft.com/office/powerpoint/2010/main" val="309560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63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805488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mainwindow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E7968-EC5D-4133-3269-E4AC23AC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77" y="1596886"/>
            <a:ext cx="3459158" cy="49755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A603DC-6239-E0DE-E20A-10F576B44E97}"/>
              </a:ext>
            </a:extLst>
          </p:cNvPr>
          <p:cNvSpPr/>
          <p:nvPr/>
        </p:nvSpPr>
        <p:spPr>
          <a:xfrm rot="16200000">
            <a:off x="3919333" y="3197085"/>
            <a:ext cx="3743740" cy="132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05811-1515-B15F-0A21-62759B2F633E}"/>
              </a:ext>
            </a:extLst>
          </p:cNvPr>
          <p:cNvSpPr/>
          <p:nvPr/>
        </p:nvSpPr>
        <p:spPr>
          <a:xfrm>
            <a:off x="4386473" y="5032510"/>
            <a:ext cx="1470992" cy="12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67ED-8797-3F62-E5FD-214CAD68B5D8}"/>
              </a:ext>
            </a:extLst>
          </p:cNvPr>
          <p:cNvSpPr/>
          <p:nvPr/>
        </p:nvSpPr>
        <p:spPr>
          <a:xfrm>
            <a:off x="5724940" y="1391477"/>
            <a:ext cx="914399" cy="12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529FF-612F-25EE-A746-9FEEE1D51B51}"/>
              </a:ext>
            </a:extLst>
          </p:cNvPr>
          <p:cNvSpPr txBox="1"/>
          <p:nvPr/>
        </p:nvSpPr>
        <p:spPr>
          <a:xfrm>
            <a:off x="7245660" y="5135217"/>
            <a:ext cx="2408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5CC9F-0EC3-D63B-DFBD-D58F2C6D40C9}"/>
              </a:ext>
            </a:extLst>
          </p:cNvPr>
          <p:cNvSpPr/>
          <p:nvPr/>
        </p:nvSpPr>
        <p:spPr>
          <a:xfrm>
            <a:off x="4386473" y="5315156"/>
            <a:ext cx="2252866" cy="12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ECBC8-7933-5682-DBA0-8C5281516D8A}"/>
              </a:ext>
            </a:extLst>
          </p:cNvPr>
          <p:cNvSpPr txBox="1"/>
          <p:nvPr/>
        </p:nvSpPr>
        <p:spPr>
          <a:xfrm>
            <a:off x="7046475" y="1392774"/>
            <a:ext cx="432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Timer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1ms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바둑돌을 이동시킴</a:t>
            </a:r>
          </a:p>
        </p:txBody>
      </p:sp>
    </p:spTree>
    <p:extLst>
      <p:ext uri="{BB962C8B-B14F-4D97-AF65-F5344CB8AC3E}">
        <p14:creationId xmlns:p14="http://schemas.microsoft.com/office/powerpoint/2010/main" val="17083581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94FFC7FBD6D24087F20107F1641759" ma:contentTypeVersion="2" ma:contentTypeDescription="새 문서를 만듭니다." ma:contentTypeScope="" ma:versionID="6920cc2e78e963b65dcb78c5e0626202">
  <xsd:schema xmlns:xsd="http://www.w3.org/2001/XMLSchema" xmlns:xs="http://www.w3.org/2001/XMLSchema" xmlns:p="http://schemas.microsoft.com/office/2006/metadata/properties" xmlns:ns3="71491545-dc70-4863-8bed-ada7da742d1e" targetNamespace="http://schemas.microsoft.com/office/2006/metadata/properties" ma:root="true" ma:fieldsID="320135eae3a1931ea06e92b2b7712d24" ns3:_="">
    <xsd:import namespace="71491545-dc70-4863-8bed-ada7da742d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91545-dc70-4863-8bed-ada7da742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dcmitype/"/>
    <ds:schemaRef ds:uri="71491545-dc70-4863-8bed-ada7da742d1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EF628-0BB8-496E-9B86-2796CC873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91545-dc70-4863-8bed-ada7da742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{A1EB78AC-C9FB-4435-937A-E6BF0DB03AC6}tf78504181_win32</Template>
  <TotalTime>435</TotalTime>
  <Words>211</Words>
  <Application>Microsoft Office PowerPoint</Application>
  <PresentationFormat>와이드스크린</PresentationFormat>
  <Paragraphs>71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Avenir Next LT Pro</vt:lpstr>
      <vt:lpstr>ShapesVTI</vt:lpstr>
      <vt:lpstr>C++ qt 프로젝트 -알까기-</vt:lpstr>
      <vt:lpstr>목차</vt:lpstr>
      <vt:lpstr>알까기 게임</vt:lpstr>
      <vt:lpstr>|알까기 게임</vt:lpstr>
      <vt:lpstr>인터페이스</vt:lpstr>
      <vt:lpstr>|인터페이스</vt:lpstr>
      <vt:lpstr>|인터페이스</vt:lpstr>
      <vt:lpstr>클래스</vt:lpstr>
      <vt:lpstr>|mainwindow class</vt:lpstr>
      <vt:lpstr>|gameboard class</vt:lpstr>
      <vt:lpstr>|gameboard class: restart</vt:lpstr>
      <vt:lpstr>|gameboard class: ball move</vt:lpstr>
      <vt:lpstr>|gameboard class: ball move</vt:lpstr>
      <vt:lpstr>|gameboard class: mouse</vt:lpstr>
      <vt:lpstr>|ball class</vt:lpstr>
      <vt:lpstr>|ball class:move</vt:lpstr>
      <vt:lpstr>|ball class:collision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qt 프로젝트 -알까기-</dc:title>
  <dc:creator>이민석</dc:creator>
  <cp:lastModifiedBy>이민석</cp:lastModifiedBy>
  <cp:revision>7</cp:revision>
  <dcterms:created xsi:type="dcterms:W3CDTF">2022-09-13T10:52:51Z</dcterms:created>
  <dcterms:modified xsi:type="dcterms:W3CDTF">2022-09-14T13:27:39Z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0x0101001C94FFC7FBD6D24087F20107F1641759</vt:lpwstr>
  </property>
</Properties>
</file>