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3100" y="5842000"/>
            <a:ext cx="529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 smtClean="0"/>
              <a:t>Q&amp;A</a:t>
            </a:r>
            <a:endParaRPr lang="ko-KR" altLang="en-US" sz="1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사용자 지정</PresentationFormat>
  <Paragraphs>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채팅프로젝트_ppt</dc:title>
  <dc:subject>Presentation</dc:subject>
  <dc:creator>mangoboard.net_35866335</dc:creator>
  <cp:lastModifiedBy>0</cp:lastModifiedBy>
  <cp:revision>2</cp:revision>
  <dcterms:created xsi:type="dcterms:W3CDTF">2024-03-06T08:15:19Z</dcterms:created>
  <dcterms:modified xsi:type="dcterms:W3CDTF">2024-03-06T08:16:26Z</dcterms:modified>
</cp:coreProperties>
</file>