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현종" userId="20c0e8f8a45ec7c3" providerId="LiveId" clId="{2C8AADA5-70CE-4583-8CD4-FDEC5B4F06BB}"/>
    <pc:docChg chg="undo custSel addSld modSld sldOrd">
      <pc:chgData name="전 현종" userId="20c0e8f8a45ec7c3" providerId="LiveId" clId="{2C8AADA5-70CE-4583-8CD4-FDEC5B4F06BB}" dt="2023-02-15T05:47:24.477" v="1102" actId="20577"/>
      <pc:docMkLst>
        <pc:docMk/>
      </pc:docMkLst>
      <pc:sldChg chg="modSp mod ord">
        <pc:chgData name="전 현종" userId="20c0e8f8a45ec7c3" providerId="LiveId" clId="{2C8AADA5-70CE-4583-8CD4-FDEC5B4F06BB}" dt="2023-02-15T05:40:44.788" v="754" actId="20577"/>
        <pc:sldMkLst>
          <pc:docMk/>
          <pc:sldMk cId="1247880594" sldId="260"/>
        </pc:sldMkLst>
        <pc:graphicFrameChg chg="mod modGraphic">
          <ac:chgData name="전 현종" userId="20c0e8f8a45ec7c3" providerId="LiveId" clId="{2C8AADA5-70CE-4583-8CD4-FDEC5B4F06BB}" dt="2023-02-15T05:40:44.788" v="754" actId="20577"/>
          <ac:graphicFrameMkLst>
            <pc:docMk/>
            <pc:sldMk cId="1247880594" sldId="260"/>
            <ac:graphicFrameMk id="5" creationId="{08125E25-D000-2863-912A-C54AC07CA0EF}"/>
          </ac:graphicFrameMkLst>
        </pc:graphicFrameChg>
      </pc:sldChg>
      <pc:sldChg chg="modSp mod">
        <pc:chgData name="전 현종" userId="20c0e8f8a45ec7c3" providerId="LiveId" clId="{2C8AADA5-70CE-4583-8CD4-FDEC5B4F06BB}" dt="2023-02-15T05:40:28.685" v="727" actId="20577"/>
        <pc:sldMkLst>
          <pc:docMk/>
          <pc:sldMk cId="859197886" sldId="261"/>
        </pc:sldMkLst>
        <pc:graphicFrameChg chg="modGraphic">
          <ac:chgData name="전 현종" userId="20c0e8f8a45ec7c3" providerId="LiveId" clId="{2C8AADA5-70CE-4583-8CD4-FDEC5B4F06BB}" dt="2023-02-15T05:40:28.685" v="727" actId="20577"/>
          <ac:graphicFrameMkLst>
            <pc:docMk/>
            <pc:sldMk cId="859197886" sldId="261"/>
            <ac:graphicFrameMk id="5" creationId="{1E1DD09F-DAC2-401D-1714-984E99157863}"/>
          </ac:graphicFrameMkLst>
        </pc:graphicFrameChg>
      </pc:sldChg>
      <pc:sldChg chg="addSp delSp modSp new mod">
        <pc:chgData name="전 현종" userId="20c0e8f8a45ec7c3" providerId="LiveId" clId="{2C8AADA5-70CE-4583-8CD4-FDEC5B4F06BB}" dt="2023-02-15T05:40:38.336" v="740" actId="20577"/>
        <pc:sldMkLst>
          <pc:docMk/>
          <pc:sldMk cId="192341331" sldId="262"/>
        </pc:sldMkLst>
        <pc:spChg chg="del">
          <ac:chgData name="전 현종" userId="20c0e8f8a45ec7c3" providerId="LiveId" clId="{2C8AADA5-70CE-4583-8CD4-FDEC5B4F06BB}" dt="2023-02-15T05:28:40.182" v="3" actId="478"/>
          <ac:spMkLst>
            <pc:docMk/>
            <pc:sldMk cId="192341331" sldId="262"/>
            <ac:spMk id="2" creationId="{F95C5D54-7323-9CB4-19A1-68B4EC6A5D30}"/>
          </ac:spMkLst>
        </pc:spChg>
        <pc:spChg chg="del">
          <ac:chgData name="전 현종" userId="20c0e8f8a45ec7c3" providerId="LiveId" clId="{2C8AADA5-70CE-4583-8CD4-FDEC5B4F06BB}" dt="2023-02-15T05:28:40.182" v="3" actId="478"/>
          <ac:spMkLst>
            <pc:docMk/>
            <pc:sldMk cId="192341331" sldId="262"/>
            <ac:spMk id="3" creationId="{FD406B52-716F-8A29-57A1-7119523BD787}"/>
          </ac:spMkLst>
        </pc:spChg>
        <pc:spChg chg="add mod">
          <ac:chgData name="전 현종" userId="20c0e8f8a45ec7c3" providerId="LiveId" clId="{2C8AADA5-70CE-4583-8CD4-FDEC5B4F06BB}" dt="2023-02-15T05:28:40.715" v="4"/>
          <ac:spMkLst>
            <pc:docMk/>
            <pc:sldMk cId="192341331" sldId="262"/>
            <ac:spMk id="4" creationId="{A35D37BF-2BC9-5EF4-C2BD-C735951E96D3}"/>
          </ac:spMkLst>
        </pc:spChg>
        <pc:graphicFrameChg chg="add mod modGraphic">
          <ac:chgData name="전 현종" userId="20c0e8f8a45ec7c3" providerId="LiveId" clId="{2C8AADA5-70CE-4583-8CD4-FDEC5B4F06BB}" dt="2023-02-15T05:40:38.336" v="740" actId="20577"/>
          <ac:graphicFrameMkLst>
            <pc:docMk/>
            <pc:sldMk cId="192341331" sldId="262"/>
            <ac:graphicFrameMk id="5" creationId="{FD48E8A8-F777-310E-A88D-613EB8BB840F}"/>
          </ac:graphicFrameMkLst>
        </pc:graphicFrameChg>
      </pc:sldChg>
      <pc:sldChg chg="addSp delSp modSp new mod">
        <pc:chgData name="전 현종" userId="20c0e8f8a45ec7c3" providerId="LiveId" clId="{2C8AADA5-70CE-4583-8CD4-FDEC5B4F06BB}" dt="2023-02-15T05:40:51.847" v="768" actId="20577"/>
        <pc:sldMkLst>
          <pc:docMk/>
          <pc:sldMk cId="1844907136" sldId="263"/>
        </pc:sldMkLst>
        <pc:spChg chg="del">
          <ac:chgData name="전 현종" userId="20c0e8f8a45ec7c3" providerId="LiveId" clId="{2C8AADA5-70CE-4583-8CD4-FDEC5B4F06BB}" dt="2023-02-15T05:30:27.584" v="159" actId="478"/>
          <ac:spMkLst>
            <pc:docMk/>
            <pc:sldMk cId="1844907136" sldId="263"/>
            <ac:spMk id="2" creationId="{836FBC82-7C62-91AA-7A79-479D967D4205}"/>
          </ac:spMkLst>
        </pc:spChg>
        <pc:spChg chg="del">
          <ac:chgData name="전 현종" userId="20c0e8f8a45ec7c3" providerId="LiveId" clId="{2C8AADA5-70CE-4583-8CD4-FDEC5B4F06BB}" dt="2023-02-15T05:30:27.584" v="159" actId="478"/>
          <ac:spMkLst>
            <pc:docMk/>
            <pc:sldMk cId="1844907136" sldId="263"/>
            <ac:spMk id="3" creationId="{A08FE31C-D7E9-BFE8-141B-2EDC4CA77BEE}"/>
          </ac:spMkLst>
        </pc:spChg>
        <pc:spChg chg="add mod">
          <ac:chgData name="전 현종" userId="20c0e8f8a45ec7c3" providerId="LiveId" clId="{2C8AADA5-70CE-4583-8CD4-FDEC5B4F06BB}" dt="2023-02-15T05:31:16.821" v="160"/>
          <ac:spMkLst>
            <pc:docMk/>
            <pc:sldMk cId="1844907136" sldId="263"/>
            <ac:spMk id="4" creationId="{2F527582-2D79-0407-3C03-29012589FCF8}"/>
          </ac:spMkLst>
        </pc:spChg>
        <pc:graphicFrameChg chg="add mod modGraphic">
          <ac:chgData name="전 현종" userId="20c0e8f8a45ec7c3" providerId="LiveId" clId="{2C8AADA5-70CE-4583-8CD4-FDEC5B4F06BB}" dt="2023-02-15T05:40:51.847" v="768" actId="20577"/>
          <ac:graphicFrameMkLst>
            <pc:docMk/>
            <pc:sldMk cId="1844907136" sldId="263"/>
            <ac:graphicFrameMk id="5" creationId="{BA50A735-F396-DE64-595A-FEEE492F09B5}"/>
          </ac:graphicFrameMkLst>
        </pc:graphicFrameChg>
      </pc:sldChg>
      <pc:sldChg chg="addSp delSp modSp new mod">
        <pc:chgData name="전 현종" userId="20c0e8f8a45ec7c3" providerId="LiveId" clId="{2C8AADA5-70CE-4583-8CD4-FDEC5B4F06BB}" dt="2023-02-15T05:41:00.838" v="784" actId="20577"/>
        <pc:sldMkLst>
          <pc:docMk/>
          <pc:sldMk cId="3964579957" sldId="264"/>
        </pc:sldMkLst>
        <pc:spChg chg="del">
          <ac:chgData name="전 현종" userId="20c0e8f8a45ec7c3" providerId="LiveId" clId="{2C8AADA5-70CE-4583-8CD4-FDEC5B4F06BB}" dt="2023-02-15T05:36:06.997" v="492" actId="478"/>
          <ac:spMkLst>
            <pc:docMk/>
            <pc:sldMk cId="3964579957" sldId="264"/>
            <ac:spMk id="2" creationId="{B8A5DE9D-2497-070F-BB41-71F662BE4986}"/>
          </ac:spMkLst>
        </pc:spChg>
        <pc:spChg chg="del">
          <ac:chgData name="전 현종" userId="20c0e8f8a45ec7c3" providerId="LiveId" clId="{2C8AADA5-70CE-4583-8CD4-FDEC5B4F06BB}" dt="2023-02-15T05:36:06.997" v="492" actId="478"/>
          <ac:spMkLst>
            <pc:docMk/>
            <pc:sldMk cId="3964579957" sldId="264"/>
            <ac:spMk id="3" creationId="{77A3B549-DC66-1A2E-3BA4-B49FFBE51325}"/>
          </ac:spMkLst>
        </pc:spChg>
        <pc:spChg chg="add mod">
          <ac:chgData name="전 현종" userId="20c0e8f8a45ec7c3" providerId="LiveId" clId="{2C8AADA5-70CE-4583-8CD4-FDEC5B4F06BB}" dt="2023-02-15T05:36:07.340" v="493"/>
          <ac:spMkLst>
            <pc:docMk/>
            <pc:sldMk cId="3964579957" sldId="264"/>
            <ac:spMk id="4" creationId="{95709829-9664-A69C-0B4C-A700453C932D}"/>
          </ac:spMkLst>
        </pc:spChg>
        <pc:graphicFrameChg chg="add mod modGraphic">
          <ac:chgData name="전 현종" userId="20c0e8f8a45ec7c3" providerId="LiveId" clId="{2C8AADA5-70CE-4583-8CD4-FDEC5B4F06BB}" dt="2023-02-15T05:41:00.838" v="784" actId="20577"/>
          <ac:graphicFrameMkLst>
            <pc:docMk/>
            <pc:sldMk cId="3964579957" sldId="264"/>
            <ac:graphicFrameMk id="5" creationId="{A0F3DD20-DD11-AE37-3D4D-691C7B4B8CC9}"/>
          </ac:graphicFrameMkLst>
        </pc:graphicFrameChg>
      </pc:sldChg>
      <pc:sldChg chg="addSp delSp modSp new mod modClrScheme chgLayout">
        <pc:chgData name="전 현종" userId="20c0e8f8a45ec7c3" providerId="LiveId" clId="{2C8AADA5-70CE-4583-8CD4-FDEC5B4F06BB}" dt="2023-02-15T05:39:24.183" v="707" actId="20577"/>
        <pc:sldMkLst>
          <pc:docMk/>
          <pc:sldMk cId="3194685981" sldId="265"/>
        </pc:sldMkLst>
        <pc:spChg chg="del">
          <ac:chgData name="전 현종" userId="20c0e8f8a45ec7c3" providerId="LiveId" clId="{2C8AADA5-70CE-4583-8CD4-FDEC5B4F06BB}" dt="2023-02-15T05:39:12.215" v="687" actId="478"/>
          <ac:spMkLst>
            <pc:docMk/>
            <pc:sldMk cId="3194685981" sldId="265"/>
            <ac:spMk id="2" creationId="{9D34BDBF-77C1-C805-03FB-7138E8D1DFB6}"/>
          </ac:spMkLst>
        </pc:spChg>
        <pc:spChg chg="del">
          <ac:chgData name="전 현종" userId="20c0e8f8a45ec7c3" providerId="LiveId" clId="{2C8AADA5-70CE-4583-8CD4-FDEC5B4F06BB}" dt="2023-02-15T05:39:12.215" v="687" actId="478"/>
          <ac:spMkLst>
            <pc:docMk/>
            <pc:sldMk cId="3194685981" sldId="265"/>
            <ac:spMk id="3" creationId="{2CE209C2-759B-9CE0-1AE6-5C2D9D5FA261}"/>
          </ac:spMkLst>
        </pc:spChg>
        <pc:spChg chg="add mod">
          <ac:chgData name="전 현종" userId="20c0e8f8a45ec7c3" providerId="LiveId" clId="{2C8AADA5-70CE-4583-8CD4-FDEC5B4F06BB}" dt="2023-02-15T05:39:24.183" v="707" actId="20577"/>
          <ac:spMkLst>
            <pc:docMk/>
            <pc:sldMk cId="3194685981" sldId="265"/>
            <ac:spMk id="4" creationId="{D9A54FE2-EB16-BAD9-8214-464AED71C300}"/>
          </ac:spMkLst>
        </pc:spChg>
        <pc:spChg chg="add del mod">
          <ac:chgData name="전 현종" userId="20c0e8f8a45ec7c3" providerId="LiveId" clId="{2C8AADA5-70CE-4583-8CD4-FDEC5B4F06BB}" dt="2023-02-15T05:39:19.512" v="689" actId="478"/>
          <ac:spMkLst>
            <pc:docMk/>
            <pc:sldMk cId="3194685981" sldId="265"/>
            <ac:spMk id="5" creationId="{1EFBCF70-0517-3D3C-7D3E-6A55CB9D3D2A}"/>
          </ac:spMkLst>
        </pc:spChg>
      </pc:sldChg>
      <pc:sldChg chg="addSp delSp modSp new mod">
        <pc:chgData name="전 현종" userId="20c0e8f8a45ec7c3" providerId="LiveId" clId="{2C8AADA5-70CE-4583-8CD4-FDEC5B4F06BB}" dt="2023-02-15T05:47:15.797" v="1093" actId="20577"/>
        <pc:sldMkLst>
          <pc:docMk/>
          <pc:sldMk cId="1267821179" sldId="266"/>
        </pc:sldMkLst>
        <pc:spChg chg="del">
          <ac:chgData name="전 현종" userId="20c0e8f8a45ec7c3" providerId="LiveId" clId="{2C8AADA5-70CE-4583-8CD4-FDEC5B4F06BB}" dt="2023-02-15T05:39:55.173" v="709" actId="478"/>
          <ac:spMkLst>
            <pc:docMk/>
            <pc:sldMk cId="1267821179" sldId="266"/>
            <ac:spMk id="2" creationId="{0217439D-3715-01BB-5D78-F51CB444E9A4}"/>
          </ac:spMkLst>
        </pc:spChg>
        <pc:spChg chg="del">
          <ac:chgData name="전 현종" userId="20c0e8f8a45ec7c3" providerId="LiveId" clId="{2C8AADA5-70CE-4583-8CD4-FDEC5B4F06BB}" dt="2023-02-15T05:39:55.173" v="709" actId="478"/>
          <ac:spMkLst>
            <pc:docMk/>
            <pc:sldMk cId="1267821179" sldId="266"/>
            <ac:spMk id="3" creationId="{0CD46F21-7776-8754-8B7F-A37CF9D99225}"/>
          </ac:spMkLst>
        </pc:spChg>
        <pc:spChg chg="add mod">
          <ac:chgData name="전 현종" userId="20c0e8f8a45ec7c3" providerId="LiveId" clId="{2C8AADA5-70CE-4583-8CD4-FDEC5B4F06BB}" dt="2023-02-15T05:39:55.851" v="710"/>
          <ac:spMkLst>
            <pc:docMk/>
            <pc:sldMk cId="1267821179" sldId="266"/>
            <ac:spMk id="4" creationId="{4170C75F-B80E-6067-8EDA-C3ED890830AC}"/>
          </ac:spMkLst>
        </pc:spChg>
        <pc:graphicFrameChg chg="add mod modGraphic">
          <ac:chgData name="전 현종" userId="20c0e8f8a45ec7c3" providerId="LiveId" clId="{2C8AADA5-70CE-4583-8CD4-FDEC5B4F06BB}" dt="2023-02-15T05:47:15.797" v="1093" actId="20577"/>
          <ac:graphicFrameMkLst>
            <pc:docMk/>
            <pc:sldMk cId="1267821179" sldId="266"/>
            <ac:graphicFrameMk id="5" creationId="{E1FEF2CA-7986-7EF8-F0C3-E5E2B4ECCDC1}"/>
          </ac:graphicFrameMkLst>
        </pc:graphicFrameChg>
      </pc:sldChg>
      <pc:sldChg chg="addSp delSp modSp new mod">
        <pc:chgData name="전 현종" userId="20c0e8f8a45ec7c3" providerId="LiveId" clId="{2C8AADA5-70CE-4583-8CD4-FDEC5B4F06BB}" dt="2023-02-15T05:47:24.477" v="1102" actId="20577"/>
        <pc:sldMkLst>
          <pc:docMk/>
          <pc:sldMk cId="1051333511" sldId="267"/>
        </pc:sldMkLst>
        <pc:spChg chg="del">
          <ac:chgData name="전 현종" userId="20c0e8f8a45ec7c3" providerId="LiveId" clId="{2C8AADA5-70CE-4583-8CD4-FDEC5B4F06BB}" dt="2023-02-15T05:44:52.121" v="952" actId="478"/>
          <ac:spMkLst>
            <pc:docMk/>
            <pc:sldMk cId="1051333511" sldId="267"/>
            <ac:spMk id="2" creationId="{B30D611F-7B12-C1F6-69F1-1D0F0BC4279F}"/>
          </ac:spMkLst>
        </pc:spChg>
        <pc:spChg chg="del">
          <ac:chgData name="전 현종" userId="20c0e8f8a45ec7c3" providerId="LiveId" clId="{2C8AADA5-70CE-4583-8CD4-FDEC5B4F06BB}" dt="2023-02-15T05:44:52.121" v="952" actId="478"/>
          <ac:spMkLst>
            <pc:docMk/>
            <pc:sldMk cId="1051333511" sldId="267"/>
            <ac:spMk id="3" creationId="{34B575F8-A9E4-856A-42FD-03C66A8A07AB}"/>
          </ac:spMkLst>
        </pc:spChg>
        <pc:spChg chg="add mod">
          <ac:chgData name="전 현종" userId="20c0e8f8a45ec7c3" providerId="LiveId" clId="{2C8AADA5-70CE-4583-8CD4-FDEC5B4F06BB}" dt="2023-02-15T05:44:52.537" v="953"/>
          <ac:spMkLst>
            <pc:docMk/>
            <pc:sldMk cId="1051333511" sldId="267"/>
            <ac:spMk id="4" creationId="{2412F0AC-8144-C3AE-B812-E3059473A7CE}"/>
          </ac:spMkLst>
        </pc:spChg>
        <pc:graphicFrameChg chg="add mod modGraphic">
          <ac:chgData name="전 현종" userId="20c0e8f8a45ec7c3" providerId="LiveId" clId="{2C8AADA5-70CE-4583-8CD4-FDEC5B4F06BB}" dt="2023-02-15T05:47:24.477" v="1102" actId="20577"/>
          <ac:graphicFrameMkLst>
            <pc:docMk/>
            <pc:sldMk cId="1051333511" sldId="267"/>
            <ac:graphicFrameMk id="5" creationId="{E58A610A-C41C-E852-96A3-32D4B83B02A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BEC18-DE02-A45C-D3A0-7D007A58D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5386A0-CE29-0F7A-0967-FAB31C3C1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AB22D-7035-DAD6-2C36-56EB9461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E6F54-A3DD-C4B0-7A1C-E036876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DAEB2-4594-0522-7D1A-5E8A875B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0C5FB-3375-CFE8-6144-F8573499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32928-9337-4797-70C2-65A3482A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DFF36-DA4A-2DFA-8853-7DF7A250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5A9A3-CF6A-F38F-03DF-2C84929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3F694-1BC6-563D-8D91-DCD3A72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D9FC4E-DD6D-742C-B887-8DB1730AB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AFFBA-5F6F-BD20-E813-7DCEAAA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91822-5D70-D5B6-3B39-8885D4B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53F01-95E8-6A3F-DD2F-20F36953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62B8F-69A8-3BB8-2955-621E06A9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A28D7-809D-BC78-04E2-75DBCE6D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8AAE0-CC4F-7A20-2768-52668D03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8655F-4262-2272-D6EA-29F1C873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BC24E-A8E2-7CE3-8D35-F049B664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6658E-6AB4-ED6F-C6CB-8A6063D4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CEBC5-82B0-2CBC-D573-43F339E7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B01D-267E-FCC0-6D6E-848A76BE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4DB6A-2C13-7185-A554-7D8BBA8D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7005-52E9-BCD9-02EF-06D40A36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8D859-ABE4-C521-ED72-C3DF561E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B1700-8F50-ED2A-0EF5-FD550AD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371F7-E624-1D7B-C823-996620C31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9FDEB-B823-5C35-9F0B-E3B088BC6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E1847-D873-5A8F-D918-18F1FA8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132A-4E0A-CFDF-79AF-67EEF448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69D9C-DABC-1A65-124C-40C17655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65F7A-07DE-C7C5-EF91-07E44858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EE643-90E6-75F6-D11D-39494436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2EDC66-8749-FD8D-CA07-5388A5DF4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CFE9F-B98A-9320-2DD9-741C9787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A3D796-18E6-4EED-C89E-64DD4176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3E08F-26CC-67C7-28F9-64CBA477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6B6C4-C175-46E5-E71D-C51276E5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44A825-0B15-E250-FE16-341B477E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5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2E2B-D774-C88E-0457-5D6BDD20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19E2E4-2237-1DD2-5851-FE6C2716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B6F3C-8C2C-7923-48E6-45F523E2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964D7-080B-CC13-4803-BD9DC4A8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A8E93-5060-774D-0B62-6AC37385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AC3AAE-6753-0E80-E473-7B367CD5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B9A73-84D7-73F5-6319-9FD7CE1F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6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A219-2B69-3291-3CF9-4012A984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8EF99-1210-2AB5-54D6-1DDCC2CC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96EFF-1B7F-8054-D2CC-F76CC201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875FC-BA44-CAE5-6132-7C679D8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ECD6D-A4DD-6274-89A6-D76591B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5A741-62F1-44B8-FAAE-17C1A668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2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EF22-888C-2CEE-02B5-E08DEA98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290C2-0D5C-179F-B36E-0290FFFA6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B05FF-9A6A-961F-EF79-8393EE5F6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9F980-8A0E-206E-EB68-A3457671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2199C-8157-3C95-7CFB-4155D56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E2E6F-A12E-FF95-CF56-5D286237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6EB66D-F697-C2FD-EB47-74398452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B6C92-DFC5-0407-13AB-0948895D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EF05E-533E-9329-6068-82595CE19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A456-A556-45A0-9D54-2666221A77F5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5EBBD-544B-CB2E-B54A-ECB2C9386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7C42A-E0AE-7A1D-D892-7D4D40C14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DF0D-E1AF-4803-9E5B-E9D04D619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2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4CBC-F5B6-1EF4-9DAD-D7508409D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 테스트 케이스</a:t>
            </a:r>
          </a:p>
        </p:txBody>
      </p:sp>
    </p:spTree>
    <p:extLst>
      <p:ext uri="{BB962C8B-B14F-4D97-AF65-F5344CB8AC3E}">
        <p14:creationId xmlns:p14="http://schemas.microsoft.com/office/powerpoint/2010/main" val="122400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A54FE2-EB16-BAD9-8214-464AED71C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319468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70C75F-B80E-6067-8EDA-C3ED8908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03" y="0"/>
            <a:ext cx="10801934" cy="8291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FEF2CA-7986-7EF8-F0C3-E5E2B4EC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79005"/>
              </p:ext>
            </p:extLst>
          </p:nvPr>
        </p:nvGraphicFramePr>
        <p:xfrm>
          <a:off x="520903" y="1034042"/>
          <a:ext cx="11077170" cy="459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1465526857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회원가입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TEST-SIGNUP-01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로그인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9484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TEST-LOGIN-01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5015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정보 수정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1063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TEST-USER_UPDATE-01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72512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아이디 찾기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75592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TEST-FIND_ID-01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7698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비밀번호 찾기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86376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TEST-FIND_PWD-01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3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2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12F0AC-8144-C3AE-B812-E3059473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03" y="0"/>
            <a:ext cx="10801934" cy="8291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8A610A-C41C-E852-96A3-32D4B83B0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57421"/>
              </p:ext>
            </p:extLst>
          </p:nvPr>
        </p:nvGraphicFramePr>
        <p:xfrm>
          <a:off x="520903" y="1034042"/>
          <a:ext cx="11077170" cy="297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1465526857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문의 기능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TEST-FAQ-01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문의 게시판 댓글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9484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TEST-FAQ_REPLY-01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5015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1063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TEST-RESERVATION-01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시행일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2023-00-00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테스트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PASS or FAIL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7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3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A2115ED-6704-5E6D-7495-35E4F924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16" y="160112"/>
            <a:ext cx="10801934" cy="8291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케이스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1637380-2431-DA9C-5172-497F8884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39647"/>
              </p:ext>
            </p:extLst>
          </p:nvPr>
        </p:nvGraphicFramePr>
        <p:xfrm>
          <a:off x="512357" y="1042588"/>
          <a:ext cx="11077171" cy="5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775985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54884">
                  <a:extLst>
                    <a:ext uri="{9D8B030D-6E8A-4147-A177-3AD203B41FA5}">
                      <a16:colId xmlns:a16="http://schemas.microsoft.com/office/drawing/2014/main" val="344218765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TEST-SIGNUP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회원가입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056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아이디가 중복되었을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아이디는 사용할 수 없습니다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중 누락 데이터가 있을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입력되지 않은 데이터가 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11308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5890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 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가입이 완료되었습니다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623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-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82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E53AF-A004-118F-B755-AFCED88F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670686-988E-EE42-C64B-3D6423774761}"/>
              </a:ext>
            </a:extLst>
          </p:cNvPr>
          <p:cNvSpPr txBox="1">
            <a:spLocks/>
          </p:cNvSpPr>
          <p:nvPr/>
        </p:nvSpPr>
        <p:spPr>
          <a:xfrm>
            <a:off x="342316" y="160112"/>
            <a:ext cx="10801934" cy="82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/>
              <a:t>테스트 케이스</a:t>
            </a:r>
            <a:endParaRPr lang="ko-KR" altLang="en-US" sz="2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82D004-4539-E6D0-15AE-DC13F461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98425"/>
              </p:ext>
            </p:extLst>
          </p:nvPr>
        </p:nvGraphicFramePr>
        <p:xfrm>
          <a:off x="520903" y="1034042"/>
          <a:ext cx="11077170" cy="5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827259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03609">
                  <a:extLst>
                    <a:ext uri="{9D8B030D-6E8A-4147-A177-3AD203B41FA5}">
                      <a16:colId xmlns:a16="http://schemas.microsoft.com/office/drawing/2014/main" val="1471685473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TEST-LOGIN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로그인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056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아이디가 입력되지 않았을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아이디가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입력된 아이디가 존재하지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아이디는 존재하지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11308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5890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623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가입을 통하여 사용자 데이터가 데이터베이스에 저장되어 있어야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43F679-3646-4972-928E-917DAD9D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16" y="160112"/>
            <a:ext cx="10801934" cy="8291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케이스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CEE921-E662-74F5-0ABE-C185DE9C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63827"/>
              </p:ext>
            </p:extLst>
          </p:nvPr>
        </p:nvGraphicFramePr>
        <p:xfrm>
          <a:off x="520903" y="1034037"/>
          <a:ext cx="11077170" cy="553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758893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71975">
                  <a:extLst>
                    <a:ext uri="{9D8B030D-6E8A-4147-A177-3AD203B41FA5}">
                      <a16:colId xmlns:a16="http://schemas.microsoft.com/office/drawing/2014/main" val="1307960282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9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TEST-USER_UPDATE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정보 수정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이메일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4862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48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이메일이 입력되지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않았을 경우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이메일이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48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5890"/>
                  </a:ext>
                </a:extLst>
              </a:tr>
              <a:tr h="448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 수정 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수정이 완료되었습니다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6233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가입을 통하여 사용자 데이터가 데이터베이스에 저장되어 있어야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57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301483-972B-0EE0-0EFF-67579D60CCCD}"/>
              </a:ext>
            </a:extLst>
          </p:cNvPr>
          <p:cNvSpPr txBox="1">
            <a:spLocks/>
          </p:cNvSpPr>
          <p:nvPr/>
        </p:nvSpPr>
        <p:spPr>
          <a:xfrm>
            <a:off x="342316" y="160112"/>
            <a:ext cx="10801934" cy="82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케이스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1DD09F-DAC2-401D-1714-984E9915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53744"/>
              </p:ext>
            </p:extLst>
          </p:nvPr>
        </p:nvGraphicFramePr>
        <p:xfrm>
          <a:off x="520903" y="1034042"/>
          <a:ext cx="11077170" cy="545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827259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03609">
                  <a:extLst>
                    <a:ext uri="{9D8B030D-6E8A-4147-A177-3AD203B41FA5}">
                      <a16:colId xmlns:a16="http://schemas.microsoft.com/office/drawing/2014/main" val="1471685473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TEST-FIND_ID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아이디 찾기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056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전화번호가 입력되지 않았을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아이디가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입력된 아이디가 존재하지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아이디는 존재하지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11308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전화번호가 일치하지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5890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아이디 출력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623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가입을 통하여 사용자 데이터가 데이터베이스에 저장되어 있어야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1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5D37BF-2BC9-5EF4-C2BD-C735951E96D3}"/>
              </a:ext>
            </a:extLst>
          </p:cNvPr>
          <p:cNvSpPr txBox="1">
            <a:spLocks/>
          </p:cNvSpPr>
          <p:nvPr/>
        </p:nvSpPr>
        <p:spPr>
          <a:xfrm>
            <a:off x="342316" y="160112"/>
            <a:ext cx="10801934" cy="82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케이스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48E8A8-F777-310E-A88D-613EB8BB8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4479"/>
              </p:ext>
            </p:extLst>
          </p:nvPr>
        </p:nvGraphicFramePr>
        <p:xfrm>
          <a:off x="520903" y="1034042"/>
          <a:ext cx="11077170" cy="5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827259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03609">
                  <a:extLst>
                    <a:ext uri="{9D8B030D-6E8A-4147-A177-3AD203B41FA5}">
                      <a16:colId xmlns:a16="http://schemas.microsoft.com/office/drawing/2014/main" val="1471685473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TEST-FIND_PWD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비밀번호 찾기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아이디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056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아이디가 입력되지 않았을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아이디가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입력된 아이디가 존재하지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아이디는 존재하지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11308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5890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임시비밀번호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623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가입을 통하여 사용자 데이터가 데이터베이스에 저장되어 있어야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4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5F6185-0575-910C-7E81-943B0B2B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16" y="160112"/>
            <a:ext cx="10801934" cy="8291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케이스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125E25-D000-2863-912A-C54AC07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83100"/>
              </p:ext>
            </p:extLst>
          </p:nvPr>
        </p:nvGraphicFramePr>
        <p:xfrm>
          <a:off x="557415" y="989305"/>
          <a:ext cx="11077170" cy="579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758893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71975">
                  <a:extLst>
                    <a:ext uri="{9D8B030D-6E8A-4147-A177-3AD203B41FA5}">
                      <a16:colId xmlns:a16="http://schemas.microsoft.com/office/drawing/2014/main" val="1307960282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TEST-FAQ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문의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내용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카테고리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3497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349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문의제목이 입력되지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않았을 경우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문의제목이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349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카테고리가 입력되지 않았을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카테고리가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5890"/>
                  </a:ext>
                </a:extLst>
              </a:tr>
              <a:tr h="4349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내용이 입력되지 않았을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내용이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6233"/>
                  </a:ext>
                </a:extLst>
              </a:tr>
              <a:tr h="4349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문의가 완료되었습니다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83773"/>
                  </a:ext>
                </a:extLst>
              </a:tr>
              <a:tr h="4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가입을 통하여 사용자 데이터가 데이터베이스에 저장되어 있어야 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3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8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527582-2D79-0407-3C03-29012589FCF8}"/>
              </a:ext>
            </a:extLst>
          </p:cNvPr>
          <p:cNvSpPr txBox="1">
            <a:spLocks/>
          </p:cNvSpPr>
          <p:nvPr/>
        </p:nvSpPr>
        <p:spPr>
          <a:xfrm>
            <a:off x="342316" y="160112"/>
            <a:ext cx="10801934" cy="82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케이스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50A735-F396-DE64-595A-FEEE492F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00875"/>
              </p:ext>
            </p:extLst>
          </p:nvPr>
        </p:nvGraphicFramePr>
        <p:xfrm>
          <a:off x="520903" y="1034042"/>
          <a:ext cx="11077170" cy="500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827259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03609">
                  <a:extLst>
                    <a:ext uri="{9D8B030D-6E8A-4147-A177-3AD203B41FA5}">
                      <a16:colId xmlns:a16="http://schemas.microsoft.com/office/drawing/2014/main" val="1471685473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TEST-FAQ_REPLY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문의게시판 댓글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댓글 제목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056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댓글 제목을 입력하지 않은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제목이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댓글 내용을 입력하지 않은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내용이 입력되지 않았습니다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11308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게시판 상세페이지로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7589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등록을 통하여 문의 데이터가 데이터베이스에 저장되어 있어야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0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709829-9664-A69C-0B4C-A700453C932D}"/>
              </a:ext>
            </a:extLst>
          </p:cNvPr>
          <p:cNvSpPr txBox="1">
            <a:spLocks/>
          </p:cNvSpPr>
          <p:nvPr/>
        </p:nvSpPr>
        <p:spPr>
          <a:xfrm>
            <a:off x="342316" y="160112"/>
            <a:ext cx="10801934" cy="82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테스트 케이스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F3DD20-DD11-AE37-3D4D-691C7B4B8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6572"/>
              </p:ext>
            </p:extLst>
          </p:nvPr>
        </p:nvGraphicFramePr>
        <p:xfrm>
          <a:off x="520903" y="1034042"/>
          <a:ext cx="11077170" cy="459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34">
                  <a:extLst>
                    <a:ext uri="{9D8B030D-6E8A-4147-A177-3AD203B41FA5}">
                      <a16:colId xmlns:a16="http://schemas.microsoft.com/office/drawing/2014/main" val="4218277723"/>
                    </a:ext>
                  </a:extLst>
                </a:gridCol>
                <a:gridCol w="827259">
                  <a:extLst>
                    <a:ext uri="{9D8B030D-6E8A-4147-A177-3AD203B41FA5}">
                      <a16:colId xmlns:a16="http://schemas.microsoft.com/office/drawing/2014/main" val="88648204"/>
                    </a:ext>
                  </a:extLst>
                </a:gridCol>
                <a:gridCol w="3603609">
                  <a:extLst>
                    <a:ext uri="{9D8B030D-6E8A-4147-A177-3AD203B41FA5}">
                      <a16:colId xmlns:a16="http://schemas.microsoft.com/office/drawing/2014/main" val="1471685473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2733941824"/>
                    </a:ext>
                  </a:extLst>
                </a:gridCol>
                <a:gridCol w="2215434">
                  <a:extLst>
                    <a:ext uri="{9D8B030D-6E8A-4147-A177-3AD203B41FA5}">
                      <a16:colId xmlns:a16="http://schemas.microsoft.com/office/drawing/2014/main" val="921338750"/>
                    </a:ext>
                  </a:extLst>
                </a:gridCol>
              </a:tblGrid>
              <a:tr h="54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테스트 케이스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</a:rPr>
                        <a:t>GreenHotel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단계명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단위 테스트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7860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단일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698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TEST-RESERVATION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2023-02-15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5150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예약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41665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startDate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endDate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방정보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인원수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3117"/>
                  </a:ext>
                </a:extLst>
              </a:tr>
              <a:tr h="40562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케이스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예상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40347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입력내용이 없는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내용을 입력해주세요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34993"/>
                  </a:ext>
                </a:extLst>
              </a:tr>
              <a:tr h="405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조건을 충족하였을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예약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623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테스트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개발 환경의 테스트 서버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형상 관리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87436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전제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 가입을 통하여 사용자 데이터가 데이터베이스에 저장되어 있어야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8673"/>
                  </a:ext>
                </a:extLst>
              </a:tr>
              <a:tr h="40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실패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기대 결과가 정상적으로 출력되면 성공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4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5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1008</Words>
  <Application>Microsoft Office PowerPoint</Application>
  <PresentationFormat>와이드스크린</PresentationFormat>
  <Paragraphs>358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1조 테스트 케이스</vt:lpstr>
      <vt:lpstr>테스트 케이스</vt:lpstr>
      <vt:lpstr>PowerPoint 프레젠테이션</vt:lpstr>
      <vt:lpstr>테스트 케이스</vt:lpstr>
      <vt:lpstr>PowerPoint 프레젠테이션</vt:lpstr>
      <vt:lpstr>PowerPoint 프레젠테이션</vt:lpstr>
      <vt:lpstr>테스트 케이스</vt:lpstr>
      <vt:lpstr>PowerPoint 프레젠테이션</vt:lpstr>
      <vt:lpstr>PowerPoint 프레젠테이션</vt:lpstr>
      <vt:lpstr>테스트 결과</vt:lpstr>
      <vt:lpstr>테스트 결과</vt:lpstr>
      <vt:lpstr>테스트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테스트 케이스</dc:title>
  <dc:creator>전 현종</dc:creator>
  <cp:lastModifiedBy>전 현종</cp:lastModifiedBy>
  <cp:revision>1</cp:revision>
  <dcterms:created xsi:type="dcterms:W3CDTF">2023-02-15T04:16:53Z</dcterms:created>
  <dcterms:modified xsi:type="dcterms:W3CDTF">2023-02-15T05:47:25Z</dcterms:modified>
</cp:coreProperties>
</file>