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5"/>
    <a:srgbClr val="FFE98B"/>
    <a:srgbClr val="FFD41D"/>
    <a:srgbClr val="FFE05D"/>
    <a:srgbClr val="FFEDA3"/>
    <a:srgbClr val="FFEA93"/>
    <a:srgbClr val="FFDE53"/>
    <a:srgbClr val="FFD319"/>
    <a:srgbClr val="FFFFFF"/>
    <a:srgbClr val="FFE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A150-F7C8-4462-BF3E-DB83E0EBA7B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8" y="1826925"/>
            <a:ext cx="762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300" dirty="0" err="1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퍼피하우스</a:t>
            </a:r>
            <a:endParaRPr lang="ko-KR" altLang="en-US" sz="4800" b="1" spc="300" dirty="0">
              <a:solidFill>
                <a:srgbClr val="FFC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9528FA-14D7-41A9-B292-68BC1E11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6" y="3984576"/>
            <a:ext cx="4851016" cy="13842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66338" y="3216113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애플리케이션 배포</a:t>
            </a:r>
            <a:endParaRPr lang="en-US" altLang="ko-KR" b="1" spc="300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D60EF-32C1-45D3-A374-1FC0CEC46885}"/>
              </a:ext>
            </a:extLst>
          </p:cNvPr>
          <p:cNvSpPr/>
          <p:nvPr/>
        </p:nvSpPr>
        <p:spPr>
          <a:xfrm>
            <a:off x="-9526" y="1"/>
            <a:ext cx="12201525" cy="55245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80F8C-9CFF-47D1-BD21-0B9EEAE84446}"/>
              </a:ext>
            </a:extLst>
          </p:cNvPr>
          <p:cNvSpPr/>
          <p:nvPr/>
        </p:nvSpPr>
        <p:spPr>
          <a:xfrm>
            <a:off x="-9526" y="6677024"/>
            <a:ext cx="12201525" cy="20002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884FD-2320-4B66-875E-466CF1F48C62}"/>
              </a:ext>
            </a:extLst>
          </p:cNvPr>
          <p:cNvSpPr txBox="1"/>
          <p:nvPr/>
        </p:nvSpPr>
        <p:spPr>
          <a:xfrm>
            <a:off x="-9526" y="2740164"/>
            <a:ext cx="12201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감사합니다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1A7A00-79FE-4875-9120-28DFF5C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28" y="3739885"/>
            <a:ext cx="4851016" cy="13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버전 설정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DE6736-CCE6-74BC-CD00-0774CEB26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6566"/>
            <a:ext cx="6479327" cy="342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DDC35-252D-22C9-F8FD-D37FE4EEE572}"/>
              </a:ext>
            </a:extLst>
          </p:cNvPr>
          <p:cNvSpPr txBox="1"/>
          <p:nvPr/>
        </p:nvSpPr>
        <p:spPr>
          <a:xfrm>
            <a:off x="8215056" y="3153431"/>
            <a:ext cx="397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</a:t>
            </a:r>
            <a:r>
              <a:rPr lang="ko-KR" altLang="en-US" sz="3200" dirty="0"/>
              <a:t> </a:t>
            </a:r>
            <a:r>
              <a:rPr lang="en-US" altLang="ko-KR" sz="3200" dirty="0"/>
              <a:t>4.0.0</a:t>
            </a:r>
          </a:p>
          <a:p>
            <a:r>
              <a:rPr lang="en-US" sz="3200" dirty="0"/>
              <a:t>Java-</a:t>
            </a:r>
            <a:r>
              <a:rPr lang="en-US" sz="3200" dirty="0" err="1"/>
              <a:t>jdak</a:t>
            </a:r>
            <a:r>
              <a:rPr lang="en-US" sz="3200" dirty="0"/>
              <a:t> 1.8</a:t>
            </a:r>
          </a:p>
        </p:txBody>
      </p:sp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버전 설정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C79B4-9CDD-DC48-F88D-93E5EC4D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7" y="2372452"/>
            <a:ext cx="9680266" cy="21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LOMBOK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F8B44-BE50-0E21-4617-1D58020A8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60" y="2202562"/>
            <a:ext cx="9456479" cy="24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DATASOURCE 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178A0-76F6-658B-012D-2D76EAE1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2" y="2764196"/>
            <a:ext cx="9394436" cy="13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Chapter.5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 err="1">
                <a:solidFill>
                  <a:srgbClr val="5D5757"/>
                </a:solidFill>
                <a:latin typeface="+mn-ea"/>
              </a:rPr>
              <a:t>톰캣</a:t>
            </a:r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 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8EFD6-31E2-8742-6A71-E35A7EF5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13" y="2296095"/>
            <a:ext cx="9210373" cy="22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Chapter.6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 err="1">
                <a:solidFill>
                  <a:srgbClr val="5D5757"/>
                </a:solidFill>
                <a:latin typeface="+mn-ea"/>
              </a:rPr>
              <a:t>이미지업로드</a:t>
            </a:r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 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B439B-5FE4-EA13-B35D-500DF91F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9" y="1952096"/>
            <a:ext cx="4703542" cy="40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Chapter.7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pc="-300" dirty="0">
                <a:solidFill>
                  <a:srgbClr val="5D5757"/>
                </a:solidFill>
                <a:latin typeface="+mn-ea"/>
              </a:rPr>
              <a:t>메일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47BFA-90C8-1FE6-90DA-4FEF21B4A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76284"/>
            <a:ext cx="6075763" cy="1739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579870-0F92-ED4D-C61A-2C6528A61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3800000"/>
            <a:ext cx="7026908" cy="17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DE47A-4744-4158-991C-430D1785958D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+mn-ea"/>
                <a:cs typeface="함초롬돋움" panose="020B0604000101010101" pitchFamily="50" charset="-127"/>
              </a:rPr>
              <a:t>Chapter.8</a:t>
            </a:r>
            <a:endParaRPr lang="ko-KR" altLang="en-US" b="1" dirty="0">
              <a:solidFill>
                <a:srgbClr val="FBB609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B7939-3BB9-463F-A88B-3A525C2A16BC}"/>
              </a:ext>
            </a:extLst>
          </p:cNvPr>
          <p:cNvSpPr txBox="1"/>
          <p:nvPr/>
        </p:nvSpPr>
        <p:spPr>
          <a:xfrm>
            <a:off x="1335850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rgbClr val="5D5757"/>
                </a:solidFill>
                <a:latin typeface="+mn-ea"/>
              </a:rPr>
              <a:t>APPLICATION.YML</a:t>
            </a:r>
            <a:endParaRPr lang="ko-KR" altLang="en-US" sz="2400" b="1" spc="-300" dirty="0">
              <a:solidFill>
                <a:srgbClr val="413D3D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BE9F0-8C73-93B2-7B3D-03DE0DF9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54" y="1641133"/>
            <a:ext cx="5104892" cy="42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45</Words>
  <Application>Microsoft Office PowerPoint</Application>
  <PresentationFormat>와이드스크린</PresentationFormat>
  <Paragraphs>22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김민성</cp:lastModifiedBy>
  <cp:revision>180</cp:revision>
  <dcterms:created xsi:type="dcterms:W3CDTF">2021-03-21T06:59:50Z</dcterms:created>
  <dcterms:modified xsi:type="dcterms:W3CDTF">2023-03-14T11:40:57Z</dcterms:modified>
</cp:coreProperties>
</file>