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9" r:id="rId2"/>
    <p:sldId id="269" r:id="rId3"/>
    <p:sldId id="270" r:id="rId4"/>
    <p:sldId id="272" r:id="rId5"/>
    <p:sldId id="273" r:id="rId6"/>
    <p:sldId id="274" r:id="rId7"/>
    <p:sldId id="275" r:id="rId8"/>
    <p:sldId id="278" r:id="rId9"/>
    <p:sldId id="279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8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1008" y="108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424"/>
    </p:cViewPr>
  </p:sorterViewPr>
  <p:notesViewPr>
    <p:cSldViewPr snapToGrid="0">
      <p:cViewPr varScale="1">
        <p:scale>
          <a:sx n="51" d="100"/>
          <a:sy n="51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81FA150-F7C8-4462-BF3E-DB83E0EBA7BD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E549D55-F9D5-464D-A390-D76C3278F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03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9D55-F9D5-464D-A390-D76C3278F9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15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6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7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3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5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87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8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7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8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45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E549D55-F9D5-464D-A390-D76C3278F9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E5EF3-82A4-4160-81A9-B276D2DE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63F8C-2628-4B7A-BC11-DF7D1A67A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81D26-177D-412E-B7D1-81024ADC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E22F-5AEF-42D2-9A52-C824AF13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F6371-D13A-47EB-85AF-27ED94E0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3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3BE06-FFA4-4D20-B413-8B4AEC2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98461-0878-4F81-AA92-DC58BD36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427F-F31B-45BA-9CFC-69AE1DAC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446F3-8208-4A7C-A3D9-3FCFD5D8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B067A-97B1-41F2-AA02-D3B2C12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235E12-E2AF-47A0-BDFD-8383C572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61043-E6C2-4E2F-ACF3-B4F42ABC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0C35E-9D01-4C21-AD76-FE90B303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C9DE-F402-4C1E-B9E1-2058B950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BCCE0-8749-4709-B6DA-1EB36BC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61A3-B646-4051-9CEB-7C2DC7DB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D9181-CE28-4DFC-A99B-4ED7B1BB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43C21-7EEE-491A-BE9B-78645CA3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A52E2-9310-457F-9CBA-FB2F2BE3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7031B-D446-4F91-8753-845D7516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4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65AB-7614-442A-9666-51D03CF0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A4FF-A9AD-4289-91C8-E4699394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C597-3360-42F2-94D9-6B59E63E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F7D2E-43CF-41E6-A818-C69346BB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6617-BFD3-4E2F-B557-46FD4E2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7C028-27D6-4F03-8133-662CD75C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98E4-F371-444C-8E03-C877CA7B3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F36AC-8360-42E4-831D-70B09A3F5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E3EF9-0933-4AF7-AF66-F766DE4B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FFF7E-E543-46C1-A574-9F1EBACF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AACA3-4C02-4CBC-ADE6-29AADE1A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0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A6E8-0727-4DA1-98FB-27EB169D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4D0E-35D2-4361-9DDD-FEB5BEAD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43F94-2B04-45D3-A03B-4280D5DC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25D990-EDCE-4E98-A6D0-98247BB6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5059B-57BB-4329-A562-EA809A6A2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CF82B-54A6-48A6-9056-D73946BD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F11CE-8038-4ECA-A17D-924EADC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23646-EBB8-43CA-A3FA-2D5E7EC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F2249-C2C9-4D0A-B215-AC565124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6BD0D8-9F83-4DB5-A28C-22B86C35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8B23F-EA02-4C8A-A609-97E51799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A6789-D99D-4F6A-AA58-5027A1F6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65803-BD3C-4007-BE6B-46B203F7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EC063-F6FE-4672-944F-0F758614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C3D74D-26FD-4CBF-B892-7B967990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61DEA-18EB-44D3-AD31-A2C4958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5356F-A648-480B-8092-4F0F1582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53470-9E87-4596-A459-EAC6C516B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0C48D-65F2-44BE-B39C-875BE826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709DB-B934-48E9-9EF7-8503593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455B2-AE72-461F-980A-EE3442E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4549-BD49-4977-8457-2AF67AD2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E4AD0-5776-4772-82A0-431B2E44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BF4A7-EEDF-48F7-BD72-A149EAD66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A013F-303C-4F5B-88C2-8B0F5F8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1B82D2-97E3-432E-B8B8-DE92F3A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F24EA-42DE-4B0D-A540-FB309325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ABC031-4A6F-4105-85B2-54F8A0B5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2045C-24D4-46B1-B0A4-151EFE50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C478-6865-4721-98C0-744E36EE6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EF64E-1B8A-4574-B5C3-5DD3BFB8FDE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C0ED7-8A9C-4B8E-BF7F-C00B5363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BABF5-AE36-4A49-83BD-54E5DE2D5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D38B-8B07-458D-9F9F-A6D76D3C4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C397C-FF68-4539-8810-E26BBAA404FE}"/>
              </a:ext>
            </a:extLst>
          </p:cNvPr>
          <p:cNvSpPr txBox="1"/>
          <p:nvPr/>
        </p:nvSpPr>
        <p:spPr>
          <a:xfrm>
            <a:off x="2284808" y="1826925"/>
            <a:ext cx="7622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300" dirty="0" err="1">
                <a:solidFill>
                  <a:srgbClr val="FFC000"/>
                </a:solidFill>
                <a:latin typeface="+mn-ea"/>
                <a:cs typeface="함초롬바탕" panose="02030604000101010101" pitchFamily="18" charset="-127"/>
              </a:rPr>
              <a:t>퍼피하우스</a:t>
            </a:r>
            <a:endParaRPr lang="ko-KR" altLang="en-US" sz="4800" b="1" spc="300" dirty="0">
              <a:solidFill>
                <a:srgbClr val="FFC000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4CE50-D0F2-461C-9C2A-84DA1B6E5FB4}"/>
              </a:ext>
            </a:extLst>
          </p:cNvPr>
          <p:cNvSpPr/>
          <p:nvPr/>
        </p:nvSpPr>
        <p:spPr>
          <a:xfrm>
            <a:off x="-1" y="6419850"/>
            <a:ext cx="12192000" cy="434641"/>
          </a:xfrm>
          <a:prstGeom prst="rect">
            <a:avLst/>
          </a:prstGeom>
          <a:solidFill>
            <a:srgbClr val="FFD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99528FA-14D7-41A9-B292-68BC1E11C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16" y="3984576"/>
            <a:ext cx="4851016" cy="138420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61560" y="3216113"/>
            <a:ext cx="246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spc="300">
                <a:solidFill>
                  <a:schemeClr val="bg2">
                    <a:lumMod val="50000"/>
                  </a:schemeClr>
                </a:solidFill>
                <a:latin typeface="+mn-ea"/>
                <a:cs typeface="함초롬바탕"/>
              </a:rPr>
              <a:t>애플리케이션 설계</a:t>
            </a:r>
          </a:p>
        </p:txBody>
      </p:sp>
    </p:spTree>
    <p:extLst>
      <p:ext uri="{BB962C8B-B14F-4D97-AF65-F5344CB8AC3E}">
        <p14:creationId xmlns:p14="http://schemas.microsoft.com/office/powerpoint/2010/main" val="39512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UserRepository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2927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3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100" b="1">
                          <a:solidFill>
                            <a:srgbClr val="5D5757"/>
                          </a:solidFill>
                          <a:latin typeface="+mn-ea"/>
                        </a:rPr>
                        <a:t>UserRepository</a:t>
                      </a:r>
                      <a:endParaRPr lang="en-US" altLang="ko-KR" sz="1100" b="1" u="none" strike="noStrike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com.cos.puppyHouse.repository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JpaRepository&lt;Users, 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2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java.util.Optional;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org.springframework.data.jpa.repository.JpaRepository;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org.springframework.data.jpa.repository.Modifying;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org.springframework.data.jpa.repository.Query;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 JPA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를 상속받아 다양한 메소드를 사용하거나 만들 수 있다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.</a:t>
                      </a:r>
                      <a:endParaRPr lang="en-US" altLang="ko-KR" sz="1100" kern="1200" baseline="0">
                        <a:solidFill>
                          <a:schemeClr val="dk1"/>
                        </a:solidFill>
                        <a:effectLst/>
                        <a:latin typeface="나눔스퀘어"/>
                        <a:ea typeface="나눔스퀘어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//@Interface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UserRepository -</a:t>
            </a:r>
            <a:r>
              <a:rPr lang="ko-KR" altLang="en-US" sz="2800" b="1">
                <a:solidFill>
                  <a:srgbClr val="5D5757"/>
                </a:solidFill>
                <a:latin typeface="+mn-ea"/>
              </a:rPr>
              <a:t> </a:t>
            </a: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method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29462" y="1583733"/>
          <a:ext cx="10242268" cy="206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6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2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return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findByUserid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default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 userId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Optional&lt;Users&gt;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아이디로 회원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findByUsernameAndPhone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default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username, String phone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Optional&lt;Users&gt;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성명과 전화번호로 회원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findByEmail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default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email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Optional&lt;Users&gt;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이메일로 회원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countByUserid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default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id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아이디로 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582DD4B-CFA0-44DF-856F-9486CE25F091}"/>
              </a:ext>
            </a:extLst>
          </p:cNvPr>
          <p:cNvCxnSpPr>
            <a:cxnSpLocks/>
          </p:cNvCxnSpPr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40575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Users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com.cos.puppyHouse.model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76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java.sql.Timestamp;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java.util.List;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org.hibernate.annotations.CreationTimestamp;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com.fasterxml.jackson.annotation.JsonIgnore;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com.fasterxml.jackson.annotation.JsonManagedReference;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lombok.AllArgsConstructor;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lombok.Getter;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lombok.NoArgsConstructor;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lombok.Setter;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javax.persistence.CascadeType;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javax.persistence.Column;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javax.persistence.Entity;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javax.persistence.EnumType;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javax.persistence.Enumerated;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javax.persistence.FetchType;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javax.persistence.GeneratedValue;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javax.persistence.GenerationType;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javax.persistence.Id;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javax.persistence.OneToMany;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javax.persistence.SequenceGenerator;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javax.persistence.Table;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7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회원의 정보를 저장하기 위한 객체를 정의한 클래스</a:t>
                      </a:r>
                      <a:r>
                        <a:rPr lang="en-US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. </a:t>
                      </a:r>
                      <a:r>
                        <a:rPr lang="ko-KR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회원정보를 전달할 때 한 회원의 정보가</a:t>
                      </a:r>
                      <a:r>
                        <a:rPr lang="en-US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 </a:t>
                      </a:r>
                      <a:r>
                        <a:rPr lang="ko-KR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클래스 타입의 객체에 담겨지며</a:t>
                      </a:r>
                      <a:r>
                        <a:rPr lang="en-US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 DB</a:t>
                      </a:r>
                      <a:r>
                        <a:rPr lang="ko-KR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테이블에 한 개의 레코드가 된다</a:t>
                      </a:r>
                      <a:r>
                        <a:rPr lang="en-US" altLang="ko-KR" sz="1100" spc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</a:rPr>
                        <a:t>.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7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@Table, @SequenceGenerator, @Getter, @Setter, @NoArgsConstructor, @AllArgsConstructor, @Entity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1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Users - class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29462" y="1562799"/>
          <a:ext cx="9933074" cy="4725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고유번호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기본키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아이디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userpassword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비밀번호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username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성명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phone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전화번호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email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이메일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addr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주소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addrdetail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상세주소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roles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RoleType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 권한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createDate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private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Timestamp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회원가입일자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UserController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2927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3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UserController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com.cos.puppyHouse.controller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2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org.springframework.beans.factory.annotation.Autowired;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org.springframework.stereotype.Controller;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org.springframework.ui.Model;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org.springframework.web.bind.annotation.GetMapping;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org.springframework.web.bind.annotation.PathVariable;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org.springframework.web.bind.annotation.ResponseBody;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 </a:t>
                      </a:r>
                      <a:r>
                        <a:rPr lang="ko-KR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클라이언트의 요청을 받고 적절한 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경로로 정보를 전달하며 클라이언트로 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view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를 전송한다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@Controller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UserController -</a:t>
            </a:r>
            <a:r>
              <a:rPr lang="ko-KR" altLang="en-US" sz="2800" b="1">
                <a:solidFill>
                  <a:srgbClr val="5D5757"/>
                </a:solidFill>
                <a:latin typeface="+mn-ea"/>
              </a:rPr>
              <a:t> </a:t>
            </a: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method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5726" y="1824475"/>
          <a:ext cx="10077836" cy="296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2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4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17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return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loginForm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joinForm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updateForm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 수정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findUserIdForm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findUserPasswordForm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페이지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mailCheck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String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@GetMapping</a:t>
                      </a: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@ResponseBody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이메일 인증 시 인증코드 발송하는 서비스로 이동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82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UserApiController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3707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3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UserApiController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com.cos.puppyHouse.controller.api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2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org.springframework.beans.factory.annotation.Autowired;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org.springframework.http.HttpStatus;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org.springframework.security.authentication.AuthenticationManager;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org.springframework.security.authentication.UsernamePasswordAuthenticationToken;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org.springframework.security.core.Authentication;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org.springframework.security.core.context.SecurityContextHolder;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org.springframework.web.bind.annotation.PathVariable;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org.springframework.web.bind.annotation.PostMapping;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org.springframework.web.bind.annotation.PutMapping;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org.springframework.web.bind.annotation.RequestBody;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 org.springframework.web.bind.annotation.RestController;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  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클라이언트 입력 데이터를 </a:t>
                      </a: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Service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로 전달하여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</a:t>
                      </a:r>
                      <a:r>
                        <a:rPr lang="ko-KR" altLang="en-US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처리 후 성공여부를 리턴한다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@RestController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UserController -</a:t>
            </a:r>
            <a:r>
              <a:rPr lang="ko-KR" altLang="en-US" sz="2800" b="1">
                <a:solidFill>
                  <a:srgbClr val="5D5757"/>
                </a:solidFill>
                <a:latin typeface="+mn-ea"/>
              </a:rPr>
              <a:t> </a:t>
            </a: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method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29462" y="1583733"/>
          <a:ext cx="10236618" cy="2946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6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2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return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save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@PostMapping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update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@PutMapping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회워정보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@PostMapping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findUserEmail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@PostMapping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찾기 시 가입된 이메일 확인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resetUserPassword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@PutMapping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비밀번호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idCheck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ResponseDto&lt;Integer&gt;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@PostMapping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 시 아이디 중복검사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UserService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23975" y="1625601"/>
          <a:ext cx="9933074" cy="3202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2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3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u="none" strike="noStrike">
                          <a:effectLst/>
                        </a:rPr>
                        <a:t>항목명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UserApiController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Package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com.cos.puppyHouse.controller.api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Extends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Implement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2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Import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org.springframework.beans.factory.annotation.Autowired;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org.springframework.security.crypto.bcrypt.BCryptPasswordEncoder;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org.springframework.stereotype.Service;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org.springframework.transaction.annotation.Transactional;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com.cos.puppyHouse.model.RoleType;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com.cos.puppyHouse.model.Users;</a:t>
                      </a:r>
                    </a:p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import com.cos.puppyHouse.repository.UserRepository;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Class </a:t>
                      </a:r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   UserApiController</a:t>
                      </a:r>
                      <a:r>
                        <a:rPr lang="ko-KR" altLang="en-US" sz="1100" kern="120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가 전달해 준 정보</a:t>
                      </a:r>
                      <a:r>
                        <a:rPr lang="ko-KR" altLang="en-US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를 요청에 따라 처리한다</a:t>
                      </a:r>
                      <a:r>
                        <a:rPr lang="en-US" altLang="ko-KR" sz="1100" kern="1200" baseline="0">
                          <a:solidFill>
                            <a:schemeClr val="dk1"/>
                          </a:solidFill>
                          <a:effectLst/>
                          <a:latin typeface="나눔스퀘어"/>
                          <a:ea typeface="나눔스퀘어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8013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</a:rPr>
                        <a:t>@Service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2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914400" y="0"/>
            <a:ext cx="0" cy="1464052"/>
          </a:xfrm>
          <a:prstGeom prst="line">
            <a:avLst/>
          </a:prstGeom>
          <a:ln w="19050">
            <a:solidFill>
              <a:srgbClr val="FFCF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23975" y="419100"/>
            <a:ext cx="503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FBB609"/>
                </a:solidFill>
                <a:latin typeface="+mn-ea"/>
                <a:cs typeface="함초롬돋움"/>
              </a:rPr>
              <a:t>애플리케이션 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3975" y="8455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UserService -</a:t>
            </a:r>
            <a:r>
              <a:rPr lang="ko-KR" altLang="en-US" sz="2800" b="1">
                <a:solidFill>
                  <a:srgbClr val="5D5757"/>
                </a:solidFill>
                <a:latin typeface="+mn-ea"/>
              </a:rPr>
              <a:t> </a:t>
            </a:r>
            <a:r>
              <a:rPr lang="en-US" altLang="ko-KR" sz="2800" b="1">
                <a:solidFill>
                  <a:srgbClr val="5D5757"/>
                </a:solidFill>
                <a:latin typeface="+mn-ea"/>
              </a:rPr>
              <a:t>method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29462" y="1583733"/>
          <a:ext cx="10229026" cy="3508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5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2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Visibility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parameter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return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100" b="1" u="none" strike="noStrike">
                          <a:effectLst/>
                        </a:rPr>
                        <a:t>annotation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joinUser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Users user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회원정보를 저장하여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updateUser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 user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회원정보를 영속화하여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저장해 정보수정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findUserId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username, String phone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 성명과 전화번호로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회원정보를 찾아 리턴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findUserEmail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email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 이메일로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회원정보를 찾아 리턴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resetUserPassword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 user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N/A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회원정보를 영속화하여 저장해 회원 비밀번호 수정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oneUser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 user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Users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회원정보로 한명의 회원정보만 리턴 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4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b="1" u="none" strike="noStrike">
                          <a:effectLst/>
                        </a:rPr>
                        <a:t>idCheck</a:t>
                      </a:r>
                    </a:p>
                  </a:txBody>
                  <a:tcPr marL="9525" marR="9525" marT="9525" marB="0" anchor="ctr">
                    <a:solidFill>
                      <a:srgbClr val="FFED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public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 id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long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@Transactional</a:t>
                      </a:r>
                      <a:endParaRPr kumimoji="0" lang="en-US" altLang="ko-KR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전달받은 아이디의 중복을 확인하여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결과 리턴</a:t>
                      </a:r>
                    </a:p>
                  </a:txBody>
                  <a:tcPr marL="9525" marR="9525" marT="9525" marB="0" anchor="ctr">
                    <a:solidFill>
                      <a:srgbClr val="FFF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1144</Words>
  <Application>Microsoft Office PowerPoint</Application>
  <PresentationFormat>와이드스크린</PresentationFormat>
  <Paragraphs>364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하영</dc:creator>
  <cp:lastModifiedBy>김민성</cp:lastModifiedBy>
  <cp:revision>210</cp:revision>
  <dcterms:created xsi:type="dcterms:W3CDTF">2021-03-21T06:59:50Z</dcterms:created>
  <dcterms:modified xsi:type="dcterms:W3CDTF">2023-03-14T11:41:53Z</dcterms:modified>
  <cp:version/>
</cp:coreProperties>
</file>