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5" r:id="rId3"/>
    <p:sldId id="269" r:id="rId4"/>
    <p:sldId id="283" r:id="rId5"/>
    <p:sldId id="284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D5"/>
    <a:srgbClr val="FFE98B"/>
    <a:srgbClr val="FFD41D"/>
    <a:srgbClr val="FFE05D"/>
    <a:srgbClr val="FFEDA3"/>
    <a:srgbClr val="FFEA93"/>
    <a:srgbClr val="FFDE53"/>
    <a:srgbClr val="FFD319"/>
    <a:srgbClr val="FFFFFF"/>
    <a:srgbClr val="FFE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17" autoAdjust="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424"/>
    </p:cViewPr>
  </p:sorterViewPr>
  <p:notesViewPr>
    <p:cSldViewPr snapToGrid="0">
      <p:cViewPr varScale="1">
        <p:scale>
          <a:sx n="51" d="100"/>
          <a:sy n="51" d="100"/>
        </p:scale>
        <p:origin x="269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FA150-F7C8-4462-BF3E-DB83E0EBA7BD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49D55-F9D5-464D-A390-D76C3278F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0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49D55-F9D5-464D-A390-D76C3278F9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1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E5EF3-82A4-4160-81A9-B276D2DE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63F8C-2628-4B7A-BC11-DF7D1A67A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81D26-177D-412E-B7D1-81024ADC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6E22F-5AEF-42D2-9A52-C824AF13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F6371-D13A-47EB-85AF-27ED94E0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3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3BE06-FFA4-4D20-B413-8B4AEC21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98461-0878-4F81-AA92-DC58BD36D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3427F-F31B-45BA-9CFC-69AE1DAC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446F3-8208-4A7C-A3D9-3FCFD5D8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B067A-97B1-41F2-AA02-D3B2C122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235E12-E2AF-47A0-BDFD-8383C5723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61043-E6C2-4E2F-ACF3-B4F42ABC4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0C35E-9D01-4C21-AD76-FE90B303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C9DE-F402-4C1E-B9E1-2058B950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BCCE0-8749-4709-B6DA-1EB36BCC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7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C61A3-B646-4051-9CEB-7C2DC7DB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D9181-CE28-4DFC-A99B-4ED7B1BB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43C21-7EEE-491A-BE9B-78645CA3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A52E2-9310-457F-9CBA-FB2F2BE3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7031B-D446-4F91-8753-845D7516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4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065AB-7614-442A-9666-51D03CF0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CA4FF-A9AD-4289-91C8-E4699394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C597-3360-42F2-94D9-6B59E63E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F7D2E-43CF-41E6-A818-C69346BB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86617-BFD3-4E2F-B557-46FD4E28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7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7C028-27D6-4F03-8133-662CD75C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498E4-F371-444C-8E03-C877CA7B3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F36AC-8360-42E4-831D-70B09A3F5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E3EF9-0933-4AF7-AF66-F766DE4B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FFF7E-E543-46C1-A574-9F1EBACF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AACA3-4C02-4CBC-ADE6-29AADE1A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0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9A6E8-0727-4DA1-98FB-27EB169D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94D0E-35D2-4361-9DDD-FEB5BEAD2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443F94-2B04-45D3-A03B-4280D5DC6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25D990-EDCE-4E98-A6D0-98247BB6B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D5059B-57BB-4329-A562-EA809A6A2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CF82B-54A6-48A6-9056-D73946BD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8F11CE-8038-4ECA-A17D-924EADC8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B23646-EBB8-43CA-A3FA-2D5E7EC5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0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F2249-C2C9-4D0A-B215-AC565124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6BD0D8-9F83-4DB5-A28C-22B86C35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8B23F-EA02-4C8A-A609-97E51799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A6789-D99D-4F6A-AA58-5027A1F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9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365803-BD3C-4007-BE6B-46B203F7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5EC063-F6FE-4672-944F-0F758614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C3D74D-26FD-4CBF-B892-7B967990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0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61DEA-18EB-44D3-AD31-A2C4958E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5356F-A648-480B-8092-4F0F1582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53470-9E87-4596-A459-EAC6C516B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0C48D-65F2-44BE-B39C-875BE826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709DB-B934-48E9-9EF7-8503593F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455B2-AE72-461F-980A-EE3442E5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C4549-BD49-4977-8457-2AF67AD2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E4AD0-5776-4772-82A0-431B2E441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3BF4A7-EEDF-48F7-BD72-A149EAD66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A013F-303C-4F5B-88C2-8B0F5F87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1B82D2-97E3-432E-B8B8-DE92F3AA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F24EA-42DE-4B0D-A540-FB309325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ABC031-4A6F-4105-85B2-54F8A0B5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2045C-24D4-46B1-B0A4-151EFE50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4C478-6865-4721-98C0-744E36EE6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C0ED7-8A9C-4B8E-BF7F-C00B5363C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BABF5-AE36-4A49-83BD-54E5DE2D5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BC397C-FF68-4539-8810-E26BBAA404FE}"/>
              </a:ext>
            </a:extLst>
          </p:cNvPr>
          <p:cNvSpPr txBox="1"/>
          <p:nvPr/>
        </p:nvSpPr>
        <p:spPr>
          <a:xfrm>
            <a:off x="2284808" y="1638711"/>
            <a:ext cx="76223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b="1" spc="300" dirty="0">
              <a:latin typeface="+mn-ea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4800" b="1" spc="300" dirty="0" err="1">
                <a:solidFill>
                  <a:srgbClr val="FFC000"/>
                </a:solidFill>
                <a:latin typeface="+mn-ea"/>
                <a:cs typeface="함초롬바탕" panose="02030604000101010101" pitchFamily="18" charset="-127"/>
              </a:rPr>
              <a:t>퍼피하우스</a:t>
            </a:r>
            <a:r>
              <a:rPr lang="ko-KR" altLang="en-US" sz="4800" b="1" spc="300" dirty="0">
                <a:solidFill>
                  <a:srgbClr val="FFC000"/>
                </a:solidFill>
                <a:latin typeface="+mn-ea"/>
                <a:cs typeface="함초롬바탕" panose="02030604000101010101" pitchFamily="18" charset="-127"/>
              </a:rPr>
              <a:t> 어플리케이션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4CE50-D0F2-461C-9C2A-84DA1B6E5FB4}"/>
              </a:ext>
            </a:extLst>
          </p:cNvPr>
          <p:cNvSpPr/>
          <p:nvPr/>
        </p:nvSpPr>
        <p:spPr>
          <a:xfrm>
            <a:off x="-1" y="6419850"/>
            <a:ext cx="12192000" cy="434641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99528FA-14D7-41A9-B292-68BC1E11C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316" y="3984576"/>
            <a:ext cx="4851016" cy="138420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70293" y="321611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300" dirty="0">
                <a:solidFill>
                  <a:schemeClr val="bg2">
                    <a:lumMod val="50000"/>
                  </a:schemeClr>
                </a:solidFill>
                <a:latin typeface="+mn-ea"/>
                <a:cs typeface="함초롬바탕" panose="02030604000101010101" pitchFamily="18" charset="-127"/>
              </a:rPr>
              <a:t>테스트 수행</a:t>
            </a:r>
            <a:endParaRPr lang="en-US" altLang="ko-KR" b="1" spc="300" dirty="0"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24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84339C-8AA0-4B30-98A1-29392DA745B5}"/>
              </a:ext>
            </a:extLst>
          </p:cNvPr>
          <p:cNvSpPr/>
          <p:nvPr/>
        </p:nvSpPr>
        <p:spPr>
          <a:xfrm flipH="1">
            <a:off x="4852665" y="2003058"/>
            <a:ext cx="60955" cy="27905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D72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654E3-EBD7-4AD0-9E41-F46E089DA9F7}"/>
              </a:ext>
            </a:extLst>
          </p:cNvPr>
          <p:cNvSpPr txBox="1"/>
          <p:nvPr/>
        </p:nvSpPr>
        <p:spPr>
          <a:xfrm>
            <a:off x="2543175" y="1874520"/>
            <a:ext cx="229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5D5757"/>
                </a:solidFill>
                <a:latin typeface="+mn-ea"/>
              </a:rPr>
              <a:t>INDEX</a:t>
            </a:r>
            <a:endParaRPr lang="ko-KR" altLang="en-US" sz="4800" b="1" dirty="0">
              <a:solidFill>
                <a:srgbClr val="5D5757"/>
              </a:solidFill>
              <a:latin typeface="+mn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C29C12-E5D4-422F-99D1-609EB3A9EA4B}"/>
              </a:ext>
            </a:extLst>
          </p:cNvPr>
          <p:cNvSpPr/>
          <p:nvPr/>
        </p:nvSpPr>
        <p:spPr>
          <a:xfrm>
            <a:off x="4806311" y="2639456"/>
            <a:ext cx="142241" cy="132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89FEA-87BD-493C-A5DF-4590499B3823}"/>
              </a:ext>
            </a:extLst>
          </p:cNvPr>
          <p:cNvSpPr txBox="1"/>
          <p:nvPr/>
        </p:nvSpPr>
        <p:spPr>
          <a:xfrm>
            <a:off x="5354954" y="2413109"/>
            <a:ext cx="51352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rgbClr val="5D5757"/>
                </a:solidFill>
                <a:latin typeface="+mn-ea"/>
              </a:rPr>
              <a:t>01. </a:t>
            </a:r>
            <a:r>
              <a:rPr lang="ko-KR" altLang="en-US" sz="3200" b="1" dirty="0">
                <a:solidFill>
                  <a:srgbClr val="5D5757"/>
                </a:solidFill>
                <a:latin typeface="+mn-ea"/>
              </a:rPr>
              <a:t>테스트 수행 시험 결과</a:t>
            </a:r>
            <a:endParaRPr lang="ko-KR" altLang="en-US" sz="2200" b="1" dirty="0">
              <a:solidFill>
                <a:srgbClr val="5D5757"/>
              </a:solidFill>
              <a:latin typeface="+mn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ECE9C5E-1F75-4DFD-9D5A-46D8025945F3}"/>
              </a:ext>
            </a:extLst>
          </p:cNvPr>
          <p:cNvSpPr/>
          <p:nvPr/>
        </p:nvSpPr>
        <p:spPr>
          <a:xfrm>
            <a:off x="4817094" y="4376884"/>
            <a:ext cx="142241" cy="132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110F67-8D59-4552-B899-50F7ECAF47CD}"/>
              </a:ext>
            </a:extLst>
          </p:cNvPr>
          <p:cNvSpPr txBox="1"/>
          <p:nvPr/>
        </p:nvSpPr>
        <p:spPr>
          <a:xfrm>
            <a:off x="5354954" y="3281822"/>
            <a:ext cx="425577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rgbClr val="5D5757"/>
                </a:solidFill>
                <a:latin typeface="+mn-ea"/>
              </a:rPr>
              <a:t>02. </a:t>
            </a:r>
            <a:r>
              <a:rPr lang="ko-KR" altLang="en-US" sz="3200" b="1" dirty="0">
                <a:solidFill>
                  <a:srgbClr val="5D5757"/>
                </a:solidFill>
                <a:latin typeface="+mn-ea"/>
              </a:rPr>
              <a:t>테스트 결함 내용</a:t>
            </a:r>
            <a:endParaRPr lang="ko-KR" altLang="en-US" sz="2200" b="1" dirty="0">
              <a:solidFill>
                <a:srgbClr val="5D5757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06CE7-302E-424D-9B0B-A161E9D88A81}"/>
              </a:ext>
            </a:extLst>
          </p:cNvPr>
          <p:cNvSpPr txBox="1"/>
          <p:nvPr/>
        </p:nvSpPr>
        <p:spPr>
          <a:xfrm>
            <a:off x="5354954" y="4148836"/>
            <a:ext cx="43478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rgbClr val="5D5757"/>
                </a:solidFill>
                <a:latin typeface="+mn-ea"/>
              </a:rPr>
              <a:t>03.</a:t>
            </a:r>
            <a:r>
              <a:rPr lang="ko-KR" altLang="en-US" sz="3200" b="1" dirty="0">
                <a:solidFill>
                  <a:srgbClr val="5D5757"/>
                </a:solidFill>
                <a:latin typeface="+mn-ea"/>
              </a:rPr>
              <a:t> 테스트 결함 조치</a:t>
            </a:r>
            <a:endParaRPr lang="ko-KR" altLang="en-US" sz="2200" b="1" dirty="0">
              <a:solidFill>
                <a:srgbClr val="5D5757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8D2C94-6B29-4948-A948-99067B5B082F}"/>
              </a:ext>
            </a:extLst>
          </p:cNvPr>
          <p:cNvSpPr/>
          <p:nvPr/>
        </p:nvSpPr>
        <p:spPr>
          <a:xfrm>
            <a:off x="1" y="0"/>
            <a:ext cx="1068705" cy="6858000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9C29C12-E5D4-422F-99D1-609EB3A9EA4B}"/>
              </a:ext>
            </a:extLst>
          </p:cNvPr>
          <p:cNvSpPr/>
          <p:nvPr/>
        </p:nvSpPr>
        <p:spPr>
          <a:xfrm>
            <a:off x="4817093" y="3508170"/>
            <a:ext cx="142241" cy="132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5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Chapter.1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5D5757"/>
                </a:solidFill>
                <a:latin typeface="+mn-ea"/>
              </a:rPr>
              <a:t>테스트 수행 시험 결과</a:t>
            </a:r>
            <a:endParaRPr lang="ko-KR" altLang="en-US" sz="2000" b="1" dirty="0">
              <a:solidFill>
                <a:srgbClr val="5D5757"/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19028"/>
              </p:ext>
            </p:extLst>
          </p:nvPr>
        </p:nvGraphicFramePr>
        <p:xfrm>
          <a:off x="1323975" y="1552952"/>
          <a:ext cx="9369424" cy="5102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8486">
                  <a:extLst>
                    <a:ext uri="{9D8B030D-6E8A-4147-A177-3AD203B41FA5}">
                      <a16:colId xmlns:a16="http://schemas.microsoft.com/office/drawing/2014/main" val="1929334160"/>
                    </a:ext>
                  </a:extLst>
                </a:gridCol>
                <a:gridCol w="1895848">
                  <a:extLst>
                    <a:ext uri="{9D8B030D-6E8A-4147-A177-3AD203B41FA5}">
                      <a16:colId xmlns:a16="http://schemas.microsoft.com/office/drawing/2014/main" val="2047185024"/>
                    </a:ext>
                  </a:extLst>
                </a:gridCol>
                <a:gridCol w="4650291">
                  <a:extLst>
                    <a:ext uri="{9D8B030D-6E8A-4147-A177-3AD203B41FA5}">
                      <a16:colId xmlns:a16="http://schemas.microsoft.com/office/drawing/2014/main" val="3404145298"/>
                    </a:ext>
                  </a:extLst>
                </a:gridCol>
                <a:gridCol w="1574799">
                  <a:extLst>
                    <a:ext uri="{9D8B030D-6E8A-4147-A177-3AD203B41FA5}">
                      <a16:colId xmlns:a16="http://schemas.microsoft.com/office/drawing/2014/main" val="2435953756"/>
                    </a:ext>
                  </a:extLst>
                </a:gridCol>
              </a:tblGrid>
              <a:tr h="5506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테스트 </a:t>
                      </a:r>
                      <a:r>
                        <a:rPr lang="en-US" altLang="ko-KR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테스트 시나리오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테스트 케이스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결과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988828"/>
                  </a:ext>
                </a:extLst>
              </a:tr>
              <a:tr h="413821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test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로그인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아이디 </a:t>
                      </a:r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&amp;</a:t>
                      </a:r>
                      <a:r>
                        <a:rPr lang="en-US" altLang="ko-KR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비밀번호 </a:t>
                      </a:r>
                      <a:r>
                        <a:rPr lang="ko-KR" altLang="en-US" sz="1100" b="0" i="0" u="none" strike="noStrik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입력후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로그인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500001"/>
                  </a:ext>
                </a:extLst>
              </a:tr>
              <a:tr h="413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회원가입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회원가입  내용</a:t>
                      </a:r>
                      <a:r>
                        <a:rPr lang="ko-KR" altLang="en-US" sz="1100" b="0" i="0" u="none" strike="noStrike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입력</a:t>
                      </a:r>
                      <a:r>
                        <a:rPr lang="ko-KR" altLang="en-US" sz="11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하고 </a:t>
                      </a:r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가입하기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817136"/>
                  </a:ext>
                </a:extLst>
              </a:tr>
              <a:tr h="413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유저 구분해서 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PASS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30648"/>
                  </a:ext>
                </a:extLst>
              </a:tr>
              <a:tr h="413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기존에 가입된 아이디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60155"/>
                  </a:ext>
                </a:extLst>
              </a:tr>
              <a:tr h="413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예약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예약 날짜</a:t>
                      </a:r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애견 종류</a:t>
                      </a:r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선생님 선택 후 예약하기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PASS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5487"/>
                  </a:ext>
                </a:extLst>
              </a:tr>
              <a:tr h="413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커뮤니티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된 아이디로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 및 수정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6816"/>
                  </a:ext>
                </a:extLst>
              </a:tr>
              <a:tr h="413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고객센터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공지사항 등록 및 수정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삭제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PASS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823484"/>
                  </a:ext>
                </a:extLst>
              </a:tr>
              <a:tr h="413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 및 수정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533395"/>
                  </a:ext>
                </a:extLst>
              </a:tr>
              <a:tr h="413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애견수첩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애견 정보 등록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관리 기록 조회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PASS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370680"/>
                  </a:ext>
                </a:extLst>
              </a:tr>
              <a:tr h="413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마이페이지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회원정보 수정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57691"/>
                  </a:ext>
                </a:extLst>
              </a:tr>
              <a:tr h="413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예약 내역 확인 </a:t>
                      </a:r>
                      <a:r>
                        <a:rPr lang="en-US" altLang="ko-KR" sz="1100" u="none" strike="noStrike" dirty="0">
                          <a:effectLst/>
                        </a:rPr>
                        <a:t>&amp;</a:t>
                      </a:r>
                      <a:r>
                        <a:rPr lang="en-US" altLang="ko-KR" sz="1100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예약 변경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PASS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132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13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Chapter.2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5D5757"/>
                </a:solidFill>
                <a:latin typeface="+mn-ea"/>
              </a:rPr>
              <a:t>테스트 결함 내용</a:t>
            </a:r>
            <a:endParaRPr lang="ko-KR" altLang="en-US" sz="2000" b="1" dirty="0">
              <a:solidFill>
                <a:srgbClr val="5D5757"/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240652"/>
              </p:ext>
            </p:extLst>
          </p:nvPr>
        </p:nvGraphicFramePr>
        <p:xfrm>
          <a:off x="1323975" y="1552952"/>
          <a:ext cx="9369425" cy="4378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val="192933416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47185024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3404145298"/>
                    </a:ext>
                  </a:extLst>
                </a:gridCol>
                <a:gridCol w="2290853">
                  <a:extLst>
                    <a:ext uri="{9D8B030D-6E8A-4147-A177-3AD203B41FA5}">
                      <a16:colId xmlns:a16="http://schemas.microsoft.com/office/drawing/2014/main" val="2789822368"/>
                    </a:ext>
                  </a:extLst>
                </a:gridCol>
                <a:gridCol w="1557247">
                  <a:extLst>
                    <a:ext uri="{9D8B030D-6E8A-4147-A177-3AD203B41FA5}">
                      <a16:colId xmlns:a16="http://schemas.microsoft.com/office/drawing/2014/main" val="2435953756"/>
                    </a:ext>
                  </a:extLst>
                </a:gridCol>
              </a:tblGrid>
              <a:tr h="5425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테스트 </a:t>
                      </a:r>
                      <a:r>
                        <a:rPr lang="en-US" altLang="ko-KR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테스트 시나리오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테스트 케이스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실시한 날짜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결함 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988828"/>
                  </a:ext>
                </a:extLst>
              </a:tr>
              <a:tr h="7322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test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로그인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아이디 </a:t>
                      </a:r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&amp;</a:t>
                      </a:r>
                      <a:r>
                        <a:rPr lang="en-US" altLang="ko-KR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비밀번호 </a:t>
                      </a:r>
                      <a:r>
                        <a:rPr lang="ko-KR" altLang="en-US" sz="1100" b="0" i="0" u="none" strike="noStrik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입력후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로그인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2022.12.15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회원 </a:t>
                      </a:r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DB</a:t>
                      </a:r>
                      <a:r>
                        <a:rPr lang="en-US" altLang="ko-KR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없어도</a:t>
                      </a:r>
                      <a:endParaRPr lang="en-US" altLang="ko-KR" sz="1100" b="0" i="0" u="none" strike="noStrike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로그인 가능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500001"/>
                  </a:ext>
                </a:extLst>
              </a:tr>
              <a:tr h="73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회원가입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회원가입 기입하고 가입하기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2022.12.19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일부 유효성이 맞지 않는데도</a:t>
                      </a:r>
                      <a:endParaRPr lang="en-US" altLang="ko-K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회원가입 성공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817136"/>
                  </a:ext>
                </a:extLst>
              </a:tr>
              <a:tr h="73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수정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기존에 가입된 정보 수정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2022.12.23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인증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번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알람이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호출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60155"/>
                  </a:ext>
                </a:extLst>
              </a:tr>
              <a:tr h="90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커뮤니티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된 아이디로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 및 수정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2022.12.23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로그인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없이도</a:t>
                      </a:r>
                      <a:endParaRPr lang="en-US" altLang="ko-KR" sz="1100" b="0" i="0" u="none" strike="noStrike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게시글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작성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6816"/>
                  </a:ext>
                </a:extLst>
              </a:tr>
              <a:tr h="73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애견수첩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애견 정보 등록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관리 기록 조회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2023.01.02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이미지 업로드 시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업로드 실패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37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Chapter.3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5D5757"/>
                </a:solidFill>
                <a:latin typeface="+mn-ea"/>
              </a:rPr>
              <a:t>테스트 결함 조치</a:t>
            </a:r>
            <a:endParaRPr lang="ko-KR" altLang="en-US" sz="2000" b="1" dirty="0">
              <a:solidFill>
                <a:srgbClr val="5D5757"/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63165"/>
              </p:ext>
            </p:extLst>
          </p:nvPr>
        </p:nvGraphicFramePr>
        <p:xfrm>
          <a:off x="1323975" y="1552952"/>
          <a:ext cx="9483724" cy="4403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1250">
                  <a:extLst>
                    <a:ext uri="{9D8B030D-6E8A-4147-A177-3AD203B41FA5}">
                      <a16:colId xmlns:a16="http://schemas.microsoft.com/office/drawing/2014/main" val="1929334160"/>
                    </a:ext>
                  </a:extLst>
                </a:gridCol>
                <a:gridCol w="1808935">
                  <a:extLst>
                    <a:ext uri="{9D8B030D-6E8A-4147-A177-3AD203B41FA5}">
                      <a16:colId xmlns:a16="http://schemas.microsoft.com/office/drawing/2014/main" val="2047185024"/>
                    </a:ext>
                  </a:extLst>
                </a:gridCol>
                <a:gridCol w="4362929">
                  <a:extLst>
                    <a:ext uri="{9D8B030D-6E8A-4147-A177-3AD203B41FA5}">
                      <a16:colId xmlns:a16="http://schemas.microsoft.com/office/drawing/2014/main" val="3404145298"/>
                    </a:ext>
                  </a:extLst>
                </a:gridCol>
                <a:gridCol w="2120610">
                  <a:extLst>
                    <a:ext uri="{9D8B030D-6E8A-4147-A177-3AD203B41FA5}">
                      <a16:colId xmlns:a16="http://schemas.microsoft.com/office/drawing/2014/main" val="2435953756"/>
                    </a:ext>
                  </a:extLst>
                </a:gridCol>
              </a:tblGrid>
              <a:tr h="5679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테스트 </a:t>
                      </a:r>
                      <a:r>
                        <a:rPr lang="en-US" altLang="ko-KR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테스트 시나리오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테스트 케이스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조치 결과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988828"/>
                  </a:ext>
                </a:extLst>
              </a:tr>
              <a:tr h="7322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test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로그인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아이디 </a:t>
                      </a:r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&amp;</a:t>
                      </a:r>
                      <a:r>
                        <a:rPr lang="en-US" altLang="ko-KR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비밀번호 </a:t>
                      </a:r>
                      <a:r>
                        <a:rPr lang="ko-KR" altLang="en-US" sz="1100" b="0" i="0" u="none" strike="noStrik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입력후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로그인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500001"/>
                  </a:ext>
                </a:extLst>
              </a:tr>
              <a:tr h="73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회원가입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회원가입 기입하고 가입하기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817136"/>
                  </a:ext>
                </a:extLst>
              </a:tr>
              <a:tr h="73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수정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기존에 가입된 정보 수정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60155"/>
                  </a:ext>
                </a:extLst>
              </a:tr>
              <a:tr h="90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커뮤니티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된 아이디로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 및 수정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6816"/>
                  </a:ext>
                </a:extLst>
              </a:tr>
              <a:tr h="73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애견수첩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애견 정보 등록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관리 기록 조회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37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99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7D60EF-32C1-45D3-A374-1FC0CEC46885}"/>
              </a:ext>
            </a:extLst>
          </p:cNvPr>
          <p:cNvSpPr/>
          <p:nvPr/>
        </p:nvSpPr>
        <p:spPr>
          <a:xfrm>
            <a:off x="-9526" y="1"/>
            <a:ext cx="12201525" cy="552450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C80F8C-9CFF-47D1-BD21-0B9EEAE84446}"/>
              </a:ext>
            </a:extLst>
          </p:cNvPr>
          <p:cNvSpPr/>
          <p:nvPr/>
        </p:nvSpPr>
        <p:spPr>
          <a:xfrm>
            <a:off x="-9526" y="6677024"/>
            <a:ext cx="12201525" cy="200025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884FD-2320-4B66-875E-466CF1F48C62}"/>
              </a:ext>
            </a:extLst>
          </p:cNvPr>
          <p:cNvSpPr txBox="1"/>
          <p:nvPr/>
        </p:nvSpPr>
        <p:spPr>
          <a:xfrm>
            <a:off x="-9526" y="2740164"/>
            <a:ext cx="12201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800" b="1" spc="300" dirty="0">
                <a:solidFill>
                  <a:srgbClr val="FFC000"/>
                </a:solidFill>
                <a:latin typeface="+mn-ea"/>
                <a:cs typeface="함초롬바탕" panose="02030604000101010101" pitchFamily="18" charset="-127"/>
              </a:rPr>
              <a:t>감사합니다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1A7A00-79FE-4875-9120-28DFF5C4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28" y="3739885"/>
            <a:ext cx="4851016" cy="138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1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265</Words>
  <Application>Microsoft Office PowerPoint</Application>
  <PresentationFormat>와이드스크린</PresentationFormat>
  <Paragraphs>101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하영</dc:creator>
  <cp:lastModifiedBy>김민성</cp:lastModifiedBy>
  <cp:revision>197</cp:revision>
  <dcterms:created xsi:type="dcterms:W3CDTF">2021-03-21T06:59:50Z</dcterms:created>
  <dcterms:modified xsi:type="dcterms:W3CDTF">2023-03-14T11:41:21Z</dcterms:modified>
</cp:coreProperties>
</file>